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5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6048-FEE7-48E8-8F38-A3232E57324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4" Type="http://schemas.openxmlformats.org/officeDocument/2006/relationships/video" Target="../media/media2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4" Type="http://schemas.openxmlformats.org/officeDocument/2006/relationships/video" Target="../media/media4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3.avi"/><Relationship Id="rId2" Type="http://schemas.openxmlformats.org/officeDocument/2006/relationships/video" Target="../media/media3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OSC simulation update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0" y="2638425"/>
            <a:ext cx="3054350" cy="460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Suntao Wang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0331" y="6203434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1792" y="727080"/>
            <a:ext cx="1714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3080" y="969967"/>
            <a:ext cx="985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4554" y="727079"/>
            <a:ext cx="1714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8880" y="941391"/>
            <a:ext cx="985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7826" y="25559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Q48W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0588" y="25559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Q48E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3080" y="145573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nd_pick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8880" y="145573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Und_kick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85856" y="1084266"/>
            <a:ext cx="6643688" cy="2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900" y="2129861"/>
            <a:ext cx="814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tracking simulation at each turn: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 the particle distribution in z at the end of </a:t>
            </a:r>
            <a:r>
              <a:rPr lang="en-US" dirty="0" err="1" smtClean="0"/>
              <a:t>Und_pick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Slice z to small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the x centroid of the particles within each z step and calculate the difference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cen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co</a:t>
            </a:r>
            <a:endParaRPr lang="en-US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the particles within each step to the closed orbit x at </a:t>
            </a:r>
            <a:r>
              <a:rPr lang="en-US" dirty="0" err="1" smtClean="0"/>
              <a:t>Und_kick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2013" y="4181854"/>
            <a:ext cx="600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length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=10 mm </a:t>
            </a:r>
          </a:p>
          <a:p>
            <a:r>
              <a:rPr lang="en-US" dirty="0" smtClean="0"/>
              <a:t>Need +/- 3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z</a:t>
            </a:r>
            <a:r>
              <a:rPr lang="en-US" dirty="0" smtClean="0"/>
              <a:t> to cover the whole bunch, so total length 60 mm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90613" y="5151252"/>
            <a:ext cx="2128837" cy="328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0613" y="5651315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0526" y="6133915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- 3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84052" y="6133915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&gt;=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19450" y="5651315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7548" y="5561717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91074" y="5607883"/>
            <a:ext cx="404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size:  </a:t>
            </a:r>
            <a:r>
              <a:rPr lang="en-US" dirty="0" err="1" smtClean="0">
                <a:latin typeface="Symbol" panose="05050102010706020507" pitchFamily="18" charset="2"/>
              </a:rPr>
              <a:t>ds</a:t>
            </a:r>
            <a:r>
              <a:rPr lang="en-US" baseline="-25000" dirty="0" err="1" smtClean="0"/>
              <a:t>z</a:t>
            </a:r>
            <a:r>
              <a:rPr lang="en-US" dirty="0" smtClean="0"/>
              <a:t> =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 </a:t>
            </a:r>
          </a:p>
          <a:p>
            <a:r>
              <a:rPr lang="en-US" dirty="0" smtClean="0"/>
              <a:t>number of slices =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z</a:t>
            </a:r>
            <a:r>
              <a:rPr lang="en-US" dirty="0" smtClean="0"/>
              <a:t>/ </a:t>
            </a:r>
            <a:r>
              <a:rPr lang="en-US" dirty="0" err="1" smtClean="0">
                <a:latin typeface="Symbol" panose="05050102010706020507" pitchFamily="18" charset="2"/>
              </a:rPr>
              <a:t>ds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 </a:t>
            </a:r>
            <a:r>
              <a:rPr lang="en-US" dirty="0" smtClean="0"/>
              <a:t>+ 2= 602</a:t>
            </a:r>
          </a:p>
          <a:p>
            <a:r>
              <a:rPr lang="en-US" dirty="0" err="1" smtClean="0"/>
              <a:t>N_particle</a:t>
            </a:r>
            <a:r>
              <a:rPr lang="en-US" dirty="0" smtClean="0"/>
              <a:t> = 1000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91074" y="511171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300" y="393700"/>
            <a:ext cx="740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that in order for this cooling to occur, need to kick the particles at the element with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=0 or small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33500" y="2705100"/>
            <a:ext cx="25654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6200" y="1473200"/>
            <a:ext cx="0" cy="237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9117289">
            <a:off x="1418920" y="2489200"/>
            <a:ext cx="2324100" cy="44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5475" y="25331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2075" y="131856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x'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62300" y="1955800"/>
            <a:ext cx="45719" cy="5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40607" y="1949966"/>
            <a:ext cx="297286" cy="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02200" y="2692400"/>
            <a:ext cx="25654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84900" y="1460500"/>
            <a:ext cx="0" cy="237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6200000">
            <a:off x="5025720" y="2514600"/>
            <a:ext cx="2324100" cy="44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54175" y="25204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50775" y="130586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x'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324600" y="1943100"/>
            <a:ext cx="45719" cy="5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146517" y="1968500"/>
            <a:ext cx="200942" cy="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69749" y="448326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x</a:t>
            </a:r>
            <a:r>
              <a:rPr lang="en-US" dirty="0"/>
              <a:t>=0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01049" y="4420037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≠0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3810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test, choose “IP_L0” as the pickup and kick elements</a:t>
            </a:r>
          </a:p>
          <a:p>
            <a:r>
              <a:rPr lang="en-US" dirty="0" smtClean="0"/>
              <a:t> </a:t>
            </a:r>
            <a:r>
              <a:rPr lang="en-US" dirty="0"/>
              <a:t>Step size:  </a:t>
            </a:r>
            <a:r>
              <a:rPr lang="en-US" dirty="0" err="1">
                <a:latin typeface="Symbol" panose="05050102010706020507" pitchFamily="18" charset="2"/>
              </a:rPr>
              <a:t>ds</a:t>
            </a:r>
            <a:r>
              <a:rPr lang="en-US" baseline="-25000" dirty="0" err="1"/>
              <a:t>z</a:t>
            </a:r>
            <a:r>
              <a:rPr lang="en-US" dirty="0"/>
              <a:t> = </a:t>
            </a:r>
            <a:r>
              <a:rPr lang="en-US" dirty="0" smtClean="0"/>
              <a:t>1 mm,  bunch length~ 10 mm</a:t>
            </a:r>
            <a:endParaRPr lang="en-US" dirty="0"/>
          </a:p>
          <a:p>
            <a:r>
              <a:rPr lang="en-US" dirty="0"/>
              <a:t>number of slices = 3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z</a:t>
            </a:r>
            <a:r>
              <a:rPr lang="en-US" dirty="0"/>
              <a:t>/ </a:t>
            </a:r>
            <a:r>
              <a:rPr lang="en-US" dirty="0" err="1">
                <a:latin typeface="Symbol" panose="05050102010706020507" pitchFamily="18" charset="2"/>
              </a:rPr>
              <a:t>ds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/>
              <a:t>+ 2= </a:t>
            </a:r>
            <a:r>
              <a:rPr lang="en-US" dirty="0" smtClean="0"/>
              <a:t>62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" y="3750376"/>
            <a:ext cx="3646931" cy="297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496" y="3788477"/>
            <a:ext cx="3649482" cy="2982644"/>
          </a:xfrm>
          <a:prstGeom prst="rect">
            <a:avLst/>
          </a:prstGeom>
        </p:spPr>
      </p:pic>
      <p:pic>
        <p:nvPicPr>
          <p:cNvPr id="5" name="100p_60s_1mm_15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4475" y="1021213"/>
            <a:ext cx="3609975" cy="2707481"/>
          </a:xfrm>
          <a:prstGeom prst="rect">
            <a:avLst/>
          </a:prstGeom>
        </p:spPr>
      </p:pic>
      <p:pic>
        <p:nvPicPr>
          <p:cNvPr id="6" name="100p_60s_1mm_15t_xpx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76296" y="1058785"/>
            <a:ext cx="3611382" cy="270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600" y="40132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D_turns</a:t>
            </a:r>
            <a:r>
              <a:rPr lang="en-US" dirty="0" smtClean="0"/>
              <a:t>=0.062*N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8100" y="4387065"/>
            <a:ext cx="1497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>
                <a:latin typeface="Symbol" panose="05050102010706020507" pitchFamily="18" charset="2"/>
              </a:rPr>
              <a:t>ds</a:t>
            </a:r>
            <a:r>
              <a:rPr lang="en-US" baseline="-25000" dirty="0" err="1"/>
              <a:t>z</a:t>
            </a:r>
            <a:r>
              <a:rPr lang="en-US" dirty="0"/>
              <a:t>=1mm</a:t>
            </a:r>
          </a:p>
          <a:p>
            <a:r>
              <a:rPr lang="en-US" dirty="0" smtClean="0"/>
              <a:t>N=2E9</a:t>
            </a:r>
            <a:endParaRPr lang="en-US" dirty="0"/>
          </a:p>
          <a:p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=317 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>
                <a:latin typeface="Symbol" panose="05050102010706020507" pitchFamily="18" charset="2"/>
              </a:rPr>
              <a:t>ds</a:t>
            </a:r>
            <a:r>
              <a:rPr lang="en-US" baseline="-25000" dirty="0" err="1"/>
              <a:t>z</a:t>
            </a:r>
            <a:r>
              <a:rPr lang="en-US" dirty="0"/>
              <a:t>=1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=0.317 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7258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1300"/>
            <a:ext cx="581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p</a:t>
            </a:r>
            <a:r>
              <a:rPr lang="en-US" sz="2000" dirty="0" smtClean="0"/>
              <a:t> -&gt; 0 to </a:t>
            </a:r>
            <a:r>
              <a:rPr lang="en-US" sz="2000" smtClean="0"/>
              <a:t>the sliced particles </a:t>
            </a:r>
            <a:r>
              <a:rPr lang="en-US" sz="2000" dirty="0" smtClean="0"/>
              <a:t>every turn</a:t>
            </a:r>
          </a:p>
          <a:p>
            <a:r>
              <a:rPr lang="en-US" sz="2000" dirty="0" smtClean="0"/>
              <a:t>Energy spread reduce as well as x amplitude decrease</a:t>
            </a:r>
          </a:p>
        </p:txBody>
      </p:sp>
      <p:pic>
        <p:nvPicPr>
          <p:cNvPr id="4" name="100p_60s_1mm_15t_x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" y="1546225"/>
            <a:ext cx="4339167" cy="3254375"/>
          </a:xfrm>
          <a:prstGeom prst="rect">
            <a:avLst/>
          </a:prstGeom>
        </p:spPr>
      </p:pic>
      <p:pic>
        <p:nvPicPr>
          <p:cNvPr id="5" name="100p_60s_1mm_15t_zz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4767" y="1539875"/>
            <a:ext cx="4347633" cy="326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97639"/>
            <a:ext cx="348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c</a:t>
            </a:r>
            <a:r>
              <a:rPr lang="en-US" dirty="0" smtClean="0"/>
              <a:t>, and energy spread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250</Words>
  <Application>Microsoft Macintosh PowerPoint</Application>
  <PresentationFormat>On-screen Show (4:3)</PresentationFormat>
  <Paragraphs>41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OSC simulation update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Suntao</dc:creator>
  <cp:lastModifiedBy>David Rubin</cp:lastModifiedBy>
  <cp:revision>38</cp:revision>
  <dcterms:created xsi:type="dcterms:W3CDTF">2017-09-19T12:19:11Z</dcterms:created>
  <dcterms:modified xsi:type="dcterms:W3CDTF">2017-09-27T12:42:16Z</dcterms:modified>
</cp:coreProperties>
</file>