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1" d="100"/>
          <a:sy n="51" d="100"/>
        </p:scale>
        <p:origin x="-17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4811-5F53-E84D-9B0E-19E4D530201B}" type="datetimeFigureOut">
              <a:rPr lang="en-US" smtClean="0"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767B-E665-E048-A7A1-3357EF0A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630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4811-5F53-E84D-9B0E-19E4D530201B}" type="datetimeFigureOut">
              <a:rPr lang="en-US" smtClean="0"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767B-E665-E048-A7A1-3357EF0A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4811-5F53-E84D-9B0E-19E4D530201B}" type="datetimeFigureOut">
              <a:rPr lang="en-US" smtClean="0"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767B-E665-E048-A7A1-3357EF0A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748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4811-5F53-E84D-9B0E-19E4D530201B}" type="datetimeFigureOut">
              <a:rPr lang="en-US" smtClean="0"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767B-E665-E048-A7A1-3357EF0A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64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4811-5F53-E84D-9B0E-19E4D530201B}" type="datetimeFigureOut">
              <a:rPr lang="en-US" smtClean="0"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767B-E665-E048-A7A1-3357EF0A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69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4811-5F53-E84D-9B0E-19E4D530201B}" type="datetimeFigureOut">
              <a:rPr lang="en-US" smtClean="0"/>
              <a:t>9/18/17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767B-E665-E048-A7A1-3357EF0A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7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4811-5F53-E84D-9B0E-19E4D530201B}" type="datetimeFigureOut">
              <a:rPr lang="en-US" smtClean="0"/>
              <a:t>9/18/17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767B-E665-E048-A7A1-3357EF0A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26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4811-5F53-E84D-9B0E-19E4D530201B}" type="datetimeFigureOut">
              <a:rPr lang="en-US" smtClean="0"/>
              <a:t>9/18/17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767B-E665-E048-A7A1-3357EF0A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1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4811-5F53-E84D-9B0E-19E4D530201B}" type="datetimeFigureOut">
              <a:rPr lang="en-US" smtClean="0"/>
              <a:t>9/18/17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767B-E665-E048-A7A1-3357EF0A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70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4811-5F53-E84D-9B0E-19E4D530201B}" type="datetimeFigureOut">
              <a:rPr lang="en-US" smtClean="0"/>
              <a:t>9/18/17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767B-E665-E048-A7A1-3357EF0A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29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4811-5F53-E84D-9B0E-19E4D530201B}" type="datetimeFigureOut">
              <a:rPr lang="en-US" smtClean="0"/>
              <a:t>9/18/17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767B-E665-E048-A7A1-3357EF0A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696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E4811-5F53-E84D-9B0E-19E4D530201B}" type="datetimeFigureOut">
              <a:rPr lang="en-US" smtClean="0"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2767B-E665-E048-A7A1-3357EF0AC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342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Undulator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2161358"/>
            <a:ext cx="3848100" cy="762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7447" y="2399066"/>
            <a:ext cx="1714500" cy="406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0500" y="3060700"/>
            <a:ext cx="3683000" cy="7239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98035" y="4359325"/>
            <a:ext cx="355326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0 </a:t>
            </a:r>
            <a:r>
              <a:rPr lang="en-US" dirty="0" smtClean="0"/>
              <a:t>= 750 G</a:t>
            </a:r>
          </a:p>
          <a:p>
            <a:r>
              <a:rPr lang="en-US" dirty="0" err="1" smtClean="0">
                <a:latin typeface="Symbol" charset="2"/>
                <a:cs typeface="Symbol" charset="2"/>
              </a:rPr>
              <a:t>l</a:t>
            </a:r>
            <a:r>
              <a:rPr lang="en-US" baseline="-25000" dirty="0" err="1" smtClean="0">
                <a:cs typeface="Symbol" charset="2"/>
              </a:rPr>
              <a:t>u</a:t>
            </a:r>
            <a:r>
              <a:rPr lang="en-US" dirty="0" smtClean="0">
                <a:cs typeface="Symbol" charset="2"/>
              </a:rPr>
              <a:t> = 0.4 m</a:t>
            </a:r>
          </a:p>
          <a:p>
            <a:r>
              <a:rPr lang="en-US" dirty="0" smtClean="0">
                <a:cs typeface="Symbol" charset="2"/>
              </a:rPr>
              <a:t>K = 2.8</a:t>
            </a:r>
          </a:p>
          <a:p>
            <a:endParaRPr lang="en-US" dirty="0">
              <a:cs typeface="Symbol" charset="2"/>
            </a:endParaRPr>
          </a:p>
          <a:p>
            <a:r>
              <a:rPr lang="en-US" dirty="0" smtClean="0">
                <a:cs typeface="Symbol" charset="2"/>
              </a:rPr>
              <a:t>E = 0.5 </a:t>
            </a:r>
            <a:r>
              <a:rPr lang="en-US" dirty="0" err="1" smtClean="0">
                <a:cs typeface="Symbol" charset="2"/>
              </a:rPr>
              <a:t>GeV</a:t>
            </a:r>
            <a:r>
              <a:rPr lang="en-US" dirty="0" smtClean="0">
                <a:cs typeface="Symbol" charset="2"/>
              </a:rPr>
              <a:t> =&gt; </a:t>
            </a:r>
            <a:r>
              <a:rPr lang="en-US" dirty="0" smtClean="0">
                <a:latin typeface="Symbol" charset="2"/>
                <a:cs typeface="Symbol" charset="2"/>
              </a:rPr>
              <a:t>g</a:t>
            </a:r>
            <a:r>
              <a:rPr lang="en-US" dirty="0" smtClean="0">
                <a:cs typeface="Symbol" charset="2"/>
              </a:rPr>
              <a:t> = 1000 =&gt; </a:t>
            </a:r>
            <a:r>
              <a:rPr lang="en-US" dirty="0" smtClean="0">
                <a:latin typeface="Symbol" charset="2"/>
                <a:cs typeface="Symbol" charset="2"/>
              </a:rPr>
              <a:t>l =</a:t>
            </a:r>
            <a:r>
              <a:rPr lang="en-US" dirty="0" smtClean="0">
                <a:cs typeface="Symbol" charset="2"/>
              </a:rPr>
              <a:t> 1 </a:t>
            </a:r>
            <a:r>
              <a:rPr lang="en-US" dirty="0" smtClean="0">
                <a:latin typeface="Symbol" charset="2"/>
                <a:cs typeface="Symbol" charset="2"/>
              </a:rPr>
              <a:t>m</a:t>
            </a:r>
            <a:r>
              <a:rPr lang="en-US" dirty="0" smtClean="0">
                <a:cs typeface="Symbol" charset="2"/>
              </a:rPr>
              <a:t>m</a:t>
            </a:r>
          </a:p>
          <a:p>
            <a:r>
              <a:rPr lang="en-US" dirty="0">
                <a:cs typeface="Symbol" charset="2"/>
              </a:rPr>
              <a:t> </a:t>
            </a:r>
            <a:r>
              <a:rPr lang="en-US" dirty="0" smtClean="0">
                <a:cs typeface="Symbol" charset="2"/>
              </a:rPr>
              <a:t>     </a:t>
            </a:r>
          </a:p>
          <a:p>
            <a:endParaRPr lang="en-US" dirty="0">
              <a:cs typeface="Symbol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30420" y="435932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198035" y="3989993"/>
            <a:ext cx="981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172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Rubin</dc:creator>
  <cp:lastModifiedBy>David Rubin</cp:lastModifiedBy>
  <cp:revision>1</cp:revision>
  <dcterms:created xsi:type="dcterms:W3CDTF">2017-09-18T13:54:36Z</dcterms:created>
  <dcterms:modified xsi:type="dcterms:W3CDTF">2017-09-18T13:55:55Z</dcterms:modified>
</cp:coreProperties>
</file>