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gif" ContentType="image/gif"/>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notesSlides/notesSlide4.xml" ContentType="application/vnd.openxmlformats-officedocument.presentationml.notesSlide+xml"/>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embeddings/oleObject13.bin" ContentType="application/vnd.openxmlformats-officedocument.oleObject"/>
  <Override PartName="/ppt/embeddings/oleObject14.bin" ContentType="application/vnd.openxmlformats-officedocument.oleObject"/>
  <Override PartName="/ppt/embeddings/oleObject15.bin" ContentType="application/vnd.openxmlformats-officedocument.oleObject"/>
  <Override PartName="/ppt/embeddings/oleObject16.bin" ContentType="application/vnd.openxmlformats-officedocument.oleObject"/>
  <Override PartName="/ppt/embeddings/oleObject17.bin" ContentType="application/vnd.openxmlformats-officedocument.oleObject"/>
  <Override PartName="/ppt/embeddings/oleObject18.bin" ContentType="application/vnd.openxmlformats-officedocument.oleObject"/>
  <Override PartName="/ppt/embeddings/oleObject19.bin" ContentType="application/vnd.openxmlformats-officedocument.oleObject"/>
  <Override PartName="/ppt/embeddings/oleObject20.bin" ContentType="application/vnd.openxmlformats-officedocument.oleObject"/>
  <Override PartName="/ppt/embeddings/oleObject21.bin" ContentType="application/vnd.openxmlformats-officedocument.oleObject"/>
  <Override PartName="/ppt/embeddings/oleObject22.bin" ContentType="application/vnd.openxmlformats-officedocument.oleObject"/>
  <Override PartName="/ppt/embeddings/oleObject23.bin" ContentType="application/vnd.openxmlformats-officedocument.oleObject"/>
  <Override PartName="/ppt/embeddings/oleObject24.bin" ContentType="application/vnd.openxmlformats-officedocument.oleObject"/>
  <Override PartName="/ppt/embeddings/oleObject25.bin" ContentType="application/vnd.openxmlformats-officedocument.oleObject"/>
  <Override PartName="/ppt/embeddings/oleObject26.bin" ContentType="application/vnd.openxmlformats-officedocument.oleObject"/>
  <Override PartName="/ppt/embeddings/oleObject27.bin" ContentType="application/vnd.openxmlformats-officedocument.oleObject"/>
  <Override PartName="/ppt/embeddings/oleObject28.bin" ContentType="application/vnd.openxmlformats-officedocument.oleObject"/>
  <Override PartName="/ppt/embeddings/oleObject29.bin" ContentType="application/vnd.openxmlformats-officedocument.oleObject"/>
  <Override PartName="/ppt/embeddings/oleObject30.bin" ContentType="application/vnd.openxmlformats-officedocument.oleObject"/>
  <Override PartName="/ppt/notesSlides/notesSlide5.xml" ContentType="application/vnd.openxmlformats-officedocument.presentationml.notesSlide+xml"/>
  <Override PartName="/ppt/embeddings/oleObject31.bin" ContentType="application/vnd.openxmlformats-officedocument.oleObject"/>
  <Override PartName="/ppt/embeddings/oleObject32.bin" ContentType="application/vnd.openxmlformats-officedocument.oleObject"/>
  <Override PartName="/ppt/embeddings/oleObject33.bin" ContentType="application/vnd.openxmlformats-officedocument.oleObject"/>
  <Override PartName="/ppt/embeddings/oleObject34.bin" ContentType="application/vnd.openxmlformats-officedocument.oleObject"/>
  <Override PartName="/ppt/embeddings/oleObject35.bin" ContentType="application/vnd.openxmlformats-officedocument.oleObject"/>
  <Override PartName="/ppt/embeddings/oleObject36.bin" ContentType="application/vnd.openxmlformats-officedocument.oleObject"/>
  <Override PartName="/ppt/embeddings/oleObject37.bin" ContentType="application/vnd.openxmlformats-officedocument.oleObject"/>
  <Override PartName="/ppt/notesSlides/notesSlide6.xml" ContentType="application/vnd.openxmlformats-officedocument.presentationml.notesSlide+xml"/>
  <Override PartName="/ppt/embeddings/oleObject38.bin" ContentType="application/vnd.openxmlformats-officedocument.oleObject"/>
  <Override PartName="/ppt/embeddings/oleObject39.bin" ContentType="application/vnd.openxmlformats-officedocument.oleObject"/>
  <Override PartName="/ppt/notesSlides/notesSlide7.xml" ContentType="application/vnd.openxmlformats-officedocument.presentationml.notesSlide+xml"/>
  <Override PartName="/ppt/embeddings/oleObject40.bin" ContentType="application/vnd.openxmlformats-officedocument.oleObject"/>
  <Override PartName="/ppt/notesSlides/notesSlide8.xml" ContentType="application/vnd.openxmlformats-officedocument.presentationml.notesSlide+xml"/>
  <Override PartName="/ppt/embeddings/oleObject41.bin" ContentType="application/vnd.openxmlformats-officedocument.oleObject"/>
  <Override PartName="/ppt/embeddings/oleObject42.bin" ContentType="application/vnd.openxmlformats-officedocument.oleObject"/>
  <Override PartName="/ppt/notesSlides/notesSlide9.xml" ContentType="application/vnd.openxmlformats-officedocument.presentationml.notesSlide+xml"/>
  <Override PartName="/ppt/notesSlides/notesSlide10.xml" ContentType="application/vnd.openxmlformats-officedocument.presentationml.notesSlide+xml"/>
  <Override PartName="/ppt/embeddings/oleObject43.bin" ContentType="application/vnd.openxmlformats-officedocument.oleObject"/>
  <Override PartName="/ppt/embeddings/oleObject44.bin" ContentType="application/vnd.openxmlformats-officedocument.oleObject"/>
  <Override PartName="/ppt/embeddings/oleObject45.bin" ContentType="application/vnd.openxmlformats-officedocument.oleObject"/>
  <Override PartName="/ppt/embeddings/oleObject46.bin" ContentType="application/vnd.openxmlformats-officedocument.oleObject"/>
  <Override PartName="/ppt/embeddings/oleObject47.bin" ContentType="application/vnd.openxmlformats-officedocument.oleObject"/>
  <Override PartName="/ppt/embeddings/oleObject48.bin" ContentType="application/vnd.openxmlformats-officedocument.oleObject"/>
  <Override PartName="/ppt/embeddings/oleObject49.bin" ContentType="application/vnd.openxmlformats-officedocument.oleObject"/>
  <Override PartName="/ppt/notesSlides/notesSlide11.xml" ContentType="application/vnd.openxmlformats-officedocument.presentationml.notesSlide+xml"/>
  <Override PartName="/ppt/embeddings/oleObject50.bin" ContentType="application/vnd.openxmlformats-officedocument.oleObject"/>
  <Override PartName="/ppt/embeddings/oleObject51.bin" ContentType="application/vnd.openxmlformats-officedocument.oleObject"/>
  <Override PartName="/ppt/embeddings/oleObject52.bin" ContentType="application/vnd.openxmlformats-officedocument.oleObject"/>
  <Override PartName="/ppt/embeddings/oleObject53.bin" ContentType="application/vnd.openxmlformats-officedocument.oleObject"/>
  <Override PartName="/ppt/embeddings/oleObject54.bin" ContentType="application/vnd.openxmlformats-officedocument.oleObject"/>
  <Override PartName="/ppt/embeddings/oleObject55.bin" ContentType="application/vnd.openxmlformats-officedocument.oleObject"/>
  <Override PartName="/ppt/embeddings/oleObject56.bin" ContentType="application/vnd.openxmlformats-officedocument.oleObject"/>
  <Override PartName="/ppt/embeddings/oleObject57.bin" ContentType="application/vnd.openxmlformats-officedocument.oleObject"/>
  <Override PartName="/ppt/embeddings/oleObject58.bin" ContentType="application/vnd.openxmlformats-officedocument.oleObject"/>
  <Override PartName="/ppt/embeddings/oleObject59.bin" ContentType="application/vnd.openxmlformats-officedocument.oleObject"/>
  <Override PartName="/ppt/embeddings/oleObject60.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524" r:id="rId2"/>
    <p:sldId id="360" r:id="rId3"/>
    <p:sldId id="367" r:id="rId4"/>
    <p:sldId id="368" r:id="rId5"/>
    <p:sldId id="369" r:id="rId6"/>
    <p:sldId id="381" r:id="rId7"/>
    <p:sldId id="382" r:id="rId8"/>
    <p:sldId id="383" r:id="rId9"/>
    <p:sldId id="384" r:id="rId10"/>
    <p:sldId id="391" r:id="rId11"/>
    <p:sldId id="392" r:id="rId1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ヒラギノ角ゴ Pro W3" charset="0"/>
        <a:cs typeface="ヒラギノ角ゴ Pro W3" charset="0"/>
      </a:defRPr>
    </a:lvl1pPr>
    <a:lvl2pPr marL="457200" algn="l" rtl="0" eaLnBrk="0" fontAlgn="base" hangingPunct="0">
      <a:spcBef>
        <a:spcPct val="0"/>
      </a:spcBef>
      <a:spcAft>
        <a:spcPct val="0"/>
      </a:spcAft>
      <a:defRPr sz="2400" kern="1200">
        <a:solidFill>
          <a:schemeClr val="tx1"/>
        </a:solidFill>
        <a:latin typeface="Arial" charset="0"/>
        <a:ea typeface="ヒラギノ角ゴ Pro W3" charset="0"/>
        <a:cs typeface="ヒラギノ角ゴ Pro W3" charset="0"/>
      </a:defRPr>
    </a:lvl2pPr>
    <a:lvl3pPr marL="914400" algn="l" rtl="0" eaLnBrk="0" fontAlgn="base" hangingPunct="0">
      <a:spcBef>
        <a:spcPct val="0"/>
      </a:spcBef>
      <a:spcAft>
        <a:spcPct val="0"/>
      </a:spcAft>
      <a:defRPr sz="2400" kern="1200">
        <a:solidFill>
          <a:schemeClr val="tx1"/>
        </a:solidFill>
        <a:latin typeface="Arial" charset="0"/>
        <a:ea typeface="ヒラギノ角ゴ Pro W3" charset="0"/>
        <a:cs typeface="ヒラギノ角ゴ Pro W3" charset="0"/>
      </a:defRPr>
    </a:lvl3pPr>
    <a:lvl4pPr marL="1371600" algn="l" rtl="0" eaLnBrk="0" fontAlgn="base" hangingPunct="0">
      <a:spcBef>
        <a:spcPct val="0"/>
      </a:spcBef>
      <a:spcAft>
        <a:spcPct val="0"/>
      </a:spcAft>
      <a:defRPr sz="2400" kern="1200">
        <a:solidFill>
          <a:schemeClr val="tx1"/>
        </a:solidFill>
        <a:latin typeface="Arial" charset="0"/>
        <a:ea typeface="ヒラギノ角ゴ Pro W3" charset="0"/>
        <a:cs typeface="ヒラギノ角ゴ Pro W3" charset="0"/>
      </a:defRPr>
    </a:lvl4pPr>
    <a:lvl5pPr marL="1828800" algn="l" rtl="0" eaLnBrk="0" fontAlgn="base" hangingPunct="0">
      <a:spcBef>
        <a:spcPct val="0"/>
      </a:spcBef>
      <a:spcAft>
        <a:spcPct val="0"/>
      </a:spcAft>
      <a:defRPr sz="2400" kern="1200">
        <a:solidFill>
          <a:schemeClr val="tx1"/>
        </a:solidFill>
        <a:latin typeface="Arial" charset="0"/>
        <a:ea typeface="ヒラギノ角ゴ Pro W3" charset="0"/>
        <a:cs typeface="ヒラギノ角ゴ Pro W3" charset="0"/>
      </a:defRPr>
    </a:lvl5pPr>
    <a:lvl6pPr marL="2286000" algn="l" defTabSz="457200" rtl="0" eaLnBrk="1" latinLnBrk="0" hangingPunct="1">
      <a:defRPr sz="2400" kern="1200">
        <a:solidFill>
          <a:schemeClr val="tx1"/>
        </a:solidFill>
        <a:latin typeface="Arial" charset="0"/>
        <a:ea typeface="ヒラギノ角ゴ Pro W3" charset="0"/>
        <a:cs typeface="ヒラギノ角ゴ Pro W3" charset="0"/>
      </a:defRPr>
    </a:lvl6pPr>
    <a:lvl7pPr marL="2743200" algn="l" defTabSz="457200" rtl="0" eaLnBrk="1" latinLnBrk="0" hangingPunct="1">
      <a:defRPr sz="2400" kern="1200">
        <a:solidFill>
          <a:schemeClr val="tx1"/>
        </a:solidFill>
        <a:latin typeface="Arial" charset="0"/>
        <a:ea typeface="ヒラギノ角ゴ Pro W3" charset="0"/>
        <a:cs typeface="ヒラギノ角ゴ Pro W3" charset="0"/>
      </a:defRPr>
    </a:lvl7pPr>
    <a:lvl8pPr marL="3200400" algn="l" defTabSz="457200" rtl="0" eaLnBrk="1" latinLnBrk="0" hangingPunct="1">
      <a:defRPr sz="2400" kern="1200">
        <a:solidFill>
          <a:schemeClr val="tx1"/>
        </a:solidFill>
        <a:latin typeface="Arial" charset="0"/>
        <a:ea typeface="ヒラギノ角ゴ Pro W3" charset="0"/>
        <a:cs typeface="ヒラギノ角ゴ Pro W3" charset="0"/>
      </a:defRPr>
    </a:lvl8pPr>
    <a:lvl9pPr marL="3657600" algn="l" defTabSz="457200" rtl="0" eaLnBrk="1" latinLnBrk="0" hangingPunct="1">
      <a:defRPr sz="2400" kern="1200">
        <a:solidFill>
          <a:schemeClr val="tx1"/>
        </a:solidFill>
        <a:latin typeface="Arial" charset="0"/>
        <a:ea typeface="ヒラギノ角ゴ Pro W3" charset="0"/>
        <a:cs typeface="ヒラギノ角ゴ Pro W3"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hiddenSlides="1" frameSlides="1"/>
  <p:clrMru>
    <a:srgbClr val="80008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1637" autoAdjust="0"/>
  </p:normalViewPr>
  <p:slideViewPr>
    <p:cSldViewPr snapToGrid="0">
      <p:cViewPr varScale="1">
        <p:scale>
          <a:sx n="81" d="100"/>
          <a:sy n="81" d="100"/>
        </p:scale>
        <p:origin x="-1592"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3504"/>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 Id="rId2"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emf"/><Relationship Id="rId4" Type="http://schemas.openxmlformats.org/officeDocument/2006/relationships/image" Target="../media/image5.emf"/><Relationship Id="rId5" Type="http://schemas.openxmlformats.org/officeDocument/2006/relationships/image" Target="../media/image6.emf"/><Relationship Id="rId6" Type="http://schemas.openxmlformats.org/officeDocument/2006/relationships/image" Target="../media/image7.emf"/><Relationship Id="rId7" Type="http://schemas.openxmlformats.org/officeDocument/2006/relationships/image" Target="../media/image8.emf"/><Relationship Id="rId8" Type="http://schemas.openxmlformats.org/officeDocument/2006/relationships/image" Target="../media/image9.emf"/><Relationship Id="rId1" Type="http://schemas.openxmlformats.org/officeDocument/2006/relationships/image" Target="../media/image3.emf"/><Relationship Id="rId2"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4.emf"/><Relationship Id="rId4" Type="http://schemas.openxmlformats.org/officeDocument/2006/relationships/image" Target="../media/image5.emf"/><Relationship Id="rId5" Type="http://schemas.openxmlformats.org/officeDocument/2006/relationships/image" Target="../media/image6.emf"/><Relationship Id="rId6" Type="http://schemas.openxmlformats.org/officeDocument/2006/relationships/image" Target="../media/image10.emf"/><Relationship Id="rId7" Type="http://schemas.openxmlformats.org/officeDocument/2006/relationships/image" Target="../media/image11.emf"/><Relationship Id="rId1" Type="http://schemas.openxmlformats.org/officeDocument/2006/relationships/image" Target="../media/image3.emf"/><Relationship Id="rId2" Type="http://schemas.openxmlformats.org/officeDocument/2006/relationships/image" Target="../media/image2.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emf"/><Relationship Id="rId2" Type="http://schemas.openxmlformats.org/officeDocument/2006/relationships/image" Target="../media/image13.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5.emf"/><Relationship Id="rId2" Type="http://schemas.openxmlformats.org/officeDocument/2006/relationships/image" Target="../media/image16.e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4.emf"/><Relationship Id="rId4" Type="http://schemas.openxmlformats.org/officeDocument/2006/relationships/image" Target="../media/image5.emf"/><Relationship Id="rId5" Type="http://schemas.openxmlformats.org/officeDocument/2006/relationships/image" Target="../media/image6.emf"/><Relationship Id="rId6" Type="http://schemas.openxmlformats.org/officeDocument/2006/relationships/image" Target="../media/image18.emf"/><Relationship Id="rId7" Type="http://schemas.openxmlformats.org/officeDocument/2006/relationships/image" Target="../media/image19.emf"/><Relationship Id="rId1" Type="http://schemas.openxmlformats.org/officeDocument/2006/relationships/image" Target="../media/image3.emf"/><Relationship Id="rId2" Type="http://schemas.openxmlformats.org/officeDocument/2006/relationships/image" Target="../media/image2.e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4.emf"/><Relationship Id="rId4" Type="http://schemas.openxmlformats.org/officeDocument/2006/relationships/image" Target="../media/image5.emf"/><Relationship Id="rId5" Type="http://schemas.openxmlformats.org/officeDocument/2006/relationships/image" Target="../media/image6.emf"/><Relationship Id="rId6" Type="http://schemas.openxmlformats.org/officeDocument/2006/relationships/image" Target="../media/image20.emf"/><Relationship Id="rId7" Type="http://schemas.openxmlformats.org/officeDocument/2006/relationships/image" Target="../media/image21.emf"/><Relationship Id="rId8" Type="http://schemas.openxmlformats.org/officeDocument/2006/relationships/image" Target="../media/image18.emf"/><Relationship Id="rId9" Type="http://schemas.openxmlformats.org/officeDocument/2006/relationships/image" Target="../media/image19.emf"/><Relationship Id="rId10" Type="http://schemas.openxmlformats.org/officeDocument/2006/relationships/image" Target="../media/image22.emf"/><Relationship Id="rId11" Type="http://schemas.openxmlformats.org/officeDocument/2006/relationships/image" Target="../media/image23.emf"/><Relationship Id="rId1" Type="http://schemas.openxmlformats.org/officeDocument/2006/relationships/image" Target="../media/image3.emf"/><Relationship Id="rId2"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BBC7D59-39C0-A04A-867B-0967FA5F0A0A}" type="datetimeFigureOut">
              <a:rPr lang="en-US" smtClean="0"/>
              <a:t>10/6/16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DBDEBC1-4C08-1947-A2D0-662D198A3D55}" type="slidenum">
              <a:rPr lang="en-US" smtClean="0"/>
              <a:t>‹#›</a:t>
            </a:fld>
            <a:endParaRPr lang="en-US"/>
          </a:p>
        </p:txBody>
      </p:sp>
    </p:spTree>
    <p:extLst>
      <p:ext uri="{BB962C8B-B14F-4D97-AF65-F5344CB8AC3E}">
        <p14:creationId xmlns:p14="http://schemas.microsoft.com/office/powerpoint/2010/main" val="1262856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4099"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10F17323-29B6-344C-BA96-22CC287E9BD7}" type="slidenum">
              <a:rPr lang="en-US"/>
              <a:pPr>
                <a:defRPr/>
              </a:pPr>
              <a:t>‹#›</a:t>
            </a:fld>
            <a:endParaRPr lang="en-US"/>
          </a:p>
        </p:txBody>
      </p:sp>
    </p:spTree>
    <p:extLst>
      <p:ext uri="{BB962C8B-B14F-4D97-AF65-F5344CB8AC3E}">
        <p14:creationId xmlns:p14="http://schemas.microsoft.com/office/powerpoint/2010/main" val="2845427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ヒラギノ角ゴ Pro W3" charset="0"/>
        <a:cs typeface="ヒラギノ角ゴ Pro W3" charset="0"/>
      </a:defRPr>
    </a:lvl1pPr>
    <a:lvl2pPr marL="457200" algn="l" rtl="0" eaLnBrk="0" fontAlgn="base" hangingPunct="0">
      <a:spcBef>
        <a:spcPct val="30000"/>
      </a:spcBef>
      <a:spcAft>
        <a:spcPct val="0"/>
      </a:spcAft>
      <a:defRPr sz="1200" kern="1200">
        <a:solidFill>
          <a:schemeClr val="tx1"/>
        </a:solidFill>
        <a:latin typeface="Arial" charset="0"/>
        <a:ea typeface="ヒラギノ角ゴ Pro W3" charset="0"/>
        <a:cs typeface="ヒラギノ角ゴ Pro W3" charset="0"/>
      </a:defRPr>
    </a:lvl2pPr>
    <a:lvl3pPr marL="914400" algn="l" rtl="0" eaLnBrk="0" fontAlgn="base" hangingPunct="0">
      <a:spcBef>
        <a:spcPct val="30000"/>
      </a:spcBef>
      <a:spcAft>
        <a:spcPct val="0"/>
      </a:spcAft>
      <a:defRPr sz="1200" kern="1200">
        <a:solidFill>
          <a:schemeClr val="tx1"/>
        </a:solidFill>
        <a:latin typeface="Arial" charset="0"/>
        <a:ea typeface="ヒラギノ角ゴ Pro W3" charset="0"/>
        <a:cs typeface="ヒラギノ角ゴ Pro W3" charset="0"/>
      </a:defRPr>
    </a:lvl3pPr>
    <a:lvl4pPr marL="1371600" algn="l" rtl="0" eaLnBrk="0" fontAlgn="base" hangingPunct="0">
      <a:spcBef>
        <a:spcPct val="30000"/>
      </a:spcBef>
      <a:spcAft>
        <a:spcPct val="0"/>
      </a:spcAft>
      <a:defRPr sz="1200" kern="1200">
        <a:solidFill>
          <a:schemeClr val="tx1"/>
        </a:solidFill>
        <a:latin typeface="Arial" charset="0"/>
        <a:ea typeface="ヒラギノ角ゴ Pro W3" charset="0"/>
        <a:cs typeface="ヒラギノ角ゴ Pro W3" charset="0"/>
      </a:defRPr>
    </a:lvl4pPr>
    <a:lvl5pPr marL="1828800" algn="l" rtl="0" eaLnBrk="0" fontAlgn="base" hangingPunct="0">
      <a:spcBef>
        <a:spcPct val="30000"/>
      </a:spcBef>
      <a:spcAft>
        <a:spcPct val="0"/>
      </a:spcAft>
      <a:defRPr sz="1200" kern="1200">
        <a:solidFill>
          <a:schemeClr val="tx1"/>
        </a:solidFill>
        <a:latin typeface="Arial" charset="0"/>
        <a:ea typeface="ヒラギノ角ゴ Pro W3" charset="0"/>
        <a:cs typeface="ヒラギノ角ゴ Pro W3"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ヒラギノ角ゴ Pro W3" charset="0"/>
                <a:cs typeface="ヒラギノ角ゴ Pro W3" charset="0"/>
              </a:defRPr>
            </a:lvl1pPr>
            <a:lvl2pPr marL="37931725" indent="-37474525">
              <a:defRPr sz="2400">
                <a:solidFill>
                  <a:schemeClr val="tx1"/>
                </a:solidFill>
                <a:latin typeface="Arial" charset="0"/>
                <a:ea typeface="ヒラギノ角ゴ Pro W3" charset="0"/>
                <a:cs typeface="ヒラギノ角ゴ Pro W3" charset="0"/>
              </a:defRPr>
            </a:lvl2pPr>
            <a:lvl3pPr>
              <a:defRPr sz="2400">
                <a:solidFill>
                  <a:schemeClr val="tx1"/>
                </a:solidFill>
                <a:latin typeface="Arial" charset="0"/>
                <a:ea typeface="ヒラギノ角ゴ Pro W3" charset="0"/>
                <a:cs typeface="ヒラギノ角ゴ Pro W3" charset="0"/>
              </a:defRPr>
            </a:lvl3pPr>
            <a:lvl4pPr>
              <a:defRPr sz="2400">
                <a:solidFill>
                  <a:schemeClr val="tx1"/>
                </a:solidFill>
                <a:latin typeface="Arial" charset="0"/>
                <a:ea typeface="ヒラギノ角ゴ Pro W3" charset="0"/>
                <a:cs typeface="ヒラギノ角ゴ Pro W3" charset="0"/>
              </a:defRPr>
            </a:lvl4pPr>
            <a:lvl5pPr>
              <a:defRPr sz="2400">
                <a:solidFill>
                  <a:schemeClr val="tx1"/>
                </a:solidFill>
                <a:latin typeface="Arial" charset="0"/>
                <a:ea typeface="ヒラギノ角ゴ Pro W3" charset="0"/>
                <a:cs typeface="ヒラギノ角ゴ Pro W3" charset="0"/>
              </a:defRPr>
            </a:lvl5pPr>
            <a:lvl6pPr marL="4572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9144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1371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18288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fld id="{A5EF54C8-0179-DC45-A66C-AA443BAFA579}" type="slidenum">
              <a:rPr lang="en-US" sz="1200"/>
              <a:pPr/>
              <a:t>1</a:t>
            </a:fld>
            <a:endParaRPr lang="en-US" sz="120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ea typeface="ヒラギノ角ゴ Pro W3" charset="0"/>
                <a:cs typeface="ヒラギノ角ゴ Pro W3" charset="0"/>
              </a:rPr>
              <a:t>-SJP</a:t>
            </a:r>
          </a:p>
          <a:p>
            <a:pPr eaLnBrk="1" hangingPunct="1"/>
            <a:r>
              <a:rPr lang="en-US">
                <a:ea typeface="ヒラギノ角ゴ Pro W3" charset="0"/>
                <a:cs typeface="ヒラギノ角ゴ Pro W3" charset="0"/>
              </a:rPr>
              <a:t>WRITTEN BY: Steven Pollock (CU-Boulder)</a:t>
            </a:r>
          </a:p>
          <a:p>
            <a:pPr eaLnBrk="1" hangingPunct="1"/>
            <a:endParaRPr lang="en-US">
              <a:ea typeface="ヒラギノ角ゴ Pro W3" charset="0"/>
              <a:cs typeface="ヒラギノ角ゴ Pro W3"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ea typeface="ヒラギノ角ゴ Pro W3" charset="0"/>
                <a:cs typeface="ヒラギノ角ゴ Pro W3" charset="0"/>
              </a:rPr>
              <a:t>CORRECT ANSWER:  </a:t>
            </a:r>
            <a:r>
              <a:rPr lang="en-US" dirty="0" smtClean="0">
                <a:ea typeface="ヒラギノ角ゴ Pro W3" charset="0"/>
                <a:cs typeface="ヒラギノ角ゴ Pro W3" charset="0"/>
              </a:rPr>
              <a:t>B</a:t>
            </a:r>
            <a:endParaRPr lang="en-US" dirty="0" smtClean="0">
              <a:ea typeface="ヒラギノ角ゴ Pro W3" charset="0"/>
              <a:cs typeface="ヒラギノ角ゴ Pro W3"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ea typeface="ヒラギノ角ゴ Pro W3" charset="0"/>
                <a:cs typeface="ヒラギノ角ゴ Pro W3" charset="0"/>
              </a:rPr>
              <a:t>Animation for the previous question. </a:t>
            </a:r>
            <a:endParaRPr lang="en-US" sz="1200" kern="1200" dirty="0" smtClean="0">
              <a:solidFill>
                <a:schemeClr val="tx1"/>
              </a:solidFill>
              <a:effectLst/>
              <a:latin typeface="+mn-lt"/>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ヒラギノ角ゴ Pro W3" charset="0"/>
              <a:cs typeface="ヒラギノ角ゴ Pro W3"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CD329A1-CC2C-6845-A9AC-64E40EB2C5DD}" type="slidenum">
              <a:rPr lang="en-US"/>
              <a:pPr/>
              <a:t>3</a:t>
            </a:fld>
            <a:endParaRPr lang="en-US"/>
          </a:p>
        </p:txBody>
      </p:sp>
      <p:sp>
        <p:nvSpPr>
          <p:cNvPr id="19968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99683" name="Rectangle 3"/>
          <p:cNvSpPr>
            <a:spLocks noGrp="1" noChangeArrowheads="1"/>
          </p:cNvSpPr>
          <p:nvPr>
            <p:ph type="body" idx="1"/>
          </p:nvPr>
        </p:nvSpPr>
        <p:spPr/>
        <p:txBody>
          <a:bodyPr/>
          <a:lstStyle/>
          <a:p>
            <a:pPr eaLnBrk="1" hangingPunct="1">
              <a:lnSpc>
                <a:spcPct val="90000"/>
              </a:lnSpc>
            </a:pPr>
            <a:r>
              <a:rPr lang="en-US" dirty="0" smtClean="0">
                <a:ea typeface="ヒラギノ角ゴ Pro W3" charset="0"/>
                <a:cs typeface="ヒラギノ角ゴ Pro W3" charset="0"/>
              </a:rPr>
              <a:t>CORRECT ANSWER:  </a:t>
            </a:r>
            <a:r>
              <a:rPr lang="en-US" dirty="0" smtClean="0">
                <a:ea typeface="ヒラギノ角ゴ Pro W3" charset="0"/>
                <a:cs typeface="ヒラギノ角ゴ Pro W3" charset="0"/>
              </a:rPr>
              <a:t>B</a:t>
            </a:r>
            <a:endParaRPr lang="en-US" dirty="0" smtClean="0">
              <a:ea typeface="ヒラギノ角ゴ Pro W3" charset="0"/>
              <a:cs typeface="ヒラギノ角ゴ Pro W3"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1" kern="1200" dirty="0" smtClean="0">
                <a:solidFill>
                  <a:schemeClr val="tx1"/>
                </a:solidFill>
                <a:effectLst/>
                <a:latin typeface="+mn-lt"/>
                <a:ea typeface="+mn-ea"/>
                <a:cs typeface="+mn-cs"/>
              </a:rPr>
              <a:t>From Charles Baily</a:t>
            </a:r>
            <a:r>
              <a:rPr lang="en-US" sz="1200" b="1" kern="1200" dirty="0" smtClean="0">
                <a:solidFill>
                  <a:schemeClr val="tx1"/>
                </a:solidFill>
                <a:effectLst/>
                <a:latin typeface="+mn-lt"/>
                <a:ea typeface="+mn-ea"/>
                <a:cs typeface="+mn-cs"/>
              </a:rPr>
              <a:t>:</a:t>
            </a:r>
            <a:endParaRPr lang="en-US" sz="1200" b="1" kern="1200" dirty="0" smtClean="0">
              <a:solidFill>
                <a:schemeClr val="tx1"/>
              </a:solidFill>
              <a:effectLst/>
              <a:latin typeface="+mn-lt"/>
              <a:ea typeface="+mn-ea"/>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1200" kern="1200" dirty="0">
              <a:solidFill>
                <a:schemeClr val="tx1"/>
              </a:solidFill>
              <a:effectLst/>
              <a:latin typeface="+mn-lt"/>
              <a:ea typeface="+mn-ea"/>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477C8E8-344E-F14E-9368-404F13AF58C9}" type="slidenum">
              <a:rPr lang="en-US"/>
              <a:pPr/>
              <a:t>6</a:t>
            </a:fld>
            <a:endParaRPr lang="en-US"/>
          </a:p>
        </p:txBody>
      </p:sp>
      <p:sp>
        <p:nvSpPr>
          <p:cNvPr id="2007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0707" name="Rectangle 3"/>
          <p:cNvSpPr>
            <a:spLocks noGrp="1" noChangeArrowheads="1"/>
          </p:cNvSpPr>
          <p:nvPr>
            <p:ph type="body" idx="1"/>
          </p:nvPr>
        </p:nvSpPr>
        <p:spPr/>
        <p:txBody>
          <a:bodyPr/>
          <a:lstStyle/>
          <a:p>
            <a:pPr eaLnBrk="1" hangingPunct="1"/>
            <a:r>
              <a:rPr lang="en-US" dirty="0" smtClean="0">
                <a:ea typeface="ヒラギノ角ゴ Pro W3" charset="0"/>
                <a:cs typeface="ヒラギノ角ゴ Pro W3" charset="0"/>
              </a:rPr>
              <a:t>CORRECT ANSWER:  </a:t>
            </a:r>
            <a:r>
              <a:rPr lang="en-US" dirty="0" smtClean="0">
                <a:ea typeface="ヒラギノ角ゴ Pro W3" charset="0"/>
                <a:cs typeface="ヒラギノ角ゴ Pro W3" charset="0"/>
              </a:rPr>
              <a:t>B</a:t>
            </a:r>
            <a:endParaRPr lang="en-US" dirty="0" smtClean="0">
              <a:ea typeface="ヒラギノ角ゴ Pro W3" charset="0"/>
              <a:cs typeface="ヒラギノ角ゴ Pro W3"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ea typeface="ヒラギノ角ゴ Pro W3" charset="0"/>
                <a:cs typeface="ヒラギノ角ゴ Pro W3" charset="0"/>
              </a:rPr>
              <a:t>CORRECT ANSWER: B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sng" kern="1200" dirty="0" smtClean="0">
                <a:solidFill>
                  <a:schemeClr val="tx1"/>
                </a:solidFill>
                <a:effectLst/>
                <a:latin typeface="+mn-lt"/>
                <a:ea typeface="+mn-ea"/>
                <a:cs typeface="+mn-cs"/>
              </a:rPr>
              <a:t>Second Explanation</a:t>
            </a:r>
            <a:r>
              <a:rPr lang="en-US" sz="1200" kern="1200" dirty="0" smtClean="0">
                <a:solidFill>
                  <a:schemeClr val="tx1"/>
                </a:solidFill>
                <a:effectLst/>
                <a:latin typeface="+mn-lt"/>
                <a:ea typeface="+mn-ea"/>
                <a:cs typeface="+mn-cs"/>
              </a:rPr>
              <a:t> – There is energy in the fields, and we can see that if the first expression is the energy in the fields of a dipole, then the physical situation only has half the volume of space containing electric field lines.  So, we'd expect that there's half as much energy in the fields.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If there aren't any questions about this, I'd like to use my remaining time to tell you something about my education research, and how this has influenced my approach to teaching physics at all levels of instruction.</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46A25FF-1376-AF43-8440-BC54E8B10274}" type="slidenum">
              <a:rPr lang="en-US" smtClean="0"/>
              <a:t>8</a:t>
            </a:fld>
            <a:endParaRPr lang="en-US"/>
          </a:p>
        </p:txBody>
      </p:sp>
    </p:spTree>
    <p:extLst>
      <p:ext uri="{BB962C8B-B14F-4D97-AF65-F5344CB8AC3E}">
        <p14:creationId xmlns:p14="http://schemas.microsoft.com/office/powerpoint/2010/main" val="36965885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026"/>
          <p:cNvSpPr>
            <a:spLocks noGrp="1" noRot="1" noChangeAspect="1" noChangeArrowheads="1" noTextEdit="1"/>
          </p:cNvSpPr>
          <p:nvPr>
            <p:ph type="sldImg"/>
          </p:nvPr>
        </p:nvSpPr>
        <p:spPr>
          <a:ln/>
        </p:spPr>
      </p:sp>
      <p:sp>
        <p:nvSpPr>
          <p:cNvPr id="40963"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ea typeface="ヒラギノ角ゴ Pro W3" charset="0"/>
                <a:cs typeface="ヒラギノ角ゴ Pro W3" charset="0"/>
              </a:rPr>
              <a:t>CORRECT ANSWER:  </a:t>
            </a:r>
            <a:r>
              <a:rPr lang="en-US" dirty="0" smtClean="0">
                <a:ea typeface="ヒラギノ角ゴ Pro W3" charset="0"/>
                <a:cs typeface="ヒラギノ角ゴ Pro W3" charset="0"/>
              </a:rPr>
              <a:t>C</a:t>
            </a:r>
            <a:endParaRPr lang="en-US" dirty="0">
              <a:ea typeface="ヒラギノ角ゴ Pro W3" charset="0"/>
              <a:cs typeface="ヒラギノ角ゴ Pro W3"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4800634-DF0A-2A4A-B0B5-153EFD7276A1}" type="slidenum">
              <a:rPr lang="en-US"/>
              <a:pPr>
                <a:defRPr/>
              </a:pPr>
              <a:t>‹#›</a:t>
            </a:fld>
            <a:endParaRPr lang="en-US"/>
          </a:p>
        </p:txBody>
      </p:sp>
    </p:spTree>
    <p:extLst>
      <p:ext uri="{BB962C8B-B14F-4D97-AF65-F5344CB8AC3E}">
        <p14:creationId xmlns:p14="http://schemas.microsoft.com/office/powerpoint/2010/main" val="3626223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3D8BA0C-E02D-434C-B2B5-23D096E8437D}" type="slidenum">
              <a:rPr lang="en-US"/>
              <a:pPr>
                <a:defRPr/>
              </a:pPr>
              <a:t>‹#›</a:t>
            </a:fld>
            <a:endParaRPr lang="en-US"/>
          </a:p>
        </p:txBody>
      </p:sp>
    </p:spTree>
    <p:extLst>
      <p:ext uri="{BB962C8B-B14F-4D97-AF65-F5344CB8AC3E}">
        <p14:creationId xmlns:p14="http://schemas.microsoft.com/office/powerpoint/2010/main" val="663844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F5754BF-135E-5445-84C4-A1291A0F3C01}" type="slidenum">
              <a:rPr lang="en-US"/>
              <a:pPr>
                <a:defRPr/>
              </a:pPr>
              <a:t>‹#›</a:t>
            </a:fld>
            <a:endParaRPr lang="en-US"/>
          </a:p>
        </p:txBody>
      </p:sp>
    </p:spTree>
    <p:extLst>
      <p:ext uri="{BB962C8B-B14F-4D97-AF65-F5344CB8AC3E}">
        <p14:creationId xmlns:p14="http://schemas.microsoft.com/office/powerpoint/2010/main" val="3435869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6BD79CA-52B8-3042-B801-6BC649864D60}" type="slidenum">
              <a:rPr lang="en-US"/>
              <a:pPr>
                <a:defRPr/>
              </a:pPr>
              <a:t>‹#›</a:t>
            </a:fld>
            <a:endParaRPr lang="en-US"/>
          </a:p>
        </p:txBody>
      </p:sp>
    </p:spTree>
    <p:extLst>
      <p:ext uri="{BB962C8B-B14F-4D97-AF65-F5344CB8AC3E}">
        <p14:creationId xmlns:p14="http://schemas.microsoft.com/office/powerpoint/2010/main" val="2584848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811D991-39D5-9F43-8443-4406DC9F1792}" type="slidenum">
              <a:rPr lang="en-US"/>
              <a:pPr>
                <a:defRPr/>
              </a:pPr>
              <a:t>‹#›</a:t>
            </a:fld>
            <a:endParaRPr lang="en-US"/>
          </a:p>
        </p:txBody>
      </p:sp>
    </p:spTree>
    <p:extLst>
      <p:ext uri="{BB962C8B-B14F-4D97-AF65-F5344CB8AC3E}">
        <p14:creationId xmlns:p14="http://schemas.microsoft.com/office/powerpoint/2010/main" val="2075809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36604D3-D691-5E46-8FD8-F5FA045E0D6B}" type="slidenum">
              <a:rPr lang="en-US"/>
              <a:pPr>
                <a:defRPr/>
              </a:pPr>
              <a:t>‹#›</a:t>
            </a:fld>
            <a:endParaRPr lang="en-US"/>
          </a:p>
        </p:txBody>
      </p:sp>
    </p:spTree>
    <p:extLst>
      <p:ext uri="{BB962C8B-B14F-4D97-AF65-F5344CB8AC3E}">
        <p14:creationId xmlns:p14="http://schemas.microsoft.com/office/powerpoint/2010/main" val="3481244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074E9E5-0689-7741-A7A0-337F10BCA2E8}" type="slidenum">
              <a:rPr lang="en-US"/>
              <a:pPr>
                <a:defRPr/>
              </a:pPr>
              <a:t>‹#›</a:t>
            </a:fld>
            <a:endParaRPr lang="en-US"/>
          </a:p>
        </p:txBody>
      </p:sp>
    </p:spTree>
    <p:extLst>
      <p:ext uri="{BB962C8B-B14F-4D97-AF65-F5344CB8AC3E}">
        <p14:creationId xmlns:p14="http://schemas.microsoft.com/office/powerpoint/2010/main" val="1090691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41BCF28-102B-4941-A61A-1117FDD9A431}" type="slidenum">
              <a:rPr lang="en-US"/>
              <a:pPr>
                <a:defRPr/>
              </a:pPr>
              <a:t>‹#›</a:t>
            </a:fld>
            <a:endParaRPr lang="en-US"/>
          </a:p>
        </p:txBody>
      </p:sp>
    </p:spTree>
    <p:extLst>
      <p:ext uri="{BB962C8B-B14F-4D97-AF65-F5344CB8AC3E}">
        <p14:creationId xmlns:p14="http://schemas.microsoft.com/office/powerpoint/2010/main" val="396040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B8C3D7E-B06F-964F-A797-AE47E39929EC}" type="slidenum">
              <a:rPr lang="en-US"/>
              <a:pPr>
                <a:defRPr/>
              </a:pPr>
              <a:t>‹#›</a:t>
            </a:fld>
            <a:endParaRPr lang="en-US"/>
          </a:p>
        </p:txBody>
      </p:sp>
    </p:spTree>
    <p:extLst>
      <p:ext uri="{BB962C8B-B14F-4D97-AF65-F5344CB8AC3E}">
        <p14:creationId xmlns:p14="http://schemas.microsoft.com/office/powerpoint/2010/main" val="2392317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684A83F-F5F7-9D47-9C8B-D6317026E887}" type="slidenum">
              <a:rPr lang="en-US"/>
              <a:pPr>
                <a:defRPr/>
              </a:pPr>
              <a:t>‹#›</a:t>
            </a:fld>
            <a:endParaRPr lang="en-US"/>
          </a:p>
        </p:txBody>
      </p:sp>
    </p:spTree>
    <p:extLst>
      <p:ext uri="{BB962C8B-B14F-4D97-AF65-F5344CB8AC3E}">
        <p14:creationId xmlns:p14="http://schemas.microsoft.com/office/powerpoint/2010/main" val="2009195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CE5EA33-B0F4-C241-B5E2-A1264F702266}" type="slidenum">
              <a:rPr lang="en-US"/>
              <a:pPr>
                <a:defRPr/>
              </a:pPr>
              <a:t>‹#›</a:t>
            </a:fld>
            <a:endParaRPr lang="en-US"/>
          </a:p>
        </p:txBody>
      </p:sp>
    </p:spTree>
    <p:extLst>
      <p:ext uri="{BB962C8B-B14F-4D97-AF65-F5344CB8AC3E}">
        <p14:creationId xmlns:p14="http://schemas.microsoft.com/office/powerpoint/2010/main" val="340896797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5858B37B-570B-D744-BA6D-EF137B9D33D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2400">
          <a:solidFill>
            <a:schemeClr val="tx2"/>
          </a:solidFill>
          <a:latin typeface="+mj-lt"/>
          <a:ea typeface="+mj-ea"/>
          <a:cs typeface="+mj-cs"/>
        </a:defRPr>
      </a:lvl1pPr>
      <a:lvl2pPr algn="ctr" rtl="0" eaLnBrk="0" fontAlgn="base" hangingPunct="0">
        <a:spcBef>
          <a:spcPct val="0"/>
        </a:spcBef>
        <a:spcAft>
          <a:spcPct val="0"/>
        </a:spcAft>
        <a:defRPr sz="2400">
          <a:solidFill>
            <a:schemeClr val="tx2"/>
          </a:solidFill>
          <a:latin typeface="Arial" charset="0"/>
          <a:ea typeface="ヒラギノ角ゴ Pro W3" charset="0"/>
          <a:cs typeface="ヒラギノ角ゴ Pro W3" charset="0"/>
        </a:defRPr>
      </a:lvl2pPr>
      <a:lvl3pPr algn="ctr" rtl="0" eaLnBrk="0" fontAlgn="base" hangingPunct="0">
        <a:spcBef>
          <a:spcPct val="0"/>
        </a:spcBef>
        <a:spcAft>
          <a:spcPct val="0"/>
        </a:spcAft>
        <a:defRPr sz="2400">
          <a:solidFill>
            <a:schemeClr val="tx2"/>
          </a:solidFill>
          <a:latin typeface="Arial" charset="0"/>
          <a:ea typeface="ヒラギノ角ゴ Pro W3" charset="0"/>
          <a:cs typeface="ヒラギノ角ゴ Pro W3" charset="0"/>
        </a:defRPr>
      </a:lvl3pPr>
      <a:lvl4pPr algn="ctr" rtl="0" eaLnBrk="0" fontAlgn="base" hangingPunct="0">
        <a:spcBef>
          <a:spcPct val="0"/>
        </a:spcBef>
        <a:spcAft>
          <a:spcPct val="0"/>
        </a:spcAft>
        <a:defRPr sz="2400">
          <a:solidFill>
            <a:schemeClr val="tx2"/>
          </a:solidFill>
          <a:latin typeface="Arial" charset="0"/>
          <a:ea typeface="ヒラギノ角ゴ Pro W3" charset="0"/>
          <a:cs typeface="ヒラギノ角ゴ Pro W3" charset="0"/>
        </a:defRPr>
      </a:lvl4pPr>
      <a:lvl5pPr algn="ctr" rtl="0" eaLnBrk="0" fontAlgn="base" hangingPunct="0">
        <a:spcBef>
          <a:spcPct val="0"/>
        </a:spcBef>
        <a:spcAft>
          <a:spcPct val="0"/>
        </a:spcAft>
        <a:defRPr sz="2400">
          <a:solidFill>
            <a:schemeClr val="tx2"/>
          </a:solidFill>
          <a:latin typeface="Arial" charset="0"/>
          <a:ea typeface="ヒラギノ角ゴ Pro W3" charset="0"/>
          <a:cs typeface="ヒラギノ角ゴ Pro W3" charset="0"/>
        </a:defRPr>
      </a:lvl5pPr>
      <a:lvl6pPr marL="457200" algn="ctr" rtl="0" fontAlgn="base">
        <a:spcBef>
          <a:spcPct val="0"/>
        </a:spcBef>
        <a:spcAft>
          <a:spcPct val="0"/>
        </a:spcAft>
        <a:defRPr sz="2400">
          <a:solidFill>
            <a:schemeClr val="tx2"/>
          </a:solidFill>
          <a:latin typeface="Arial" charset="0"/>
          <a:ea typeface="ヒラギノ角ゴ Pro W3" charset="0"/>
          <a:cs typeface="ヒラギノ角ゴ Pro W3" charset="0"/>
        </a:defRPr>
      </a:lvl6pPr>
      <a:lvl7pPr marL="914400" algn="ctr" rtl="0" fontAlgn="base">
        <a:spcBef>
          <a:spcPct val="0"/>
        </a:spcBef>
        <a:spcAft>
          <a:spcPct val="0"/>
        </a:spcAft>
        <a:defRPr sz="2400">
          <a:solidFill>
            <a:schemeClr val="tx2"/>
          </a:solidFill>
          <a:latin typeface="Arial" charset="0"/>
          <a:ea typeface="ヒラギノ角ゴ Pro W3" charset="0"/>
          <a:cs typeface="ヒラギノ角ゴ Pro W3" charset="0"/>
        </a:defRPr>
      </a:lvl7pPr>
      <a:lvl8pPr marL="1371600" algn="ctr" rtl="0" fontAlgn="base">
        <a:spcBef>
          <a:spcPct val="0"/>
        </a:spcBef>
        <a:spcAft>
          <a:spcPct val="0"/>
        </a:spcAft>
        <a:defRPr sz="2400">
          <a:solidFill>
            <a:schemeClr val="tx2"/>
          </a:solidFill>
          <a:latin typeface="Arial" charset="0"/>
          <a:ea typeface="ヒラギノ角ゴ Pro W3" charset="0"/>
          <a:cs typeface="ヒラギノ角ゴ Pro W3" charset="0"/>
        </a:defRPr>
      </a:lvl8pPr>
      <a:lvl9pPr marL="1828800" algn="ctr" rtl="0" fontAlgn="base">
        <a:spcBef>
          <a:spcPct val="0"/>
        </a:spcBef>
        <a:spcAft>
          <a:spcPct val="0"/>
        </a:spcAft>
        <a:defRPr sz="2400">
          <a:solidFill>
            <a:schemeClr val="tx2"/>
          </a:solidFill>
          <a:latin typeface="Arial" charset="0"/>
          <a:ea typeface="ヒラギノ角ゴ Pro W3" charset="0"/>
          <a:cs typeface="ヒラギノ角ゴ Pro W3" charset="0"/>
        </a:defRPr>
      </a:lvl9pPr>
    </p:titleStyle>
    <p:bodyStyle>
      <a:lvl1pPr marL="342900" indent="-342900" algn="l" rtl="0" eaLnBrk="0" fontAlgn="base" hangingPunct="0">
        <a:spcBef>
          <a:spcPct val="20000"/>
        </a:spcBef>
        <a:spcAft>
          <a:spcPct val="0"/>
        </a:spcAft>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0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1" Type="http://schemas.openxmlformats.org/officeDocument/2006/relationships/image" Target="../media/image5.emf"/><Relationship Id="rId12" Type="http://schemas.openxmlformats.org/officeDocument/2006/relationships/oleObject" Target="../embeddings/oleObject47.bin"/><Relationship Id="rId13" Type="http://schemas.openxmlformats.org/officeDocument/2006/relationships/image" Target="../media/image6.emf"/><Relationship Id="rId14" Type="http://schemas.openxmlformats.org/officeDocument/2006/relationships/oleObject" Target="../embeddings/oleObject48.bin"/><Relationship Id="rId15" Type="http://schemas.openxmlformats.org/officeDocument/2006/relationships/image" Target="../media/image18.emf"/><Relationship Id="rId16" Type="http://schemas.openxmlformats.org/officeDocument/2006/relationships/oleObject" Target="../embeddings/oleObject49.bin"/><Relationship Id="rId17" Type="http://schemas.openxmlformats.org/officeDocument/2006/relationships/image" Target="../media/image19.emf"/><Relationship Id="rId1" Type="http://schemas.openxmlformats.org/officeDocument/2006/relationships/vmlDrawing" Target="../drawings/vmlDrawing7.vml"/><Relationship Id="rId2" Type="http://schemas.openxmlformats.org/officeDocument/2006/relationships/slideLayout" Target="../slideLayouts/slideLayout7.xml"/><Relationship Id="rId3" Type="http://schemas.openxmlformats.org/officeDocument/2006/relationships/notesSlide" Target="../notesSlides/notesSlide10.xml"/><Relationship Id="rId4" Type="http://schemas.openxmlformats.org/officeDocument/2006/relationships/oleObject" Target="../embeddings/oleObject43.bin"/><Relationship Id="rId5" Type="http://schemas.openxmlformats.org/officeDocument/2006/relationships/image" Target="../media/image3.emf"/><Relationship Id="rId6" Type="http://schemas.openxmlformats.org/officeDocument/2006/relationships/oleObject" Target="../embeddings/oleObject44.bin"/><Relationship Id="rId7" Type="http://schemas.openxmlformats.org/officeDocument/2006/relationships/image" Target="../media/image2.emf"/><Relationship Id="rId8" Type="http://schemas.openxmlformats.org/officeDocument/2006/relationships/oleObject" Target="../embeddings/oleObject45.bin"/><Relationship Id="rId9" Type="http://schemas.openxmlformats.org/officeDocument/2006/relationships/image" Target="../media/image4.emf"/><Relationship Id="rId10" Type="http://schemas.openxmlformats.org/officeDocument/2006/relationships/oleObject" Target="../embeddings/oleObject46.bin"/></Relationships>
</file>

<file path=ppt/slides/_rels/slide11.xml.rels><?xml version="1.0" encoding="UTF-8" standalone="yes"?>
<Relationships xmlns="http://schemas.openxmlformats.org/package/2006/relationships"><Relationship Id="rId9" Type="http://schemas.openxmlformats.org/officeDocument/2006/relationships/image" Target="../media/image4.emf"/><Relationship Id="rId20" Type="http://schemas.openxmlformats.org/officeDocument/2006/relationships/oleObject" Target="../embeddings/oleObject58.bin"/><Relationship Id="rId21" Type="http://schemas.openxmlformats.org/officeDocument/2006/relationships/image" Target="../media/image19.emf"/><Relationship Id="rId22" Type="http://schemas.openxmlformats.org/officeDocument/2006/relationships/oleObject" Target="../embeddings/oleObject59.bin"/><Relationship Id="rId23" Type="http://schemas.openxmlformats.org/officeDocument/2006/relationships/image" Target="../media/image22.emf"/><Relationship Id="rId24" Type="http://schemas.openxmlformats.org/officeDocument/2006/relationships/oleObject" Target="../embeddings/oleObject60.bin"/><Relationship Id="rId25" Type="http://schemas.openxmlformats.org/officeDocument/2006/relationships/image" Target="../media/image23.emf"/><Relationship Id="rId10" Type="http://schemas.openxmlformats.org/officeDocument/2006/relationships/oleObject" Target="../embeddings/oleObject53.bin"/><Relationship Id="rId11" Type="http://schemas.openxmlformats.org/officeDocument/2006/relationships/image" Target="../media/image5.emf"/><Relationship Id="rId12" Type="http://schemas.openxmlformats.org/officeDocument/2006/relationships/oleObject" Target="../embeddings/oleObject54.bin"/><Relationship Id="rId13" Type="http://schemas.openxmlformats.org/officeDocument/2006/relationships/image" Target="../media/image6.emf"/><Relationship Id="rId14" Type="http://schemas.openxmlformats.org/officeDocument/2006/relationships/oleObject" Target="../embeddings/oleObject55.bin"/><Relationship Id="rId15" Type="http://schemas.openxmlformats.org/officeDocument/2006/relationships/image" Target="../media/image20.emf"/><Relationship Id="rId16" Type="http://schemas.openxmlformats.org/officeDocument/2006/relationships/oleObject" Target="../embeddings/oleObject56.bin"/><Relationship Id="rId17" Type="http://schemas.openxmlformats.org/officeDocument/2006/relationships/image" Target="../media/image21.emf"/><Relationship Id="rId18" Type="http://schemas.openxmlformats.org/officeDocument/2006/relationships/oleObject" Target="../embeddings/oleObject57.bin"/><Relationship Id="rId19" Type="http://schemas.openxmlformats.org/officeDocument/2006/relationships/image" Target="../media/image18.emf"/><Relationship Id="rId1" Type="http://schemas.openxmlformats.org/officeDocument/2006/relationships/vmlDrawing" Target="../drawings/vmlDrawing8.vml"/><Relationship Id="rId2" Type="http://schemas.openxmlformats.org/officeDocument/2006/relationships/slideLayout" Target="../slideLayouts/slideLayout7.xml"/><Relationship Id="rId3" Type="http://schemas.openxmlformats.org/officeDocument/2006/relationships/notesSlide" Target="../notesSlides/notesSlide11.xml"/><Relationship Id="rId4" Type="http://schemas.openxmlformats.org/officeDocument/2006/relationships/oleObject" Target="../embeddings/oleObject50.bin"/><Relationship Id="rId5" Type="http://schemas.openxmlformats.org/officeDocument/2006/relationships/image" Target="../media/image3.emf"/><Relationship Id="rId6" Type="http://schemas.openxmlformats.org/officeDocument/2006/relationships/oleObject" Target="../embeddings/oleObject51.bin"/><Relationship Id="rId7" Type="http://schemas.openxmlformats.org/officeDocument/2006/relationships/image" Target="../media/image2.emf"/><Relationship Id="rId8" Type="http://schemas.openxmlformats.org/officeDocument/2006/relationships/oleObject" Target="../embeddings/oleObject52.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4" Type="http://schemas.openxmlformats.org/officeDocument/2006/relationships/oleObject" Target="../embeddings/oleObject1.bin"/><Relationship Id="rId5" Type="http://schemas.openxmlformats.org/officeDocument/2006/relationships/image" Target="../media/image1.emf"/><Relationship Id="rId6" Type="http://schemas.openxmlformats.org/officeDocument/2006/relationships/oleObject" Target="../embeddings/oleObject2.bin"/><Relationship Id="rId7" Type="http://schemas.openxmlformats.org/officeDocument/2006/relationships/image" Target="../media/image2.emf"/><Relationship Id="rId1" Type="http://schemas.openxmlformats.org/officeDocument/2006/relationships/vmlDrawing" Target="../drawings/vmlDrawing1.vml"/><Relationship Id="rId2"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0" Type="http://schemas.openxmlformats.org/officeDocument/2006/relationships/oleObject" Target="../embeddings/oleObject11.bin"/><Relationship Id="rId21" Type="http://schemas.openxmlformats.org/officeDocument/2006/relationships/oleObject" Target="../embeddings/oleObject12.bin"/><Relationship Id="rId22" Type="http://schemas.openxmlformats.org/officeDocument/2006/relationships/oleObject" Target="../embeddings/oleObject13.bin"/><Relationship Id="rId23" Type="http://schemas.openxmlformats.org/officeDocument/2006/relationships/oleObject" Target="../embeddings/oleObject14.bin"/><Relationship Id="rId24" Type="http://schemas.openxmlformats.org/officeDocument/2006/relationships/oleObject" Target="../embeddings/oleObject15.bin"/><Relationship Id="rId25" Type="http://schemas.openxmlformats.org/officeDocument/2006/relationships/oleObject" Target="../embeddings/oleObject16.bin"/><Relationship Id="rId26" Type="http://schemas.openxmlformats.org/officeDocument/2006/relationships/oleObject" Target="../embeddings/oleObject17.bin"/><Relationship Id="rId27" Type="http://schemas.openxmlformats.org/officeDocument/2006/relationships/oleObject" Target="../embeddings/oleObject18.bin"/><Relationship Id="rId28" Type="http://schemas.openxmlformats.org/officeDocument/2006/relationships/oleObject" Target="../embeddings/oleObject19.bin"/><Relationship Id="rId29" Type="http://schemas.openxmlformats.org/officeDocument/2006/relationships/oleObject" Target="../embeddings/oleObject20.bin"/><Relationship Id="rId1" Type="http://schemas.openxmlformats.org/officeDocument/2006/relationships/vmlDrawing" Target="../drawings/vmlDrawing2.vml"/><Relationship Id="rId2" Type="http://schemas.openxmlformats.org/officeDocument/2006/relationships/slideLayout" Target="../slideLayouts/slideLayout7.xml"/><Relationship Id="rId3" Type="http://schemas.openxmlformats.org/officeDocument/2006/relationships/notesSlide" Target="../notesSlides/notesSlide4.xml"/><Relationship Id="rId4" Type="http://schemas.openxmlformats.org/officeDocument/2006/relationships/oleObject" Target="../embeddings/oleObject3.bin"/><Relationship Id="rId5" Type="http://schemas.openxmlformats.org/officeDocument/2006/relationships/image" Target="../media/image3.emf"/><Relationship Id="rId30" Type="http://schemas.openxmlformats.org/officeDocument/2006/relationships/oleObject" Target="../embeddings/oleObject21.bin"/><Relationship Id="rId31" Type="http://schemas.openxmlformats.org/officeDocument/2006/relationships/oleObject" Target="../embeddings/oleObject22.bin"/><Relationship Id="rId32" Type="http://schemas.openxmlformats.org/officeDocument/2006/relationships/oleObject" Target="../embeddings/oleObject23.bin"/><Relationship Id="rId9" Type="http://schemas.openxmlformats.org/officeDocument/2006/relationships/image" Target="../media/image4.emf"/><Relationship Id="rId6" Type="http://schemas.openxmlformats.org/officeDocument/2006/relationships/oleObject" Target="../embeddings/oleObject4.bin"/><Relationship Id="rId7" Type="http://schemas.openxmlformats.org/officeDocument/2006/relationships/image" Target="../media/image2.emf"/><Relationship Id="rId8" Type="http://schemas.openxmlformats.org/officeDocument/2006/relationships/oleObject" Target="../embeddings/oleObject5.bin"/><Relationship Id="rId33" Type="http://schemas.openxmlformats.org/officeDocument/2006/relationships/oleObject" Target="../embeddings/oleObject24.bin"/><Relationship Id="rId34" Type="http://schemas.openxmlformats.org/officeDocument/2006/relationships/oleObject" Target="../embeddings/oleObject25.bin"/><Relationship Id="rId35" Type="http://schemas.openxmlformats.org/officeDocument/2006/relationships/oleObject" Target="../embeddings/oleObject26.bin"/><Relationship Id="rId36" Type="http://schemas.openxmlformats.org/officeDocument/2006/relationships/oleObject" Target="../embeddings/oleObject27.bin"/><Relationship Id="rId10" Type="http://schemas.openxmlformats.org/officeDocument/2006/relationships/oleObject" Target="../embeddings/oleObject6.bin"/><Relationship Id="rId11" Type="http://schemas.openxmlformats.org/officeDocument/2006/relationships/image" Target="../media/image5.emf"/><Relationship Id="rId12" Type="http://schemas.openxmlformats.org/officeDocument/2006/relationships/oleObject" Target="../embeddings/oleObject7.bin"/><Relationship Id="rId13" Type="http://schemas.openxmlformats.org/officeDocument/2006/relationships/image" Target="../media/image6.emf"/><Relationship Id="rId14" Type="http://schemas.openxmlformats.org/officeDocument/2006/relationships/oleObject" Target="../embeddings/oleObject8.bin"/><Relationship Id="rId15" Type="http://schemas.openxmlformats.org/officeDocument/2006/relationships/image" Target="../media/image7.emf"/><Relationship Id="rId16" Type="http://schemas.openxmlformats.org/officeDocument/2006/relationships/oleObject" Target="../embeddings/oleObject9.bin"/><Relationship Id="rId17" Type="http://schemas.openxmlformats.org/officeDocument/2006/relationships/image" Target="../media/image8.emf"/><Relationship Id="rId18" Type="http://schemas.openxmlformats.org/officeDocument/2006/relationships/oleObject" Target="../embeddings/oleObject10.bin"/><Relationship Id="rId19" Type="http://schemas.openxmlformats.org/officeDocument/2006/relationships/image" Target="../media/image9.emf"/><Relationship Id="rId37" Type="http://schemas.openxmlformats.org/officeDocument/2006/relationships/oleObject" Target="../embeddings/oleObject28.bin"/><Relationship Id="rId38" Type="http://schemas.openxmlformats.org/officeDocument/2006/relationships/oleObject" Target="../embeddings/oleObject29.bin"/><Relationship Id="rId39" Type="http://schemas.openxmlformats.org/officeDocument/2006/relationships/oleObject" Target="../embeddings/oleObject30.bin"/></Relationships>
</file>

<file path=ppt/slides/_rels/slide5.xml.rels><?xml version="1.0" encoding="UTF-8" standalone="yes"?>
<Relationships xmlns="http://schemas.openxmlformats.org/package/2006/relationships"><Relationship Id="rId11" Type="http://schemas.openxmlformats.org/officeDocument/2006/relationships/image" Target="../media/image5.emf"/><Relationship Id="rId12" Type="http://schemas.openxmlformats.org/officeDocument/2006/relationships/oleObject" Target="../embeddings/oleObject35.bin"/><Relationship Id="rId13" Type="http://schemas.openxmlformats.org/officeDocument/2006/relationships/image" Target="../media/image6.emf"/><Relationship Id="rId14" Type="http://schemas.openxmlformats.org/officeDocument/2006/relationships/oleObject" Target="../embeddings/oleObject36.bin"/><Relationship Id="rId15" Type="http://schemas.openxmlformats.org/officeDocument/2006/relationships/image" Target="../media/image10.emf"/><Relationship Id="rId16" Type="http://schemas.openxmlformats.org/officeDocument/2006/relationships/oleObject" Target="../embeddings/oleObject37.bin"/><Relationship Id="rId17" Type="http://schemas.openxmlformats.org/officeDocument/2006/relationships/image" Target="../media/image11.emf"/><Relationship Id="rId1" Type="http://schemas.openxmlformats.org/officeDocument/2006/relationships/vmlDrawing" Target="../drawings/vmlDrawing3.vml"/><Relationship Id="rId2" Type="http://schemas.openxmlformats.org/officeDocument/2006/relationships/slideLayout" Target="../slideLayouts/slideLayout7.xml"/><Relationship Id="rId3" Type="http://schemas.openxmlformats.org/officeDocument/2006/relationships/notesSlide" Target="../notesSlides/notesSlide5.xml"/><Relationship Id="rId4" Type="http://schemas.openxmlformats.org/officeDocument/2006/relationships/oleObject" Target="../embeddings/oleObject31.bin"/><Relationship Id="rId5" Type="http://schemas.openxmlformats.org/officeDocument/2006/relationships/image" Target="../media/image3.emf"/><Relationship Id="rId6" Type="http://schemas.openxmlformats.org/officeDocument/2006/relationships/oleObject" Target="../embeddings/oleObject32.bin"/><Relationship Id="rId7" Type="http://schemas.openxmlformats.org/officeDocument/2006/relationships/image" Target="../media/image2.emf"/><Relationship Id="rId8" Type="http://schemas.openxmlformats.org/officeDocument/2006/relationships/oleObject" Target="../embeddings/oleObject33.bin"/><Relationship Id="rId9" Type="http://schemas.openxmlformats.org/officeDocument/2006/relationships/image" Target="../media/image4.emf"/><Relationship Id="rId10" Type="http://schemas.openxmlformats.org/officeDocument/2006/relationships/oleObject" Target="../embeddings/oleObject34.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4" Type="http://schemas.openxmlformats.org/officeDocument/2006/relationships/oleObject" Target="../embeddings/oleObject38.bin"/><Relationship Id="rId5" Type="http://schemas.openxmlformats.org/officeDocument/2006/relationships/image" Target="../media/image12.emf"/><Relationship Id="rId6" Type="http://schemas.openxmlformats.org/officeDocument/2006/relationships/oleObject" Target="../embeddings/oleObject39.bin"/><Relationship Id="rId7" Type="http://schemas.openxmlformats.org/officeDocument/2006/relationships/image" Target="../media/image13.emf"/><Relationship Id="rId1" Type="http://schemas.openxmlformats.org/officeDocument/2006/relationships/vmlDrawing" Target="../drawings/vmlDrawing4.vml"/><Relationship Id="rId2"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4" Type="http://schemas.openxmlformats.org/officeDocument/2006/relationships/oleObject" Target="../embeddings/oleObject40.bin"/><Relationship Id="rId5" Type="http://schemas.openxmlformats.org/officeDocument/2006/relationships/image" Target="../media/image14.emf"/><Relationship Id="rId1" Type="http://schemas.openxmlformats.org/officeDocument/2006/relationships/vmlDrawing" Target="../drawings/vmlDrawing5.vml"/><Relationship Id="rId2"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4" Type="http://schemas.openxmlformats.org/officeDocument/2006/relationships/image" Target="../media/image17.gif"/><Relationship Id="rId5" Type="http://schemas.openxmlformats.org/officeDocument/2006/relationships/oleObject" Target="../embeddings/oleObject41.bin"/><Relationship Id="rId6" Type="http://schemas.openxmlformats.org/officeDocument/2006/relationships/image" Target="../media/image15.emf"/><Relationship Id="rId7" Type="http://schemas.openxmlformats.org/officeDocument/2006/relationships/oleObject" Target="../embeddings/oleObject42.bin"/><Relationship Id="rId8" Type="http://schemas.openxmlformats.org/officeDocument/2006/relationships/image" Target="../media/image16.emf"/><Relationship Id="rId1" Type="http://schemas.openxmlformats.org/officeDocument/2006/relationships/vmlDrawing" Target="../drawings/vmlDrawing6.vml"/><Relationship Id="rId2"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026"/>
          <p:cNvSpPr>
            <a:spLocks noGrp="1" noChangeArrowheads="1"/>
          </p:cNvSpPr>
          <p:nvPr>
            <p:ph type="title"/>
          </p:nvPr>
        </p:nvSpPr>
        <p:spPr/>
        <p:txBody>
          <a:bodyPr/>
          <a:lstStyle/>
          <a:p>
            <a:pPr eaLnBrk="1" hangingPunct="1"/>
            <a:r>
              <a:rPr lang="en-US">
                <a:latin typeface="Arial" charset="0"/>
                <a:ea typeface="ヒラギノ角ゴ Pro W3" charset="0"/>
                <a:cs typeface="ヒラギノ角ゴ Pro W3" charset="0"/>
              </a:rPr>
              <a:t>METHOD OF IMAGES</a:t>
            </a:r>
          </a:p>
        </p:txBody>
      </p:sp>
    </p:spTree>
    <p:extLst>
      <p:ext uri="{BB962C8B-B14F-4D97-AF65-F5344CB8AC3E}">
        <p14:creationId xmlns:p14="http://schemas.microsoft.com/office/powerpoint/2010/main" val="7537902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858" name="Group 30"/>
          <p:cNvGrpSpPr>
            <a:grpSpLocks/>
          </p:cNvGrpSpPr>
          <p:nvPr/>
        </p:nvGrpSpPr>
        <p:grpSpPr bwMode="auto">
          <a:xfrm>
            <a:off x="7657665" y="-1880369"/>
            <a:ext cx="930276" cy="419"/>
            <a:chOff x="4983" y="3712"/>
            <a:chExt cx="586" cy="419"/>
          </a:xfrm>
        </p:grpSpPr>
        <p:sp>
          <p:nvSpPr>
            <p:cNvPr id="35861" name="Line 26"/>
            <p:cNvSpPr>
              <a:spLocks noChangeShapeType="1"/>
            </p:cNvSpPr>
            <p:nvPr/>
          </p:nvSpPr>
          <p:spPr bwMode="auto">
            <a:xfrm>
              <a:off x="4983" y="3908"/>
              <a:ext cx="433"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862" name="Line 27"/>
            <p:cNvSpPr>
              <a:spLocks noChangeShapeType="1"/>
            </p:cNvSpPr>
            <p:nvPr/>
          </p:nvSpPr>
          <p:spPr bwMode="auto">
            <a:xfrm>
              <a:off x="5416" y="3712"/>
              <a:ext cx="0" cy="419"/>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863" name="Line 28"/>
            <p:cNvSpPr>
              <a:spLocks noChangeShapeType="1"/>
            </p:cNvSpPr>
            <p:nvPr/>
          </p:nvSpPr>
          <p:spPr bwMode="auto">
            <a:xfrm>
              <a:off x="5499" y="3795"/>
              <a:ext cx="0" cy="23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864" name="Line 29"/>
            <p:cNvSpPr>
              <a:spLocks noChangeShapeType="1"/>
            </p:cNvSpPr>
            <p:nvPr/>
          </p:nvSpPr>
          <p:spPr bwMode="auto">
            <a:xfrm>
              <a:off x="5569" y="3839"/>
              <a:ext cx="0" cy="11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9" name="Group 8"/>
          <p:cNvGrpSpPr/>
          <p:nvPr/>
        </p:nvGrpSpPr>
        <p:grpSpPr>
          <a:xfrm>
            <a:off x="448859" y="3119688"/>
            <a:ext cx="8297084" cy="1066800"/>
            <a:chOff x="472280" y="3468743"/>
            <a:chExt cx="8297084" cy="1066800"/>
          </a:xfrm>
        </p:grpSpPr>
        <p:sp>
          <p:nvSpPr>
            <p:cNvPr id="35860" name="Line 33"/>
            <p:cNvSpPr>
              <a:spLocks noChangeShapeType="1"/>
            </p:cNvSpPr>
            <p:nvPr/>
          </p:nvSpPr>
          <p:spPr bwMode="auto">
            <a:xfrm rot="16200000" flipH="1" flipV="1">
              <a:off x="774699" y="3582305"/>
              <a:ext cx="0" cy="604837"/>
            </a:xfrm>
            <a:prstGeom prst="line">
              <a:avLst/>
            </a:prstGeom>
            <a:noFill/>
            <a:ln w="63500">
              <a:solidFill>
                <a:srgbClr val="FFCC99"/>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5846" name="AutoShape 3"/>
            <p:cNvSpPr>
              <a:spLocks noChangeArrowheads="1"/>
            </p:cNvSpPr>
            <p:nvPr/>
          </p:nvSpPr>
          <p:spPr bwMode="auto">
            <a:xfrm>
              <a:off x="774700" y="3468743"/>
              <a:ext cx="7543800" cy="1066800"/>
            </a:xfrm>
            <a:prstGeom prst="cube">
              <a:avLst>
                <a:gd name="adj" fmla="val 66370"/>
              </a:avLst>
            </a:prstGeom>
            <a:solidFill>
              <a:srgbClr val="FFCC99"/>
            </a:solidFill>
            <a:ln w="9525">
              <a:solidFill>
                <a:schemeClr val="tx1"/>
              </a:solidFill>
              <a:miter lim="800000"/>
              <a:headEnd/>
              <a:tailEnd/>
            </a:ln>
          </p:spPr>
          <p:txBody>
            <a:bodyPr wrap="none" anchor="ctr"/>
            <a:lstStyle/>
            <a:p>
              <a:endParaRPr lang="en-US"/>
            </a:p>
          </p:txBody>
        </p:sp>
        <p:sp>
          <p:nvSpPr>
            <p:cNvPr id="35859" name="Line 31"/>
            <p:cNvSpPr>
              <a:spLocks noChangeShapeType="1"/>
            </p:cNvSpPr>
            <p:nvPr/>
          </p:nvSpPr>
          <p:spPr bwMode="auto">
            <a:xfrm rot="5400000" flipV="1">
              <a:off x="8466946" y="3532824"/>
              <a:ext cx="0" cy="604837"/>
            </a:xfrm>
            <a:prstGeom prst="line">
              <a:avLst/>
            </a:prstGeom>
            <a:noFill/>
            <a:ln w="63500">
              <a:solidFill>
                <a:srgbClr val="FFCC99"/>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1" name="Group 10"/>
          <p:cNvGrpSpPr/>
          <p:nvPr/>
        </p:nvGrpSpPr>
        <p:grpSpPr>
          <a:xfrm>
            <a:off x="4763838" y="1687362"/>
            <a:ext cx="1131290" cy="2093330"/>
            <a:chOff x="3909933" y="2053276"/>
            <a:chExt cx="1131290" cy="2093330"/>
          </a:xfrm>
        </p:grpSpPr>
        <p:grpSp>
          <p:nvGrpSpPr>
            <p:cNvPr id="4" name="Group 3"/>
            <p:cNvGrpSpPr/>
            <p:nvPr/>
          </p:nvGrpSpPr>
          <p:grpSpPr>
            <a:xfrm>
              <a:off x="4144285" y="2212758"/>
              <a:ext cx="511175" cy="1676400"/>
              <a:chOff x="1590675" y="4695825"/>
              <a:chExt cx="511175" cy="1676400"/>
            </a:xfrm>
          </p:grpSpPr>
          <p:sp>
            <p:nvSpPr>
              <p:cNvPr id="35848" name="Line 11"/>
              <p:cNvSpPr>
                <a:spLocks noChangeShapeType="1"/>
              </p:cNvSpPr>
              <p:nvPr/>
            </p:nvSpPr>
            <p:spPr bwMode="auto">
              <a:xfrm>
                <a:off x="1654175" y="4848225"/>
                <a:ext cx="0" cy="1524000"/>
              </a:xfrm>
              <a:prstGeom prst="line">
                <a:avLst/>
              </a:prstGeom>
              <a:noFill/>
              <a:ln w="9525">
                <a:solidFill>
                  <a:schemeClr val="tx1"/>
                </a:solidFill>
                <a:prstDash val="sysDot"/>
                <a:round/>
                <a:headEnd type="triangle" w="med" len="med"/>
                <a:tailEnd type="non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5849" name="Oval 13"/>
              <p:cNvSpPr>
                <a:spLocks noChangeArrowheads="1"/>
              </p:cNvSpPr>
              <p:nvPr/>
            </p:nvSpPr>
            <p:spPr bwMode="auto">
              <a:xfrm>
                <a:off x="1590675" y="4695825"/>
                <a:ext cx="152400" cy="152400"/>
              </a:xfrm>
              <a:prstGeom prst="ellipse">
                <a:avLst/>
              </a:prstGeom>
              <a:solidFill>
                <a:schemeClr val="tx1"/>
              </a:solidFill>
              <a:ln w="9525">
                <a:solidFill>
                  <a:schemeClr val="tx1"/>
                </a:solidFill>
                <a:round/>
                <a:headEnd/>
                <a:tailEnd/>
              </a:ln>
            </p:spPr>
            <p:txBody>
              <a:bodyPr wrap="none" anchor="ctr"/>
              <a:lstStyle/>
              <a:p>
                <a:endParaRPr lang="en-US"/>
              </a:p>
            </p:txBody>
          </p:sp>
          <p:sp>
            <p:nvSpPr>
              <p:cNvPr id="35851" name="Line 19"/>
              <p:cNvSpPr>
                <a:spLocks noChangeShapeType="1"/>
              </p:cNvSpPr>
              <p:nvPr/>
            </p:nvSpPr>
            <p:spPr bwMode="auto">
              <a:xfrm flipV="1">
                <a:off x="1644650" y="5838825"/>
                <a:ext cx="0" cy="5334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5852" name="Line 20"/>
              <p:cNvSpPr>
                <a:spLocks noChangeShapeType="1"/>
              </p:cNvSpPr>
              <p:nvPr/>
            </p:nvSpPr>
            <p:spPr bwMode="auto">
              <a:xfrm rot="5400000" flipV="1">
                <a:off x="1873250" y="6143625"/>
                <a:ext cx="0" cy="4572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5853" name="Line 21"/>
              <p:cNvSpPr>
                <a:spLocks noChangeShapeType="1"/>
              </p:cNvSpPr>
              <p:nvPr/>
            </p:nvSpPr>
            <p:spPr bwMode="auto">
              <a:xfrm flipV="1">
                <a:off x="1644650" y="6067425"/>
                <a:ext cx="304800" cy="3048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graphicFrame>
          <p:nvGraphicFramePr>
            <p:cNvPr id="29" name="Object 28"/>
            <p:cNvGraphicFramePr>
              <a:graphicFrameLocks noChangeAspect="1"/>
            </p:cNvGraphicFramePr>
            <p:nvPr>
              <p:extLst>
                <p:ext uri="{D42A27DB-BD31-4B8C-83A1-F6EECF244321}">
                  <p14:modId xmlns:p14="http://schemas.microsoft.com/office/powerpoint/2010/main" val="3135063499"/>
                </p:ext>
              </p:extLst>
            </p:nvPr>
          </p:nvGraphicFramePr>
          <p:xfrm>
            <a:off x="4406223" y="2053276"/>
            <a:ext cx="635000" cy="476250"/>
          </p:xfrm>
          <a:graphic>
            <a:graphicData uri="http://schemas.openxmlformats.org/presentationml/2006/ole">
              <mc:AlternateContent xmlns:mc="http://schemas.openxmlformats.org/markup-compatibility/2006">
                <mc:Choice xmlns:v="urn:schemas-microsoft-com:vml" Requires="v">
                  <p:oleObj spid="_x0000_s49219" name="Equation" r:id="rId4" imgW="254000" imgH="190500" progId="Equation.3">
                    <p:embed/>
                  </p:oleObj>
                </mc:Choice>
                <mc:Fallback>
                  <p:oleObj name="Equation" r:id="rId4" imgW="254000" imgH="190500" progId="Equation.3">
                    <p:embed/>
                    <p:pic>
                      <p:nvPicPr>
                        <p:cNvPr id="0" name=""/>
                        <p:cNvPicPr/>
                        <p:nvPr/>
                      </p:nvPicPr>
                      <p:blipFill>
                        <a:blip r:embed="rId5"/>
                        <a:stretch>
                          <a:fillRect/>
                        </a:stretch>
                      </p:blipFill>
                      <p:spPr>
                        <a:xfrm>
                          <a:off x="4406223" y="2053276"/>
                          <a:ext cx="635000" cy="476250"/>
                        </a:xfrm>
                        <a:prstGeom prst="rect">
                          <a:avLst/>
                        </a:prstGeom>
                      </p:spPr>
                    </p:pic>
                  </p:oleObj>
                </mc:Fallback>
              </mc:AlternateContent>
            </a:graphicData>
          </a:graphic>
        </p:graphicFrame>
        <p:graphicFrame>
          <p:nvGraphicFramePr>
            <p:cNvPr id="31" name="Object 30"/>
            <p:cNvGraphicFramePr>
              <a:graphicFrameLocks noChangeAspect="1"/>
            </p:cNvGraphicFramePr>
            <p:nvPr>
              <p:extLst>
                <p:ext uri="{D42A27DB-BD31-4B8C-83A1-F6EECF244321}">
                  <p14:modId xmlns:p14="http://schemas.microsoft.com/office/powerpoint/2010/main" val="2645851588"/>
                </p:ext>
              </p:extLst>
            </p:nvPr>
          </p:nvGraphicFramePr>
          <p:xfrm>
            <a:off x="4211040" y="2573121"/>
            <a:ext cx="349250" cy="444500"/>
          </p:xfrm>
          <a:graphic>
            <a:graphicData uri="http://schemas.openxmlformats.org/presentationml/2006/ole">
              <mc:AlternateContent xmlns:mc="http://schemas.openxmlformats.org/markup-compatibility/2006">
                <mc:Choice xmlns:v="urn:schemas-microsoft-com:vml" Requires="v">
                  <p:oleObj spid="_x0000_s49220" name="Equation" r:id="rId6" imgW="139700" imgH="177800" progId="Equation.3">
                    <p:embed/>
                  </p:oleObj>
                </mc:Choice>
                <mc:Fallback>
                  <p:oleObj name="Equation" r:id="rId6" imgW="139700" imgH="177800" progId="Equation.3">
                    <p:embed/>
                    <p:pic>
                      <p:nvPicPr>
                        <p:cNvPr id="0" name=""/>
                        <p:cNvPicPr/>
                        <p:nvPr/>
                      </p:nvPicPr>
                      <p:blipFill>
                        <a:blip r:embed="rId7"/>
                        <a:stretch>
                          <a:fillRect/>
                        </a:stretch>
                      </p:blipFill>
                      <p:spPr>
                        <a:xfrm>
                          <a:off x="4211040" y="2573121"/>
                          <a:ext cx="349250" cy="444500"/>
                        </a:xfrm>
                        <a:prstGeom prst="rect">
                          <a:avLst/>
                        </a:prstGeom>
                      </p:spPr>
                    </p:pic>
                  </p:oleObj>
                </mc:Fallback>
              </mc:AlternateContent>
            </a:graphicData>
          </a:graphic>
        </p:graphicFrame>
        <p:graphicFrame>
          <p:nvGraphicFramePr>
            <p:cNvPr id="32" name="Object 31"/>
            <p:cNvGraphicFramePr>
              <a:graphicFrameLocks noChangeAspect="1"/>
            </p:cNvGraphicFramePr>
            <p:nvPr>
              <p:extLst>
                <p:ext uri="{D42A27DB-BD31-4B8C-83A1-F6EECF244321}">
                  <p14:modId xmlns:p14="http://schemas.microsoft.com/office/powerpoint/2010/main" val="2031812009"/>
                </p:ext>
              </p:extLst>
            </p:nvPr>
          </p:nvGraphicFramePr>
          <p:xfrm>
            <a:off x="3909933" y="3300891"/>
            <a:ext cx="285750" cy="444500"/>
          </p:xfrm>
          <a:graphic>
            <a:graphicData uri="http://schemas.openxmlformats.org/presentationml/2006/ole">
              <mc:AlternateContent xmlns:mc="http://schemas.openxmlformats.org/markup-compatibility/2006">
                <mc:Choice xmlns:v="urn:schemas-microsoft-com:vml" Requires="v">
                  <p:oleObj spid="_x0000_s49221" name="Equation" r:id="rId8" imgW="114300" imgH="177800" progId="Equation.3">
                    <p:embed/>
                  </p:oleObj>
                </mc:Choice>
                <mc:Fallback>
                  <p:oleObj name="Equation" r:id="rId8" imgW="114300" imgH="177800" progId="Equation.3">
                    <p:embed/>
                    <p:pic>
                      <p:nvPicPr>
                        <p:cNvPr id="0" name=""/>
                        <p:cNvPicPr/>
                        <p:nvPr/>
                      </p:nvPicPr>
                      <p:blipFill>
                        <a:blip r:embed="rId9"/>
                        <a:stretch>
                          <a:fillRect/>
                        </a:stretch>
                      </p:blipFill>
                      <p:spPr>
                        <a:xfrm>
                          <a:off x="3909933" y="3300891"/>
                          <a:ext cx="285750" cy="444500"/>
                        </a:xfrm>
                        <a:prstGeom prst="rect">
                          <a:avLst/>
                        </a:prstGeom>
                      </p:spPr>
                    </p:pic>
                  </p:oleObj>
                </mc:Fallback>
              </mc:AlternateContent>
            </a:graphicData>
          </a:graphic>
        </p:graphicFrame>
        <p:graphicFrame>
          <p:nvGraphicFramePr>
            <p:cNvPr id="33" name="Object 32"/>
            <p:cNvGraphicFramePr>
              <a:graphicFrameLocks noChangeAspect="1"/>
            </p:cNvGraphicFramePr>
            <p:nvPr>
              <p:extLst>
                <p:ext uri="{D42A27DB-BD31-4B8C-83A1-F6EECF244321}">
                  <p14:modId xmlns:p14="http://schemas.microsoft.com/office/powerpoint/2010/main" val="500066154"/>
                </p:ext>
              </p:extLst>
            </p:nvPr>
          </p:nvGraphicFramePr>
          <p:xfrm>
            <a:off x="4487863" y="3297293"/>
            <a:ext cx="317500" cy="508000"/>
          </p:xfrm>
          <a:graphic>
            <a:graphicData uri="http://schemas.openxmlformats.org/presentationml/2006/ole">
              <mc:AlternateContent xmlns:mc="http://schemas.openxmlformats.org/markup-compatibility/2006">
                <mc:Choice xmlns:v="urn:schemas-microsoft-com:vml" Requires="v">
                  <p:oleObj spid="_x0000_s49222" name="Equation" r:id="rId10" imgW="127000" imgH="203200" progId="Equation.3">
                    <p:embed/>
                  </p:oleObj>
                </mc:Choice>
                <mc:Fallback>
                  <p:oleObj name="Equation" r:id="rId10" imgW="127000" imgH="203200" progId="Equation.3">
                    <p:embed/>
                    <p:pic>
                      <p:nvPicPr>
                        <p:cNvPr id="0" name=""/>
                        <p:cNvPicPr/>
                        <p:nvPr/>
                      </p:nvPicPr>
                      <p:blipFill>
                        <a:blip r:embed="rId11"/>
                        <a:stretch>
                          <a:fillRect/>
                        </a:stretch>
                      </p:blipFill>
                      <p:spPr>
                        <a:xfrm>
                          <a:off x="4487863" y="3297293"/>
                          <a:ext cx="317500" cy="508000"/>
                        </a:xfrm>
                        <a:prstGeom prst="rect">
                          <a:avLst/>
                        </a:prstGeom>
                      </p:spPr>
                    </p:pic>
                  </p:oleObj>
                </mc:Fallback>
              </mc:AlternateContent>
            </a:graphicData>
          </a:graphic>
        </p:graphicFrame>
        <p:graphicFrame>
          <p:nvGraphicFramePr>
            <p:cNvPr id="34" name="Object 33"/>
            <p:cNvGraphicFramePr>
              <a:graphicFrameLocks noChangeAspect="1"/>
            </p:cNvGraphicFramePr>
            <p:nvPr>
              <p:extLst>
                <p:ext uri="{D42A27DB-BD31-4B8C-83A1-F6EECF244321}">
                  <p14:modId xmlns:p14="http://schemas.microsoft.com/office/powerpoint/2010/main" val="2366301508"/>
                </p:ext>
              </p:extLst>
            </p:nvPr>
          </p:nvGraphicFramePr>
          <p:xfrm>
            <a:off x="4597400" y="3702106"/>
            <a:ext cx="317500" cy="444500"/>
          </p:xfrm>
          <a:graphic>
            <a:graphicData uri="http://schemas.openxmlformats.org/presentationml/2006/ole">
              <mc:AlternateContent xmlns:mc="http://schemas.openxmlformats.org/markup-compatibility/2006">
                <mc:Choice xmlns:v="urn:schemas-microsoft-com:vml" Requires="v">
                  <p:oleObj spid="_x0000_s49223" name="Equation" r:id="rId12" imgW="127000" imgH="177800" progId="Equation.3">
                    <p:embed/>
                  </p:oleObj>
                </mc:Choice>
                <mc:Fallback>
                  <p:oleObj name="Equation" r:id="rId12" imgW="127000" imgH="177800" progId="Equation.3">
                    <p:embed/>
                    <p:pic>
                      <p:nvPicPr>
                        <p:cNvPr id="0" name=""/>
                        <p:cNvPicPr/>
                        <p:nvPr/>
                      </p:nvPicPr>
                      <p:blipFill>
                        <a:blip r:embed="rId13"/>
                        <a:stretch>
                          <a:fillRect/>
                        </a:stretch>
                      </p:blipFill>
                      <p:spPr>
                        <a:xfrm>
                          <a:off x="4597400" y="3702106"/>
                          <a:ext cx="317500" cy="444500"/>
                        </a:xfrm>
                        <a:prstGeom prst="rect">
                          <a:avLst/>
                        </a:prstGeom>
                      </p:spPr>
                    </p:pic>
                  </p:oleObj>
                </mc:Fallback>
              </mc:AlternateContent>
            </a:graphicData>
          </a:graphic>
        </p:graphicFrame>
      </p:grpSp>
      <p:grpSp>
        <p:nvGrpSpPr>
          <p:cNvPr id="40" name="Group 30"/>
          <p:cNvGrpSpPr>
            <a:grpSpLocks/>
          </p:cNvGrpSpPr>
          <p:nvPr/>
        </p:nvGrpSpPr>
        <p:grpSpPr bwMode="auto">
          <a:xfrm rot="5400000">
            <a:off x="6973575" y="4319045"/>
            <a:ext cx="930275" cy="665162"/>
            <a:chOff x="4983" y="3712"/>
            <a:chExt cx="586" cy="419"/>
          </a:xfrm>
        </p:grpSpPr>
        <p:sp>
          <p:nvSpPr>
            <p:cNvPr id="41" name="Line 26"/>
            <p:cNvSpPr>
              <a:spLocks noChangeShapeType="1"/>
            </p:cNvSpPr>
            <p:nvPr/>
          </p:nvSpPr>
          <p:spPr bwMode="auto">
            <a:xfrm>
              <a:off x="4983" y="3908"/>
              <a:ext cx="433"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2" name="Line 27"/>
            <p:cNvSpPr>
              <a:spLocks noChangeShapeType="1"/>
            </p:cNvSpPr>
            <p:nvPr/>
          </p:nvSpPr>
          <p:spPr bwMode="auto">
            <a:xfrm>
              <a:off x="5416" y="3712"/>
              <a:ext cx="0" cy="419"/>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3" name="Line 28"/>
            <p:cNvSpPr>
              <a:spLocks noChangeShapeType="1"/>
            </p:cNvSpPr>
            <p:nvPr/>
          </p:nvSpPr>
          <p:spPr bwMode="auto">
            <a:xfrm>
              <a:off x="5499" y="3804"/>
              <a:ext cx="0" cy="23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4" name="Line 29"/>
            <p:cNvSpPr>
              <a:spLocks noChangeShapeType="1"/>
            </p:cNvSpPr>
            <p:nvPr/>
          </p:nvSpPr>
          <p:spPr bwMode="auto">
            <a:xfrm>
              <a:off x="5569" y="3857"/>
              <a:ext cx="0" cy="11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50" name="Group 49"/>
          <p:cNvGrpSpPr/>
          <p:nvPr/>
        </p:nvGrpSpPr>
        <p:grpSpPr>
          <a:xfrm>
            <a:off x="6501652" y="298086"/>
            <a:ext cx="942136" cy="3201146"/>
            <a:chOff x="4144285" y="688012"/>
            <a:chExt cx="942136" cy="3201146"/>
          </a:xfrm>
        </p:grpSpPr>
        <p:grpSp>
          <p:nvGrpSpPr>
            <p:cNvPr id="51" name="Group 50"/>
            <p:cNvGrpSpPr/>
            <p:nvPr/>
          </p:nvGrpSpPr>
          <p:grpSpPr>
            <a:xfrm>
              <a:off x="4144285" y="688012"/>
              <a:ext cx="152400" cy="3201146"/>
              <a:chOff x="1590675" y="3171079"/>
              <a:chExt cx="152400" cy="3201146"/>
            </a:xfrm>
          </p:grpSpPr>
          <p:sp>
            <p:nvSpPr>
              <p:cNvPr id="57" name="Line 11"/>
              <p:cNvSpPr>
                <a:spLocks noChangeShapeType="1"/>
              </p:cNvSpPr>
              <p:nvPr/>
            </p:nvSpPr>
            <p:spPr bwMode="auto">
              <a:xfrm flipH="1">
                <a:off x="1654174" y="3402228"/>
                <a:ext cx="14471" cy="2969997"/>
              </a:xfrm>
              <a:prstGeom prst="line">
                <a:avLst/>
              </a:prstGeom>
              <a:noFill/>
              <a:ln w="9525">
                <a:solidFill>
                  <a:schemeClr val="tx1"/>
                </a:solidFill>
                <a:prstDash val="sysDot"/>
                <a:round/>
                <a:headEnd type="triangle" w="med" len="med"/>
                <a:tailEnd type="non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8" name="Oval 13"/>
              <p:cNvSpPr>
                <a:spLocks noChangeArrowheads="1"/>
              </p:cNvSpPr>
              <p:nvPr/>
            </p:nvSpPr>
            <p:spPr bwMode="auto">
              <a:xfrm>
                <a:off x="1590675" y="3171079"/>
                <a:ext cx="152400" cy="167640"/>
              </a:xfrm>
              <a:prstGeom prst="ellipse">
                <a:avLst/>
              </a:prstGeom>
              <a:solidFill>
                <a:schemeClr val="tx1"/>
              </a:solidFill>
              <a:ln w="9525">
                <a:solidFill>
                  <a:schemeClr val="tx1"/>
                </a:solidFill>
                <a:round/>
                <a:headEnd/>
                <a:tailEnd/>
              </a:ln>
            </p:spPr>
            <p:txBody>
              <a:bodyPr wrap="none" anchor="ctr"/>
              <a:lstStyle/>
              <a:p>
                <a:endParaRPr lang="en-US"/>
              </a:p>
            </p:txBody>
          </p:sp>
        </p:grpSp>
        <p:graphicFrame>
          <p:nvGraphicFramePr>
            <p:cNvPr id="52" name="Object 51"/>
            <p:cNvGraphicFramePr>
              <a:graphicFrameLocks noChangeAspect="1"/>
            </p:cNvGraphicFramePr>
            <p:nvPr>
              <p:extLst>
                <p:ext uri="{D42A27DB-BD31-4B8C-83A1-F6EECF244321}">
                  <p14:modId xmlns:p14="http://schemas.microsoft.com/office/powerpoint/2010/main" val="2002990812"/>
                </p:ext>
              </p:extLst>
            </p:nvPr>
          </p:nvGraphicFramePr>
          <p:xfrm>
            <a:off x="4324421" y="712189"/>
            <a:ext cx="762000" cy="476250"/>
          </p:xfrm>
          <a:graphic>
            <a:graphicData uri="http://schemas.openxmlformats.org/presentationml/2006/ole">
              <mc:AlternateContent xmlns:mc="http://schemas.openxmlformats.org/markup-compatibility/2006">
                <mc:Choice xmlns:v="urn:schemas-microsoft-com:vml" Requires="v">
                  <p:oleObj spid="_x0000_s49224" name="Equation" r:id="rId14" imgW="304800" imgH="190500" progId="Equation.3">
                    <p:embed/>
                  </p:oleObj>
                </mc:Choice>
                <mc:Fallback>
                  <p:oleObj name="Equation" r:id="rId14" imgW="304800" imgH="190500" progId="Equation.3">
                    <p:embed/>
                    <p:pic>
                      <p:nvPicPr>
                        <p:cNvPr id="0" name=""/>
                        <p:cNvPicPr/>
                        <p:nvPr/>
                      </p:nvPicPr>
                      <p:blipFill>
                        <a:blip r:embed="rId15"/>
                        <a:stretch>
                          <a:fillRect/>
                        </a:stretch>
                      </p:blipFill>
                      <p:spPr>
                        <a:xfrm>
                          <a:off x="4324421" y="712189"/>
                          <a:ext cx="762000" cy="476250"/>
                        </a:xfrm>
                        <a:prstGeom prst="rect">
                          <a:avLst/>
                        </a:prstGeom>
                      </p:spPr>
                    </p:pic>
                  </p:oleObj>
                </mc:Fallback>
              </mc:AlternateContent>
            </a:graphicData>
          </a:graphic>
        </p:graphicFrame>
        <p:graphicFrame>
          <p:nvGraphicFramePr>
            <p:cNvPr id="53" name="Object 52"/>
            <p:cNvGraphicFramePr>
              <a:graphicFrameLocks noChangeAspect="1"/>
            </p:cNvGraphicFramePr>
            <p:nvPr>
              <p:extLst>
                <p:ext uri="{D42A27DB-BD31-4B8C-83A1-F6EECF244321}">
                  <p14:modId xmlns:p14="http://schemas.microsoft.com/office/powerpoint/2010/main" val="1224565191"/>
                </p:ext>
              </p:extLst>
            </p:nvPr>
          </p:nvGraphicFramePr>
          <p:xfrm>
            <a:off x="4291079" y="2061146"/>
            <a:ext cx="539750" cy="444500"/>
          </p:xfrm>
          <a:graphic>
            <a:graphicData uri="http://schemas.openxmlformats.org/presentationml/2006/ole">
              <mc:AlternateContent xmlns:mc="http://schemas.openxmlformats.org/markup-compatibility/2006">
                <mc:Choice xmlns:v="urn:schemas-microsoft-com:vml" Requires="v">
                  <p:oleObj spid="_x0000_s49225" name="Equation" r:id="rId16" imgW="215900" imgH="177800" progId="Equation.3">
                    <p:embed/>
                  </p:oleObj>
                </mc:Choice>
                <mc:Fallback>
                  <p:oleObj name="Equation" r:id="rId16" imgW="215900" imgH="177800" progId="Equation.3">
                    <p:embed/>
                    <p:pic>
                      <p:nvPicPr>
                        <p:cNvPr id="0" name=""/>
                        <p:cNvPicPr/>
                        <p:nvPr/>
                      </p:nvPicPr>
                      <p:blipFill>
                        <a:blip r:embed="rId17"/>
                        <a:stretch>
                          <a:fillRect/>
                        </a:stretch>
                      </p:blipFill>
                      <p:spPr>
                        <a:xfrm>
                          <a:off x="4291079" y="2061146"/>
                          <a:ext cx="539750" cy="444500"/>
                        </a:xfrm>
                        <a:prstGeom prst="rect">
                          <a:avLst/>
                        </a:prstGeom>
                      </p:spPr>
                    </p:pic>
                  </p:oleObj>
                </mc:Fallback>
              </mc:AlternateContent>
            </a:graphicData>
          </a:graphic>
        </p:graphicFrame>
      </p:grpSp>
      <p:sp>
        <p:nvSpPr>
          <p:cNvPr id="2" name="TextBox 1"/>
          <p:cNvSpPr txBox="1"/>
          <p:nvPr/>
        </p:nvSpPr>
        <p:spPr>
          <a:xfrm>
            <a:off x="0" y="0"/>
            <a:ext cx="7626186" cy="1569660"/>
          </a:xfrm>
          <a:prstGeom prst="rect">
            <a:avLst/>
          </a:prstGeom>
          <a:noFill/>
        </p:spPr>
        <p:txBody>
          <a:bodyPr wrap="square" rtlCol="0">
            <a:spAutoFit/>
          </a:bodyPr>
          <a:lstStyle/>
          <a:p>
            <a:r>
              <a:rPr lang="en-US" dirty="0" smtClean="0">
                <a:solidFill>
                  <a:srgbClr val="660066"/>
                </a:solidFill>
              </a:rPr>
              <a:t>Could we use the method of images </a:t>
            </a:r>
          </a:p>
          <a:p>
            <a:r>
              <a:rPr lang="en-US" dirty="0" smtClean="0">
                <a:solidFill>
                  <a:srgbClr val="660066"/>
                </a:solidFill>
              </a:rPr>
              <a:t>for THIS problem? </a:t>
            </a:r>
            <a:r>
              <a:rPr lang="en-US" dirty="0" smtClean="0"/>
              <a:t>Find V(r) everywhere z&gt;0, </a:t>
            </a:r>
          </a:p>
          <a:p>
            <a:r>
              <a:rPr lang="en-US" dirty="0" smtClean="0"/>
              <a:t>Given these  two charges above a (grounded, </a:t>
            </a:r>
          </a:p>
          <a:p>
            <a:r>
              <a:rPr lang="en-US" dirty="0" smtClean="0"/>
              <a:t>infinite, conducting) plane?</a:t>
            </a:r>
            <a:endParaRPr lang="en-US" dirty="0"/>
          </a:p>
        </p:txBody>
      </p:sp>
      <p:sp>
        <p:nvSpPr>
          <p:cNvPr id="3" name="TextBox 2"/>
          <p:cNvSpPr txBox="1"/>
          <p:nvPr/>
        </p:nvSpPr>
        <p:spPr>
          <a:xfrm>
            <a:off x="215846" y="4378636"/>
            <a:ext cx="5190957" cy="2308324"/>
          </a:xfrm>
          <a:prstGeom prst="rect">
            <a:avLst/>
          </a:prstGeom>
          <a:noFill/>
        </p:spPr>
        <p:txBody>
          <a:bodyPr wrap="square" rtlCol="0">
            <a:spAutoFit/>
          </a:bodyPr>
          <a:lstStyle/>
          <a:p>
            <a:pPr marL="457200" indent="-457200">
              <a:buAutoNum type="alphaUcParenR"/>
            </a:pPr>
            <a:r>
              <a:rPr lang="en-US" dirty="0" smtClean="0"/>
              <a:t>Yes, it requires 1 “image charge”</a:t>
            </a:r>
          </a:p>
          <a:p>
            <a:pPr marL="457200" indent="-457200">
              <a:buAutoNum type="alphaUcParenR"/>
            </a:pPr>
            <a:r>
              <a:rPr lang="en-US" dirty="0" smtClean="0"/>
              <a:t>Yes, it requires 2 images </a:t>
            </a:r>
          </a:p>
          <a:p>
            <a:pPr marL="457200" indent="-457200">
              <a:buAutoNum type="alphaUcParenR"/>
            </a:pPr>
            <a:r>
              <a:rPr lang="en-US" dirty="0" smtClean="0"/>
              <a:t>Yes, more than 2 image charge</a:t>
            </a:r>
          </a:p>
          <a:p>
            <a:pPr marL="457200" indent="-457200">
              <a:buAutoNum type="alphaUcParenR"/>
            </a:pPr>
            <a:r>
              <a:rPr lang="en-US" dirty="0"/>
              <a:t> </a:t>
            </a:r>
            <a:r>
              <a:rPr lang="en-US" dirty="0" smtClean="0"/>
              <a:t>No, this problem can NOT be solved using the “trick” of image charges…  </a:t>
            </a:r>
            <a:endParaRPr lang="en-US" dirty="0"/>
          </a:p>
        </p:txBody>
      </p:sp>
    </p:spTree>
    <p:extLst>
      <p:ext uri="{BB962C8B-B14F-4D97-AF65-F5344CB8AC3E}">
        <p14:creationId xmlns:p14="http://schemas.microsoft.com/office/powerpoint/2010/main" val="214521826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 name="Group 44"/>
          <p:cNvGrpSpPr/>
          <p:nvPr/>
        </p:nvGrpSpPr>
        <p:grpSpPr>
          <a:xfrm>
            <a:off x="4981243" y="3548599"/>
            <a:ext cx="152400" cy="1676400"/>
            <a:chOff x="4144285" y="3835242"/>
            <a:chExt cx="152400" cy="1676400"/>
          </a:xfrm>
        </p:grpSpPr>
        <p:sp>
          <p:nvSpPr>
            <p:cNvPr id="46" name="Line 11"/>
            <p:cNvSpPr>
              <a:spLocks noChangeShapeType="1"/>
            </p:cNvSpPr>
            <p:nvPr/>
          </p:nvSpPr>
          <p:spPr bwMode="auto">
            <a:xfrm>
              <a:off x="4211926" y="3835242"/>
              <a:ext cx="0" cy="1524000"/>
            </a:xfrm>
            <a:prstGeom prst="line">
              <a:avLst/>
            </a:prstGeom>
            <a:noFill/>
            <a:ln w="9525">
              <a:solidFill>
                <a:schemeClr val="tx1"/>
              </a:solidFill>
              <a:prstDash val="sysDot"/>
              <a:round/>
              <a:headEnd type="non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9" name="Oval 13"/>
            <p:cNvSpPr>
              <a:spLocks noChangeArrowheads="1"/>
            </p:cNvSpPr>
            <p:nvPr/>
          </p:nvSpPr>
          <p:spPr bwMode="auto">
            <a:xfrm>
              <a:off x="4144285" y="5359242"/>
              <a:ext cx="152400" cy="152400"/>
            </a:xfrm>
            <a:prstGeom prst="ellipse">
              <a:avLst/>
            </a:prstGeom>
            <a:solidFill>
              <a:schemeClr val="tx1"/>
            </a:solidFill>
            <a:ln w="9525">
              <a:solidFill>
                <a:schemeClr val="tx1"/>
              </a:solidFill>
              <a:round/>
              <a:headEnd/>
              <a:tailEnd/>
            </a:ln>
          </p:spPr>
          <p:txBody>
            <a:bodyPr wrap="none" anchor="ctr"/>
            <a:lstStyle/>
            <a:p>
              <a:endParaRPr lang="en-US"/>
            </a:p>
          </p:txBody>
        </p:sp>
      </p:grpSp>
      <p:grpSp>
        <p:nvGrpSpPr>
          <p:cNvPr id="35858" name="Group 30"/>
          <p:cNvGrpSpPr>
            <a:grpSpLocks/>
          </p:cNvGrpSpPr>
          <p:nvPr/>
        </p:nvGrpSpPr>
        <p:grpSpPr bwMode="auto">
          <a:xfrm>
            <a:off x="7657665" y="-1880369"/>
            <a:ext cx="930276" cy="419"/>
            <a:chOff x="4983" y="3712"/>
            <a:chExt cx="586" cy="419"/>
          </a:xfrm>
        </p:grpSpPr>
        <p:sp>
          <p:nvSpPr>
            <p:cNvPr id="35861" name="Line 26"/>
            <p:cNvSpPr>
              <a:spLocks noChangeShapeType="1"/>
            </p:cNvSpPr>
            <p:nvPr/>
          </p:nvSpPr>
          <p:spPr bwMode="auto">
            <a:xfrm>
              <a:off x="4983" y="3908"/>
              <a:ext cx="433"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862" name="Line 27"/>
            <p:cNvSpPr>
              <a:spLocks noChangeShapeType="1"/>
            </p:cNvSpPr>
            <p:nvPr/>
          </p:nvSpPr>
          <p:spPr bwMode="auto">
            <a:xfrm>
              <a:off x="5416" y="3712"/>
              <a:ext cx="0" cy="419"/>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863" name="Line 28"/>
            <p:cNvSpPr>
              <a:spLocks noChangeShapeType="1"/>
            </p:cNvSpPr>
            <p:nvPr/>
          </p:nvSpPr>
          <p:spPr bwMode="auto">
            <a:xfrm>
              <a:off x="5499" y="3795"/>
              <a:ext cx="0" cy="23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864" name="Line 29"/>
            <p:cNvSpPr>
              <a:spLocks noChangeShapeType="1"/>
            </p:cNvSpPr>
            <p:nvPr/>
          </p:nvSpPr>
          <p:spPr bwMode="auto">
            <a:xfrm>
              <a:off x="5569" y="3839"/>
              <a:ext cx="0" cy="11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9" name="Group 8"/>
          <p:cNvGrpSpPr/>
          <p:nvPr/>
        </p:nvGrpSpPr>
        <p:grpSpPr>
          <a:xfrm>
            <a:off x="448859" y="3119688"/>
            <a:ext cx="8297084" cy="1066800"/>
            <a:chOff x="472280" y="3468743"/>
            <a:chExt cx="8297084" cy="1066800"/>
          </a:xfrm>
        </p:grpSpPr>
        <p:sp>
          <p:nvSpPr>
            <p:cNvPr id="35860" name="Line 33"/>
            <p:cNvSpPr>
              <a:spLocks noChangeShapeType="1"/>
            </p:cNvSpPr>
            <p:nvPr/>
          </p:nvSpPr>
          <p:spPr bwMode="auto">
            <a:xfrm rot="16200000" flipH="1" flipV="1">
              <a:off x="774699" y="3582305"/>
              <a:ext cx="0" cy="604837"/>
            </a:xfrm>
            <a:prstGeom prst="line">
              <a:avLst/>
            </a:prstGeom>
            <a:noFill/>
            <a:ln w="63500">
              <a:solidFill>
                <a:srgbClr val="FFCC99"/>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5846" name="AutoShape 3"/>
            <p:cNvSpPr>
              <a:spLocks noChangeArrowheads="1"/>
            </p:cNvSpPr>
            <p:nvPr/>
          </p:nvSpPr>
          <p:spPr bwMode="auto">
            <a:xfrm>
              <a:off x="774700" y="3468743"/>
              <a:ext cx="7543800" cy="1066800"/>
            </a:xfrm>
            <a:prstGeom prst="cube">
              <a:avLst>
                <a:gd name="adj" fmla="val 66370"/>
              </a:avLst>
            </a:prstGeom>
            <a:solidFill>
              <a:srgbClr val="FFCC99"/>
            </a:solidFill>
            <a:ln w="9525">
              <a:solidFill>
                <a:schemeClr val="tx1"/>
              </a:solidFill>
              <a:miter lim="800000"/>
              <a:headEnd/>
              <a:tailEnd/>
            </a:ln>
          </p:spPr>
          <p:txBody>
            <a:bodyPr wrap="none" anchor="ctr"/>
            <a:lstStyle/>
            <a:p>
              <a:endParaRPr lang="en-US"/>
            </a:p>
          </p:txBody>
        </p:sp>
        <p:sp>
          <p:nvSpPr>
            <p:cNvPr id="35859" name="Line 31"/>
            <p:cNvSpPr>
              <a:spLocks noChangeShapeType="1"/>
            </p:cNvSpPr>
            <p:nvPr/>
          </p:nvSpPr>
          <p:spPr bwMode="auto">
            <a:xfrm rot="5400000" flipV="1">
              <a:off x="8466946" y="3532824"/>
              <a:ext cx="0" cy="604837"/>
            </a:xfrm>
            <a:prstGeom prst="line">
              <a:avLst/>
            </a:prstGeom>
            <a:noFill/>
            <a:ln w="63500">
              <a:solidFill>
                <a:srgbClr val="FFCC99"/>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1" name="Group 10"/>
          <p:cNvGrpSpPr/>
          <p:nvPr/>
        </p:nvGrpSpPr>
        <p:grpSpPr>
          <a:xfrm>
            <a:off x="4763838" y="1687362"/>
            <a:ext cx="1131290" cy="2093330"/>
            <a:chOff x="3909933" y="2053276"/>
            <a:chExt cx="1131290" cy="2093330"/>
          </a:xfrm>
        </p:grpSpPr>
        <p:grpSp>
          <p:nvGrpSpPr>
            <p:cNvPr id="4" name="Group 3"/>
            <p:cNvGrpSpPr/>
            <p:nvPr/>
          </p:nvGrpSpPr>
          <p:grpSpPr>
            <a:xfrm>
              <a:off x="4144285" y="2212758"/>
              <a:ext cx="511175" cy="1676400"/>
              <a:chOff x="1590675" y="4695825"/>
              <a:chExt cx="511175" cy="1676400"/>
            </a:xfrm>
          </p:grpSpPr>
          <p:sp>
            <p:nvSpPr>
              <p:cNvPr id="35848" name="Line 11"/>
              <p:cNvSpPr>
                <a:spLocks noChangeShapeType="1"/>
              </p:cNvSpPr>
              <p:nvPr/>
            </p:nvSpPr>
            <p:spPr bwMode="auto">
              <a:xfrm>
                <a:off x="1654175" y="4848225"/>
                <a:ext cx="0" cy="1524000"/>
              </a:xfrm>
              <a:prstGeom prst="line">
                <a:avLst/>
              </a:prstGeom>
              <a:noFill/>
              <a:ln w="9525">
                <a:solidFill>
                  <a:schemeClr val="tx1"/>
                </a:solidFill>
                <a:prstDash val="sysDot"/>
                <a:round/>
                <a:headEnd type="triangle" w="med" len="med"/>
                <a:tailEnd type="non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5849" name="Oval 13"/>
              <p:cNvSpPr>
                <a:spLocks noChangeArrowheads="1"/>
              </p:cNvSpPr>
              <p:nvPr/>
            </p:nvSpPr>
            <p:spPr bwMode="auto">
              <a:xfrm>
                <a:off x="1590675" y="4695825"/>
                <a:ext cx="152400" cy="152400"/>
              </a:xfrm>
              <a:prstGeom prst="ellipse">
                <a:avLst/>
              </a:prstGeom>
              <a:solidFill>
                <a:schemeClr val="tx1"/>
              </a:solidFill>
              <a:ln w="9525">
                <a:solidFill>
                  <a:schemeClr val="tx1"/>
                </a:solidFill>
                <a:round/>
                <a:headEnd/>
                <a:tailEnd/>
              </a:ln>
            </p:spPr>
            <p:txBody>
              <a:bodyPr wrap="none" anchor="ctr"/>
              <a:lstStyle/>
              <a:p>
                <a:endParaRPr lang="en-US"/>
              </a:p>
            </p:txBody>
          </p:sp>
          <p:sp>
            <p:nvSpPr>
              <p:cNvPr id="35851" name="Line 19"/>
              <p:cNvSpPr>
                <a:spLocks noChangeShapeType="1"/>
              </p:cNvSpPr>
              <p:nvPr/>
            </p:nvSpPr>
            <p:spPr bwMode="auto">
              <a:xfrm flipV="1">
                <a:off x="1644650" y="5838825"/>
                <a:ext cx="0" cy="5334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5852" name="Line 20"/>
              <p:cNvSpPr>
                <a:spLocks noChangeShapeType="1"/>
              </p:cNvSpPr>
              <p:nvPr/>
            </p:nvSpPr>
            <p:spPr bwMode="auto">
              <a:xfrm rot="5400000" flipV="1">
                <a:off x="1873250" y="6143625"/>
                <a:ext cx="0" cy="4572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5853" name="Line 21"/>
              <p:cNvSpPr>
                <a:spLocks noChangeShapeType="1"/>
              </p:cNvSpPr>
              <p:nvPr/>
            </p:nvSpPr>
            <p:spPr bwMode="auto">
              <a:xfrm flipV="1">
                <a:off x="1644650" y="6067425"/>
                <a:ext cx="304800" cy="3048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graphicFrame>
          <p:nvGraphicFramePr>
            <p:cNvPr id="29" name="Object 28"/>
            <p:cNvGraphicFramePr>
              <a:graphicFrameLocks noChangeAspect="1"/>
            </p:cNvGraphicFramePr>
            <p:nvPr>
              <p:extLst>
                <p:ext uri="{D42A27DB-BD31-4B8C-83A1-F6EECF244321}">
                  <p14:modId xmlns:p14="http://schemas.microsoft.com/office/powerpoint/2010/main" val="3550657896"/>
                </p:ext>
              </p:extLst>
            </p:nvPr>
          </p:nvGraphicFramePr>
          <p:xfrm>
            <a:off x="4406223" y="2053276"/>
            <a:ext cx="635000" cy="476250"/>
          </p:xfrm>
          <a:graphic>
            <a:graphicData uri="http://schemas.openxmlformats.org/presentationml/2006/ole">
              <mc:AlternateContent xmlns:mc="http://schemas.openxmlformats.org/markup-compatibility/2006">
                <mc:Choice xmlns:v="urn:schemas-microsoft-com:vml" Requires="v">
                  <p:oleObj spid="_x0000_s50279" name="Equation" r:id="rId4" imgW="254000" imgH="190500" progId="Equation.3">
                    <p:embed/>
                  </p:oleObj>
                </mc:Choice>
                <mc:Fallback>
                  <p:oleObj name="Equation" r:id="rId4" imgW="254000" imgH="190500" progId="Equation.3">
                    <p:embed/>
                    <p:pic>
                      <p:nvPicPr>
                        <p:cNvPr id="0" name=""/>
                        <p:cNvPicPr/>
                        <p:nvPr/>
                      </p:nvPicPr>
                      <p:blipFill>
                        <a:blip r:embed="rId5"/>
                        <a:stretch>
                          <a:fillRect/>
                        </a:stretch>
                      </p:blipFill>
                      <p:spPr>
                        <a:xfrm>
                          <a:off x="4406223" y="2053276"/>
                          <a:ext cx="635000" cy="476250"/>
                        </a:xfrm>
                        <a:prstGeom prst="rect">
                          <a:avLst/>
                        </a:prstGeom>
                      </p:spPr>
                    </p:pic>
                  </p:oleObj>
                </mc:Fallback>
              </mc:AlternateContent>
            </a:graphicData>
          </a:graphic>
        </p:graphicFrame>
        <p:graphicFrame>
          <p:nvGraphicFramePr>
            <p:cNvPr id="31" name="Object 30"/>
            <p:cNvGraphicFramePr>
              <a:graphicFrameLocks noChangeAspect="1"/>
            </p:cNvGraphicFramePr>
            <p:nvPr>
              <p:extLst>
                <p:ext uri="{D42A27DB-BD31-4B8C-83A1-F6EECF244321}">
                  <p14:modId xmlns:p14="http://schemas.microsoft.com/office/powerpoint/2010/main" val="778062062"/>
                </p:ext>
              </p:extLst>
            </p:nvPr>
          </p:nvGraphicFramePr>
          <p:xfrm>
            <a:off x="4211040" y="2573121"/>
            <a:ext cx="349250" cy="444500"/>
          </p:xfrm>
          <a:graphic>
            <a:graphicData uri="http://schemas.openxmlformats.org/presentationml/2006/ole">
              <mc:AlternateContent xmlns:mc="http://schemas.openxmlformats.org/markup-compatibility/2006">
                <mc:Choice xmlns:v="urn:schemas-microsoft-com:vml" Requires="v">
                  <p:oleObj spid="_x0000_s50280" name="Equation" r:id="rId6" imgW="139700" imgH="177800" progId="Equation.3">
                    <p:embed/>
                  </p:oleObj>
                </mc:Choice>
                <mc:Fallback>
                  <p:oleObj name="Equation" r:id="rId6" imgW="139700" imgH="177800" progId="Equation.3">
                    <p:embed/>
                    <p:pic>
                      <p:nvPicPr>
                        <p:cNvPr id="0" name=""/>
                        <p:cNvPicPr/>
                        <p:nvPr/>
                      </p:nvPicPr>
                      <p:blipFill>
                        <a:blip r:embed="rId7"/>
                        <a:stretch>
                          <a:fillRect/>
                        </a:stretch>
                      </p:blipFill>
                      <p:spPr>
                        <a:xfrm>
                          <a:off x="4211040" y="2573121"/>
                          <a:ext cx="349250" cy="444500"/>
                        </a:xfrm>
                        <a:prstGeom prst="rect">
                          <a:avLst/>
                        </a:prstGeom>
                      </p:spPr>
                    </p:pic>
                  </p:oleObj>
                </mc:Fallback>
              </mc:AlternateContent>
            </a:graphicData>
          </a:graphic>
        </p:graphicFrame>
        <p:graphicFrame>
          <p:nvGraphicFramePr>
            <p:cNvPr id="32" name="Object 31"/>
            <p:cNvGraphicFramePr>
              <a:graphicFrameLocks noChangeAspect="1"/>
            </p:cNvGraphicFramePr>
            <p:nvPr>
              <p:extLst>
                <p:ext uri="{D42A27DB-BD31-4B8C-83A1-F6EECF244321}">
                  <p14:modId xmlns:p14="http://schemas.microsoft.com/office/powerpoint/2010/main" val="3831092877"/>
                </p:ext>
              </p:extLst>
            </p:nvPr>
          </p:nvGraphicFramePr>
          <p:xfrm>
            <a:off x="3909933" y="3300891"/>
            <a:ext cx="285750" cy="444500"/>
          </p:xfrm>
          <a:graphic>
            <a:graphicData uri="http://schemas.openxmlformats.org/presentationml/2006/ole">
              <mc:AlternateContent xmlns:mc="http://schemas.openxmlformats.org/markup-compatibility/2006">
                <mc:Choice xmlns:v="urn:schemas-microsoft-com:vml" Requires="v">
                  <p:oleObj spid="_x0000_s50281" name="Equation" r:id="rId8" imgW="114300" imgH="177800" progId="Equation.3">
                    <p:embed/>
                  </p:oleObj>
                </mc:Choice>
                <mc:Fallback>
                  <p:oleObj name="Equation" r:id="rId8" imgW="114300" imgH="177800" progId="Equation.3">
                    <p:embed/>
                    <p:pic>
                      <p:nvPicPr>
                        <p:cNvPr id="0" name=""/>
                        <p:cNvPicPr/>
                        <p:nvPr/>
                      </p:nvPicPr>
                      <p:blipFill>
                        <a:blip r:embed="rId9"/>
                        <a:stretch>
                          <a:fillRect/>
                        </a:stretch>
                      </p:blipFill>
                      <p:spPr>
                        <a:xfrm>
                          <a:off x="3909933" y="3300891"/>
                          <a:ext cx="285750" cy="444500"/>
                        </a:xfrm>
                        <a:prstGeom prst="rect">
                          <a:avLst/>
                        </a:prstGeom>
                      </p:spPr>
                    </p:pic>
                  </p:oleObj>
                </mc:Fallback>
              </mc:AlternateContent>
            </a:graphicData>
          </a:graphic>
        </p:graphicFrame>
        <p:graphicFrame>
          <p:nvGraphicFramePr>
            <p:cNvPr id="33" name="Object 32"/>
            <p:cNvGraphicFramePr>
              <a:graphicFrameLocks noChangeAspect="1"/>
            </p:cNvGraphicFramePr>
            <p:nvPr>
              <p:extLst>
                <p:ext uri="{D42A27DB-BD31-4B8C-83A1-F6EECF244321}">
                  <p14:modId xmlns:p14="http://schemas.microsoft.com/office/powerpoint/2010/main" val="4086711159"/>
                </p:ext>
              </p:extLst>
            </p:nvPr>
          </p:nvGraphicFramePr>
          <p:xfrm>
            <a:off x="4487863" y="3297293"/>
            <a:ext cx="317500" cy="508000"/>
          </p:xfrm>
          <a:graphic>
            <a:graphicData uri="http://schemas.openxmlformats.org/presentationml/2006/ole">
              <mc:AlternateContent xmlns:mc="http://schemas.openxmlformats.org/markup-compatibility/2006">
                <mc:Choice xmlns:v="urn:schemas-microsoft-com:vml" Requires="v">
                  <p:oleObj spid="_x0000_s50282" name="Equation" r:id="rId10" imgW="127000" imgH="203200" progId="Equation.3">
                    <p:embed/>
                  </p:oleObj>
                </mc:Choice>
                <mc:Fallback>
                  <p:oleObj name="Equation" r:id="rId10" imgW="127000" imgH="203200" progId="Equation.3">
                    <p:embed/>
                    <p:pic>
                      <p:nvPicPr>
                        <p:cNvPr id="0" name=""/>
                        <p:cNvPicPr/>
                        <p:nvPr/>
                      </p:nvPicPr>
                      <p:blipFill>
                        <a:blip r:embed="rId11"/>
                        <a:stretch>
                          <a:fillRect/>
                        </a:stretch>
                      </p:blipFill>
                      <p:spPr>
                        <a:xfrm>
                          <a:off x="4487863" y="3297293"/>
                          <a:ext cx="317500" cy="508000"/>
                        </a:xfrm>
                        <a:prstGeom prst="rect">
                          <a:avLst/>
                        </a:prstGeom>
                      </p:spPr>
                    </p:pic>
                  </p:oleObj>
                </mc:Fallback>
              </mc:AlternateContent>
            </a:graphicData>
          </a:graphic>
        </p:graphicFrame>
        <p:graphicFrame>
          <p:nvGraphicFramePr>
            <p:cNvPr id="34" name="Object 33"/>
            <p:cNvGraphicFramePr>
              <a:graphicFrameLocks noChangeAspect="1"/>
            </p:cNvGraphicFramePr>
            <p:nvPr>
              <p:extLst>
                <p:ext uri="{D42A27DB-BD31-4B8C-83A1-F6EECF244321}">
                  <p14:modId xmlns:p14="http://schemas.microsoft.com/office/powerpoint/2010/main" val="3926426201"/>
                </p:ext>
              </p:extLst>
            </p:nvPr>
          </p:nvGraphicFramePr>
          <p:xfrm>
            <a:off x="4597400" y="3702106"/>
            <a:ext cx="317500" cy="444500"/>
          </p:xfrm>
          <a:graphic>
            <a:graphicData uri="http://schemas.openxmlformats.org/presentationml/2006/ole">
              <mc:AlternateContent xmlns:mc="http://schemas.openxmlformats.org/markup-compatibility/2006">
                <mc:Choice xmlns:v="urn:schemas-microsoft-com:vml" Requires="v">
                  <p:oleObj spid="_x0000_s50283" name="Equation" r:id="rId12" imgW="127000" imgH="177800" progId="Equation.3">
                    <p:embed/>
                  </p:oleObj>
                </mc:Choice>
                <mc:Fallback>
                  <p:oleObj name="Equation" r:id="rId12" imgW="127000" imgH="177800" progId="Equation.3">
                    <p:embed/>
                    <p:pic>
                      <p:nvPicPr>
                        <p:cNvPr id="0" name=""/>
                        <p:cNvPicPr/>
                        <p:nvPr/>
                      </p:nvPicPr>
                      <p:blipFill>
                        <a:blip r:embed="rId13"/>
                        <a:stretch>
                          <a:fillRect/>
                        </a:stretch>
                      </p:blipFill>
                      <p:spPr>
                        <a:xfrm>
                          <a:off x="4597400" y="3702106"/>
                          <a:ext cx="317500" cy="444500"/>
                        </a:xfrm>
                        <a:prstGeom prst="rect">
                          <a:avLst/>
                        </a:prstGeom>
                      </p:spPr>
                    </p:pic>
                  </p:oleObj>
                </mc:Fallback>
              </mc:AlternateContent>
            </a:graphicData>
          </a:graphic>
        </p:graphicFrame>
      </p:grpSp>
      <p:grpSp>
        <p:nvGrpSpPr>
          <p:cNvPr id="28" name="Group 27"/>
          <p:cNvGrpSpPr/>
          <p:nvPr/>
        </p:nvGrpSpPr>
        <p:grpSpPr>
          <a:xfrm>
            <a:off x="5022145" y="4387850"/>
            <a:ext cx="603250" cy="1109663"/>
            <a:chOff x="5650593" y="4304125"/>
            <a:chExt cx="603250" cy="1109663"/>
          </a:xfrm>
        </p:grpSpPr>
        <p:graphicFrame>
          <p:nvGraphicFramePr>
            <p:cNvPr id="37" name="Object 36"/>
            <p:cNvGraphicFramePr>
              <a:graphicFrameLocks noChangeAspect="1"/>
            </p:cNvGraphicFramePr>
            <p:nvPr>
              <p:extLst>
                <p:ext uri="{D42A27DB-BD31-4B8C-83A1-F6EECF244321}">
                  <p14:modId xmlns:p14="http://schemas.microsoft.com/office/powerpoint/2010/main" val="1735938879"/>
                </p:ext>
              </p:extLst>
            </p:nvPr>
          </p:nvGraphicFramePr>
          <p:xfrm>
            <a:off x="5741036" y="4304125"/>
            <a:ext cx="349250" cy="444500"/>
          </p:xfrm>
          <a:graphic>
            <a:graphicData uri="http://schemas.openxmlformats.org/presentationml/2006/ole">
              <mc:AlternateContent xmlns:mc="http://schemas.openxmlformats.org/markup-compatibility/2006">
                <mc:Choice xmlns:v="urn:schemas-microsoft-com:vml" Requires="v">
                  <p:oleObj spid="_x0000_s50284" name="Equation" r:id="rId14" imgW="139700" imgH="177800" progId="Equation.3">
                    <p:embed/>
                  </p:oleObj>
                </mc:Choice>
                <mc:Fallback>
                  <p:oleObj name="Equation" r:id="rId14" imgW="139700" imgH="177800" progId="Equation.3">
                    <p:embed/>
                    <p:pic>
                      <p:nvPicPr>
                        <p:cNvPr id="0" name=""/>
                        <p:cNvPicPr/>
                        <p:nvPr/>
                      </p:nvPicPr>
                      <p:blipFill>
                        <a:blip r:embed="rId15"/>
                        <a:stretch>
                          <a:fillRect/>
                        </a:stretch>
                      </p:blipFill>
                      <p:spPr>
                        <a:xfrm>
                          <a:off x="5741036" y="4304125"/>
                          <a:ext cx="349250" cy="444500"/>
                        </a:xfrm>
                        <a:prstGeom prst="rect">
                          <a:avLst/>
                        </a:prstGeom>
                      </p:spPr>
                    </p:pic>
                  </p:oleObj>
                </mc:Fallback>
              </mc:AlternateContent>
            </a:graphicData>
          </a:graphic>
        </p:graphicFrame>
        <p:graphicFrame>
          <p:nvGraphicFramePr>
            <p:cNvPr id="38" name="Object 37"/>
            <p:cNvGraphicFramePr>
              <a:graphicFrameLocks noChangeAspect="1"/>
            </p:cNvGraphicFramePr>
            <p:nvPr>
              <p:extLst>
                <p:ext uri="{D42A27DB-BD31-4B8C-83A1-F6EECF244321}">
                  <p14:modId xmlns:p14="http://schemas.microsoft.com/office/powerpoint/2010/main" val="3470992998"/>
                </p:ext>
              </p:extLst>
            </p:nvPr>
          </p:nvGraphicFramePr>
          <p:xfrm>
            <a:off x="5650593" y="4937538"/>
            <a:ext cx="603250" cy="476250"/>
          </p:xfrm>
          <a:graphic>
            <a:graphicData uri="http://schemas.openxmlformats.org/presentationml/2006/ole">
              <mc:AlternateContent xmlns:mc="http://schemas.openxmlformats.org/markup-compatibility/2006">
                <mc:Choice xmlns:v="urn:schemas-microsoft-com:vml" Requires="v">
                  <p:oleObj spid="_x0000_s50285" name="Equation" r:id="rId16" imgW="241300" imgH="190500" progId="Equation.3">
                    <p:embed/>
                  </p:oleObj>
                </mc:Choice>
                <mc:Fallback>
                  <p:oleObj name="Equation" r:id="rId16" imgW="241300" imgH="190500" progId="Equation.3">
                    <p:embed/>
                    <p:pic>
                      <p:nvPicPr>
                        <p:cNvPr id="0" name=""/>
                        <p:cNvPicPr/>
                        <p:nvPr/>
                      </p:nvPicPr>
                      <p:blipFill>
                        <a:blip r:embed="rId17"/>
                        <a:stretch>
                          <a:fillRect/>
                        </a:stretch>
                      </p:blipFill>
                      <p:spPr>
                        <a:xfrm>
                          <a:off x="5650593" y="4937538"/>
                          <a:ext cx="603250" cy="476250"/>
                        </a:xfrm>
                        <a:prstGeom prst="rect">
                          <a:avLst/>
                        </a:prstGeom>
                      </p:spPr>
                    </p:pic>
                  </p:oleObj>
                </mc:Fallback>
              </mc:AlternateContent>
            </a:graphicData>
          </a:graphic>
        </p:graphicFrame>
      </p:grpSp>
      <p:grpSp>
        <p:nvGrpSpPr>
          <p:cNvPr id="40" name="Group 30"/>
          <p:cNvGrpSpPr>
            <a:grpSpLocks/>
          </p:cNvGrpSpPr>
          <p:nvPr/>
        </p:nvGrpSpPr>
        <p:grpSpPr bwMode="auto">
          <a:xfrm rot="5400000">
            <a:off x="6973575" y="4319045"/>
            <a:ext cx="930275" cy="665162"/>
            <a:chOff x="4983" y="3712"/>
            <a:chExt cx="586" cy="419"/>
          </a:xfrm>
        </p:grpSpPr>
        <p:sp>
          <p:nvSpPr>
            <p:cNvPr id="41" name="Line 26"/>
            <p:cNvSpPr>
              <a:spLocks noChangeShapeType="1"/>
            </p:cNvSpPr>
            <p:nvPr/>
          </p:nvSpPr>
          <p:spPr bwMode="auto">
            <a:xfrm>
              <a:off x="4983" y="3908"/>
              <a:ext cx="433"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2" name="Line 27"/>
            <p:cNvSpPr>
              <a:spLocks noChangeShapeType="1"/>
            </p:cNvSpPr>
            <p:nvPr/>
          </p:nvSpPr>
          <p:spPr bwMode="auto">
            <a:xfrm>
              <a:off x="5416" y="3712"/>
              <a:ext cx="0" cy="419"/>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3" name="Line 28"/>
            <p:cNvSpPr>
              <a:spLocks noChangeShapeType="1"/>
            </p:cNvSpPr>
            <p:nvPr/>
          </p:nvSpPr>
          <p:spPr bwMode="auto">
            <a:xfrm>
              <a:off x="5499" y="3804"/>
              <a:ext cx="0" cy="23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4" name="Line 29"/>
            <p:cNvSpPr>
              <a:spLocks noChangeShapeType="1"/>
            </p:cNvSpPr>
            <p:nvPr/>
          </p:nvSpPr>
          <p:spPr bwMode="auto">
            <a:xfrm>
              <a:off x="5569" y="3857"/>
              <a:ext cx="0" cy="11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50" name="Group 49"/>
          <p:cNvGrpSpPr/>
          <p:nvPr/>
        </p:nvGrpSpPr>
        <p:grpSpPr>
          <a:xfrm>
            <a:off x="6501652" y="298086"/>
            <a:ext cx="942136" cy="3201146"/>
            <a:chOff x="4144285" y="688012"/>
            <a:chExt cx="942136" cy="3201146"/>
          </a:xfrm>
        </p:grpSpPr>
        <p:grpSp>
          <p:nvGrpSpPr>
            <p:cNvPr id="51" name="Group 50"/>
            <p:cNvGrpSpPr/>
            <p:nvPr/>
          </p:nvGrpSpPr>
          <p:grpSpPr>
            <a:xfrm>
              <a:off x="4144285" y="688012"/>
              <a:ext cx="152400" cy="3201146"/>
              <a:chOff x="1590675" y="3171079"/>
              <a:chExt cx="152400" cy="3201146"/>
            </a:xfrm>
          </p:grpSpPr>
          <p:sp>
            <p:nvSpPr>
              <p:cNvPr id="57" name="Line 11"/>
              <p:cNvSpPr>
                <a:spLocks noChangeShapeType="1"/>
              </p:cNvSpPr>
              <p:nvPr/>
            </p:nvSpPr>
            <p:spPr bwMode="auto">
              <a:xfrm flipH="1">
                <a:off x="1654174" y="3402228"/>
                <a:ext cx="14471" cy="2969997"/>
              </a:xfrm>
              <a:prstGeom prst="line">
                <a:avLst/>
              </a:prstGeom>
              <a:noFill/>
              <a:ln w="9525">
                <a:solidFill>
                  <a:schemeClr val="tx1"/>
                </a:solidFill>
                <a:prstDash val="sysDot"/>
                <a:round/>
                <a:headEnd type="triangle" w="med" len="med"/>
                <a:tailEnd type="non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8" name="Oval 13"/>
              <p:cNvSpPr>
                <a:spLocks noChangeArrowheads="1"/>
              </p:cNvSpPr>
              <p:nvPr/>
            </p:nvSpPr>
            <p:spPr bwMode="auto">
              <a:xfrm>
                <a:off x="1590675" y="3171079"/>
                <a:ext cx="152400" cy="167640"/>
              </a:xfrm>
              <a:prstGeom prst="ellipse">
                <a:avLst/>
              </a:prstGeom>
              <a:solidFill>
                <a:schemeClr val="tx1"/>
              </a:solidFill>
              <a:ln w="9525">
                <a:solidFill>
                  <a:schemeClr val="tx1"/>
                </a:solidFill>
                <a:round/>
                <a:headEnd/>
                <a:tailEnd/>
              </a:ln>
            </p:spPr>
            <p:txBody>
              <a:bodyPr wrap="none" anchor="ctr"/>
              <a:lstStyle/>
              <a:p>
                <a:endParaRPr lang="en-US"/>
              </a:p>
            </p:txBody>
          </p:sp>
        </p:grpSp>
        <p:graphicFrame>
          <p:nvGraphicFramePr>
            <p:cNvPr id="52" name="Object 51"/>
            <p:cNvGraphicFramePr>
              <a:graphicFrameLocks noChangeAspect="1"/>
            </p:cNvGraphicFramePr>
            <p:nvPr>
              <p:extLst>
                <p:ext uri="{D42A27DB-BD31-4B8C-83A1-F6EECF244321}">
                  <p14:modId xmlns:p14="http://schemas.microsoft.com/office/powerpoint/2010/main" val="2509101257"/>
                </p:ext>
              </p:extLst>
            </p:nvPr>
          </p:nvGraphicFramePr>
          <p:xfrm>
            <a:off x="4324421" y="712189"/>
            <a:ext cx="762000" cy="476250"/>
          </p:xfrm>
          <a:graphic>
            <a:graphicData uri="http://schemas.openxmlformats.org/presentationml/2006/ole">
              <mc:AlternateContent xmlns:mc="http://schemas.openxmlformats.org/markup-compatibility/2006">
                <mc:Choice xmlns:v="urn:schemas-microsoft-com:vml" Requires="v">
                  <p:oleObj spid="_x0000_s50286" name="Equation" r:id="rId18" imgW="304800" imgH="190500" progId="Equation.3">
                    <p:embed/>
                  </p:oleObj>
                </mc:Choice>
                <mc:Fallback>
                  <p:oleObj name="Equation" r:id="rId18" imgW="304800" imgH="190500" progId="Equation.3">
                    <p:embed/>
                    <p:pic>
                      <p:nvPicPr>
                        <p:cNvPr id="0" name=""/>
                        <p:cNvPicPr/>
                        <p:nvPr/>
                      </p:nvPicPr>
                      <p:blipFill>
                        <a:blip r:embed="rId19"/>
                        <a:stretch>
                          <a:fillRect/>
                        </a:stretch>
                      </p:blipFill>
                      <p:spPr>
                        <a:xfrm>
                          <a:off x="4324421" y="712189"/>
                          <a:ext cx="762000" cy="476250"/>
                        </a:xfrm>
                        <a:prstGeom prst="rect">
                          <a:avLst/>
                        </a:prstGeom>
                      </p:spPr>
                    </p:pic>
                  </p:oleObj>
                </mc:Fallback>
              </mc:AlternateContent>
            </a:graphicData>
          </a:graphic>
        </p:graphicFrame>
        <p:graphicFrame>
          <p:nvGraphicFramePr>
            <p:cNvPr id="53" name="Object 52"/>
            <p:cNvGraphicFramePr>
              <a:graphicFrameLocks noChangeAspect="1"/>
            </p:cNvGraphicFramePr>
            <p:nvPr>
              <p:extLst>
                <p:ext uri="{D42A27DB-BD31-4B8C-83A1-F6EECF244321}">
                  <p14:modId xmlns:p14="http://schemas.microsoft.com/office/powerpoint/2010/main" val="1541136786"/>
                </p:ext>
              </p:extLst>
            </p:nvPr>
          </p:nvGraphicFramePr>
          <p:xfrm>
            <a:off x="4291079" y="2061146"/>
            <a:ext cx="539750" cy="444500"/>
          </p:xfrm>
          <a:graphic>
            <a:graphicData uri="http://schemas.openxmlformats.org/presentationml/2006/ole">
              <mc:AlternateContent xmlns:mc="http://schemas.openxmlformats.org/markup-compatibility/2006">
                <mc:Choice xmlns:v="urn:schemas-microsoft-com:vml" Requires="v">
                  <p:oleObj spid="_x0000_s50287" name="Equation" r:id="rId20" imgW="215900" imgH="177800" progId="Equation.3">
                    <p:embed/>
                  </p:oleObj>
                </mc:Choice>
                <mc:Fallback>
                  <p:oleObj name="Equation" r:id="rId20" imgW="215900" imgH="177800" progId="Equation.3">
                    <p:embed/>
                    <p:pic>
                      <p:nvPicPr>
                        <p:cNvPr id="0" name=""/>
                        <p:cNvPicPr/>
                        <p:nvPr/>
                      </p:nvPicPr>
                      <p:blipFill>
                        <a:blip r:embed="rId21"/>
                        <a:stretch>
                          <a:fillRect/>
                        </a:stretch>
                      </p:blipFill>
                      <p:spPr>
                        <a:xfrm>
                          <a:off x="4291079" y="2061146"/>
                          <a:ext cx="539750" cy="444500"/>
                        </a:xfrm>
                        <a:prstGeom prst="rect">
                          <a:avLst/>
                        </a:prstGeom>
                      </p:spPr>
                    </p:pic>
                  </p:oleObj>
                </mc:Fallback>
              </mc:AlternateContent>
            </a:graphicData>
          </a:graphic>
        </p:graphicFrame>
      </p:grpSp>
      <p:grpSp>
        <p:nvGrpSpPr>
          <p:cNvPr id="62" name="Group 61"/>
          <p:cNvGrpSpPr/>
          <p:nvPr/>
        </p:nvGrpSpPr>
        <p:grpSpPr>
          <a:xfrm>
            <a:off x="6519985" y="3524586"/>
            <a:ext cx="152400" cy="3193527"/>
            <a:chOff x="4144285" y="3835241"/>
            <a:chExt cx="152400" cy="3193527"/>
          </a:xfrm>
        </p:grpSpPr>
        <p:sp>
          <p:nvSpPr>
            <p:cNvPr id="63" name="Line 11"/>
            <p:cNvSpPr>
              <a:spLocks noChangeShapeType="1"/>
            </p:cNvSpPr>
            <p:nvPr/>
          </p:nvSpPr>
          <p:spPr bwMode="auto">
            <a:xfrm>
              <a:off x="4211926" y="3835241"/>
              <a:ext cx="0" cy="3002641"/>
            </a:xfrm>
            <a:prstGeom prst="line">
              <a:avLst/>
            </a:prstGeom>
            <a:noFill/>
            <a:ln w="9525">
              <a:solidFill>
                <a:schemeClr val="tx1"/>
              </a:solidFill>
              <a:prstDash val="sysDot"/>
              <a:round/>
              <a:headEnd type="non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4" name="Oval 13"/>
            <p:cNvSpPr>
              <a:spLocks noChangeArrowheads="1"/>
            </p:cNvSpPr>
            <p:nvPr/>
          </p:nvSpPr>
          <p:spPr bwMode="auto">
            <a:xfrm>
              <a:off x="4144285" y="6876368"/>
              <a:ext cx="152400" cy="152400"/>
            </a:xfrm>
            <a:prstGeom prst="ellipse">
              <a:avLst/>
            </a:prstGeom>
            <a:solidFill>
              <a:schemeClr val="tx1"/>
            </a:solidFill>
            <a:ln w="9525">
              <a:solidFill>
                <a:schemeClr val="tx1"/>
              </a:solidFill>
              <a:round/>
              <a:headEnd/>
              <a:tailEnd/>
            </a:ln>
          </p:spPr>
          <p:txBody>
            <a:bodyPr wrap="none" anchor="ctr"/>
            <a:lstStyle/>
            <a:p>
              <a:endParaRPr lang="en-US"/>
            </a:p>
          </p:txBody>
        </p:sp>
      </p:grpSp>
      <p:grpSp>
        <p:nvGrpSpPr>
          <p:cNvPr id="65" name="Group 64"/>
          <p:cNvGrpSpPr/>
          <p:nvPr/>
        </p:nvGrpSpPr>
        <p:grpSpPr>
          <a:xfrm>
            <a:off x="6704186" y="5287347"/>
            <a:ext cx="767121" cy="1385952"/>
            <a:chOff x="5565813" y="4028035"/>
            <a:chExt cx="767121" cy="1385952"/>
          </a:xfrm>
        </p:grpSpPr>
        <p:graphicFrame>
          <p:nvGraphicFramePr>
            <p:cNvPr id="66" name="Object 65"/>
            <p:cNvGraphicFramePr>
              <a:graphicFrameLocks noChangeAspect="1"/>
            </p:cNvGraphicFramePr>
            <p:nvPr>
              <p:extLst>
                <p:ext uri="{D42A27DB-BD31-4B8C-83A1-F6EECF244321}">
                  <p14:modId xmlns:p14="http://schemas.microsoft.com/office/powerpoint/2010/main" val="2052252096"/>
                </p:ext>
              </p:extLst>
            </p:nvPr>
          </p:nvGraphicFramePr>
          <p:xfrm>
            <a:off x="5565813" y="4028035"/>
            <a:ext cx="539750" cy="444500"/>
          </p:xfrm>
          <a:graphic>
            <a:graphicData uri="http://schemas.openxmlformats.org/presentationml/2006/ole">
              <mc:AlternateContent xmlns:mc="http://schemas.openxmlformats.org/markup-compatibility/2006">
                <mc:Choice xmlns:v="urn:schemas-microsoft-com:vml" Requires="v">
                  <p:oleObj spid="_x0000_s50288" name="Equation" r:id="rId22" imgW="215900" imgH="177800" progId="Equation.3">
                    <p:embed/>
                  </p:oleObj>
                </mc:Choice>
                <mc:Fallback>
                  <p:oleObj name="Equation" r:id="rId22" imgW="215900" imgH="177800" progId="Equation.3">
                    <p:embed/>
                    <p:pic>
                      <p:nvPicPr>
                        <p:cNvPr id="0" name=""/>
                        <p:cNvPicPr/>
                        <p:nvPr/>
                      </p:nvPicPr>
                      <p:blipFill>
                        <a:blip r:embed="rId23"/>
                        <a:stretch>
                          <a:fillRect/>
                        </a:stretch>
                      </p:blipFill>
                      <p:spPr>
                        <a:xfrm>
                          <a:off x="5565813" y="4028035"/>
                          <a:ext cx="539750" cy="444500"/>
                        </a:xfrm>
                        <a:prstGeom prst="rect">
                          <a:avLst/>
                        </a:prstGeom>
                      </p:spPr>
                    </p:pic>
                  </p:oleObj>
                </mc:Fallback>
              </mc:AlternateContent>
            </a:graphicData>
          </a:graphic>
        </p:graphicFrame>
        <p:graphicFrame>
          <p:nvGraphicFramePr>
            <p:cNvPr id="67" name="Object 66"/>
            <p:cNvGraphicFramePr>
              <a:graphicFrameLocks noChangeAspect="1"/>
            </p:cNvGraphicFramePr>
            <p:nvPr>
              <p:extLst>
                <p:ext uri="{D42A27DB-BD31-4B8C-83A1-F6EECF244321}">
                  <p14:modId xmlns:p14="http://schemas.microsoft.com/office/powerpoint/2010/main" val="108275678"/>
                </p:ext>
              </p:extLst>
            </p:nvPr>
          </p:nvGraphicFramePr>
          <p:xfrm>
            <a:off x="5570934" y="4937737"/>
            <a:ext cx="762000" cy="476250"/>
          </p:xfrm>
          <a:graphic>
            <a:graphicData uri="http://schemas.openxmlformats.org/presentationml/2006/ole">
              <mc:AlternateContent xmlns:mc="http://schemas.openxmlformats.org/markup-compatibility/2006">
                <mc:Choice xmlns:v="urn:schemas-microsoft-com:vml" Requires="v">
                  <p:oleObj spid="_x0000_s50289" name="Equation" r:id="rId24" imgW="304800" imgH="190500" progId="Equation.3">
                    <p:embed/>
                  </p:oleObj>
                </mc:Choice>
                <mc:Fallback>
                  <p:oleObj name="Equation" r:id="rId24" imgW="304800" imgH="190500" progId="Equation.3">
                    <p:embed/>
                    <p:pic>
                      <p:nvPicPr>
                        <p:cNvPr id="0" name=""/>
                        <p:cNvPicPr/>
                        <p:nvPr/>
                      </p:nvPicPr>
                      <p:blipFill>
                        <a:blip r:embed="rId25"/>
                        <a:stretch>
                          <a:fillRect/>
                        </a:stretch>
                      </p:blipFill>
                      <p:spPr>
                        <a:xfrm>
                          <a:off x="5570934" y="4937737"/>
                          <a:ext cx="762000" cy="476250"/>
                        </a:xfrm>
                        <a:prstGeom prst="rect">
                          <a:avLst/>
                        </a:prstGeom>
                      </p:spPr>
                    </p:pic>
                  </p:oleObj>
                </mc:Fallback>
              </mc:AlternateContent>
            </a:graphicData>
          </a:graphic>
        </p:graphicFrame>
      </p:grpSp>
      <p:sp>
        <p:nvSpPr>
          <p:cNvPr id="2" name="TextBox 1"/>
          <p:cNvSpPr txBox="1"/>
          <p:nvPr/>
        </p:nvSpPr>
        <p:spPr>
          <a:xfrm>
            <a:off x="0" y="0"/>
            <a:ext cx="7626186" cy="1569660"/>
          </a:xfrm>
          <a:prstGeom prst="rect">
            <a:avLst/>
          </a:prstGeom>
          <a:noFill/>
        </p:spPr>
        <p:txBody>
          <a:bodyPr wrap="square" rtlCol="0">
            <a:spAutoFit/>
          </a:bodyPr>
          <a:lstStyle/>
          <a:p>
            <a:r>
              <a:rPr lang="en-US" dirty="0" smtClean="0">
                <a:solidFill>
                  <a:srgbClr val="660066"/>
                </a:solidFill>
              </a:rPr>
              <a:t>Could we use the method of images </a:t>
            </a:r>
          </a:p>
          <a:p>
            <a:r>
              <a:rPr lang="en-US" dirty="0" smtClean="0">
                <a:solidFill>
                  <a:srgbClr val="660066"/>
                </a:solidFill>
              </a:rPr>
              <a:t>for THIS problem? </a:t>
            </a:r>
            <a:r>
              <a:rPr lang="en-US" dirty="0" smtClean="0"/>
              <a:t>Find V(r) everywhere z&gt;0, </a:t>
            </a:r>
          </a:p>
          <a:p>
            <a:r>
              <a:rPr lang="en-US" dirty="0" smtClean="0"/>
              <a:t>Given these  two charges above a (grounded, </a:t>
            </a:r>
          </a:p>
          <a:p>
            <a:r>
              <a:rPr lang="en-US" dirty="0" smtClean="0"/>
              <a:t>infinite, conducting) plane?</a:t>
            </a:r>
            <a:endParaRPr lang="en-US" dirty="0"/>
          </a:p>
        </p:txBody>
      </p:sp>
    </p:spTree>
    <p:extLst>
      <p:ext uri="{BB962C8B-B14F-4D97-AF65-F5344CB8AC3E}">
        <p14:creationId xmlns:p14="http://schemas.microsoft.com/office/powerpoint/2010/main" val="12914101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nodeType="clickEffect">
                                  <p:stCondLst>
                                    <p:cond delay="0"/>
                                  </p:stCondLst>
                                  <p:childTnLst>
                                    <p:animEffect transition="out" filter="dissolve">
                                      <p:cBhvr>
                                        <p:cTn id="6" dur="1000"/>
                                        <p:tgtEl>
                                          <p:spTgt spid="9"/>
                                        </p:tgtEl>
                                      </p:cBhvr>
                                    </p:animEffect>
                                    <p:set>
                                      <p:cBhvr>
                                        <p:cTn id="7" dur="1" fill="hold">
                                          <p:stCondLst>
                                            <p:cond delay="999"/>
                                          </p:stCondLst>
                                        </p:cTn>
                                        <p:tgtEl>
                                          <p:spTgt spid="9"/>
                                        </p:tgtEl>
                                        <p:attrNameLst>
                                          <p:attrName>style.visibility</p:attrName>
                                        </p:attrNameLst>
                                      </p:cBhvr>
                                      <p:to>
                                        <p:strVal val="hidden"/>
                                      </p:to>
                                    </p:set>
                                  </p:childTnLst>
                                </p:cTn>
                              </p:par>
                              <p:par>
                                <p:cTn id="8" presetID="9" presetClass="exit" presetSubtype="0" fill="hold" nodeType="withEffect">
                                  <p:stCondLst>
                                    <p:cond delay="0"/>
                                  </p:stCondLst>
                                  <p:childTnLst>
                                    <p:animEffect transition="out" filter="dissolve">
                                      <p:cBhvr>
                                        <p:cTn id="9" dur="1000"/>
                                        <p:tgtEl>
                                          <p:spTgt spid="40"/>
                                        </p:tgtEl>
                                      </p:cBhvr>
                                    </p:animEffect>
                                    <p:set>
                                      <p:cBhvr>
                                        <p:cTn id="10" dur="1" fill="hold">
                                          <p:stCondLst>
                                            <p:cond delay="999"/>
                                          </p:stCondLst>
                                        </p:cTn>
                                        <p:tgtEl>
                                          <p:spTgt spid="40"/>
                                        </p:tgtEl>
                                        <p:attrNameLst>
                                          <p:attrName>style.visibility</p:attrName>
                                        </p:attrNameLst>
                                      </p:cBhvr>
                                      <p:to>
                                        <p:strVal val="hidden"/>
                                      </p:to>
                                    </p:set>
                                  </p:childTnLst>
                                </p:cTn>
                              </p:par>
                              <p:par>
                                <p:cTn id="11" presetID="9" presetClass="entr" presetSubtype="0" fill="hold" nodeType="with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dissolve">
                                      <p:cBhvr>
                                        <p:cTn id="13" dur="1000"/>
                                        <p:tgtEl>
                                          <p:spTgt spid="28"/>
                                        </p:tgtEl>
                                      </p:cBhvr>
                                    </p:animEffect>
                                  </p:childTnLst>
                                </p:cTn>
                              </p:par>
                              <p:par>
                                <p:cTn id="14" presetID="9" presetClass="entr" presetSubtype="0" fill="hold" nodeType="withEffect">
                                  <p:stCondLst>
                                    <p:cond delay="0"/>
                                  </p:stCondLst>
                                  <p:childTnLst>
                                    <p:set>
                                      <p:cBhvr>
                                        <p:cTn id="15" dur="1" fill="hold">
                                          <p:stCondLst>
                                            <p:cond delay="0"/>
                                          </p:stCondLst>
                                        </p:cTn>
                                        <p:tgtEl>
                                          <p:spTgt spid="45"/>
                                        </p:tgtEl>
                                        <p:attrNameLst>
                                          <p:attrName>style.visibility</p:attrName>
                                        </p:attrNameLst>
                                      </p:cBhvr>
                                      <p:to>
                                        <p:strVal val="visible"/>
                                      </p:to>
                                    </p:set>
                                    <p:animEffect transition="in" filter="dissolve">
                                      <p:cBhvr>
                                        <p:cTn id="16" dur="1000"/>
                                        <p:tgtEl>
                                          <p:spTgt spid="45"/>
                                        </p:tgtEl>
                                      </p:cBhvr>
                                    </p:animEffect>
                                  </p:childTnLst>
                                </p:cTn>
                              </p:par>
                              <p:par>
                                <p:cTn id="17" presetID="9" presetClass="entr" presetSubtype="0" fill="hold" nodeType="withEffect">
                                  <p:stCondLst>
                                    <p:cond delay="0"/>
                                  </p:stCondLst>
                                  <p:childTnLst>
                                    <p:set>
                                      <p:cBhvr>
                                        <p:cTn id="18" dur="1" fill="hold">
                                          <p:stCondLst>
                                            <p:cond delay="0"/>
                                          </p:stCondLst>
                                        </p:cTn>
                                        <p:tgtEl>
                                          <p:spTgt spid="65"/>
                                        </p:tgtEl>
                                        <p:attrNameLst>
                                          <p:attrName>style.visibility</p:attrName>
                                        </p:attrNameLst>
                                      </p:cBhvr>
                                      <p:to>
                                        <p:strVal val="visible"/>
                                      </p:to>
                                    </p:set>
                                    <p:animEffect transition="in" filter="dissolve">
                                      <p:cBhvr>
                                        <p:cTn id="19" dur="1000"/>
                                        <p:tgtEl>
                                          <p:spTgt spid="65"/>
                                        </p:tgtEl>
                                      </p:cBhvr>
                                    </p:animEffect>
                                  </p:childTnLst>
                                </p:cTn>
                              </p:par>
                              <p:par>
                                <p:cTn id="20" presetID="9" presetClass="entr" presetSubtype="0" fill="hold" nodeType="withEffect">
                                  <p:stCondLst>
                                    <p:cond delay="0"/>
                                  </p:stCondLst>
                                  <p:childTnLst>
                                    <p:set>
                                      <p:cBhvr>
                                        <p:cTn id="21" dur="1" fill="hold">
                                          <p:stCondLst>
                                            <p:cond delay="0"/>
                                          </p:stCondLst>
                                        </p:cTn>
                                        <p:tgtEl>
                                          <p:spTgt spid="62"/>
                                        </p:tgtEl>
                                        <p:attrNameLst>
                                          <p:attrName>style.visibility</p:attrName>
                                        </p:attrNameLst>
                                      </p:cBhvr>
                                      <p:to>
                                        <p:strVal val="visible"/>
                                      </p:to>
                                    </p:set>
                                    <p:animEffect transition="in" filter="dissolve">
                                      <p:cBhvr>
                                        <p:cTn id="22" dur="10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3794" name="Rectangle 3"/>
          <p:cNvSpPr>
            <a:spLocks noGrp="1" noChangeArrowheads="1"/>
          </p:cNvSpPr>
          <p:nvPr>
            <p:ph type="title" idx="4294967295"/>
          </p:nvPr>
        </p:nvSpPr>
        <p:spPr>
          <a:xfrm>
            <a:off x="723900" y="2290763"/>
            <a:ext cx="7772400" cy="1143000"/>
          </a:xfrm>
        </p:spPr>
        <p:txBody>
          <a:bodyPr/>
          <a:lstStyle/>
          <a:p>
            <a:r>
              <a:rPr lang="en-US" dirty="0">
                <a:latin typeface="Arial" charset="0"/>
                <a:ea typeface="ヒラギノ角ゴ Pro W3" charset="0"/>
                <a:cs typeface="ヒラギノ角ゴ Pro W3" charset="0"/>
              </a:rPr>
              <a:t/>
            </a:r>
            <a:br>
              <a:rPr lang="en-US" dirty="0">
                <a:latin typeface="Arial" charset="0"/>
                <a:ea typeface="ヒラギノ角ゴ Pro W3" charset="0"/>
                <a:cs typeface="ヒラギノ角ゴ Pro W3" charset="0"/>
              </a:rPr>
            </a:br>
            <a:r>
              <a:rPr lang="en-US" dirty="0">
                <a:latin typeface="Arial" charset="0"/>
                <a:ea typeface="ヒラギノ角ゴ Pro W3" charset="0"/>
                <a:cs typeface="ヒラギノ角ゴ Pro W3" charset="0"/>
              </a:rPr>
              <a:t>Calculate voltage </a:t>
            </a:r>
            <a:r>
              <a:rPr lang="en-US" dirty="0" smtClean="0">
                <a:latin typeface="Arial" charset="0"/>
                <a:ea typeface="ヒラギノ角ゴ Pro W3" charset="0"/>
                <a:cs typeface="ヒラギノ角ゴ Pro W3" charset="0"/>
              </a:rPr>
              <a:t>(everywhere in space!) for 2 equal/opposite </a:t>
            </a:r>
            <a:r>
              <a:rPr lang="en-US" dirty="0">
                <a:latin typeface="Arial" charset="0"/>
                <a:ea typeface="ヒラギノ角ゴ Pro W3" charset="0"/>
                <a:cs typeface="ヒラギノ角ゴ Pro W3" charset="0"/>
              </a:rPr>
              <a:t>point charges a distance </a:t>
            </a:r>
            <a:r>
              <a:rPr lang="ja-JP" altLang="en-US" dirty="0">
                <a:latin typeface="Arial" charset="0"/>
                <a:ea typeface="ヒラギノ角ゴ Pro W3" charset="0"/>
                <a:cs typeface="ヒラギノ角ゴ Pro W3" charset="0"/>
              </a:rPr>
              <a:t>“</a:t>
            </a:r>
            <a:r>
              <a:rPr lang="en-US" dirty="0">
                <a:latin typeface="Arial" charset="0"/>
                <a:ea typeface="ヒラギノ角ゴ Pro W3" charset="0"/>
                <a:cs typeface="ヒラギノ角ゴ Pro W3" charset="0"/>
              </a:rPr>
              <a:t>d</a:t>
            </a:r>
            <a:r>
              <a:rPr lang="ja-JP" altLang="en-US" dirty="0">
                <a:latin typeface="Arial" charset="0"/>
                <a:ea typeface="ヒラギノ角ゴ Pro W3" charset="0"/>
                <a:cs typeface="ヒラギノ角ゴ Pro W3" charset="0"/>
              </a:rPr>
              <a:t>”</a:t>
            </a:r>
            <a:r>
              <a:rPr lang="en-US" dirty="0">
                <a:latin typeface="Arial" charset="0"/>
                <a:ea typeface="ヒラギノ角ゴ Pro W3" charset="0"/>
                <a:cs typeface="ヒラギノ角ゴ Pro W3" charset="0"/>
              </a:rPr>
              <a:t> above and below the origin.  Where is V(r)=0?</a:t>
            </a:r>
          </a:p>
        </p:txBody>
      </p:sp>
    </p:spTree>
    <p:extLst>
      <p:ext uri="{BB962C8B-B14F-4D97-AF65-F5344CB8AC3E}">
        <p14:creationId xmlns:p14="http://schemas.microsoft.com/office/powerpoint/2010/main" val="40262722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Text Box 2"/>
          <p:cNvSpPr txBox="1">
            <a:spLocks noChangeArrowheads="1"/>
          </p:cNvSpPr>
          <p:nvPr/>
        </p:nvSpPr>
        <p:spPr bwMode="auto">
          <a:xfrm>
            <a:off x="771525" y="1797986"/>
            <a:ext cx="6137618"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marL="457200" indent="-457200">
              <a:defRPr sz="2400">
                <a:solidFill>
                  <a:schemeClr val="tx1"/>
                </a:solidFill>
                <a:latin typeface="Arial" charset="0"/>
                <a:ea typeface="ヒラギノ角ゴ Pro W3" charset="0"/>
                <a:cs typeface="ヒラギノ角ゴ Pro W3" charset="0"/>
              </a:defRPr>
            </a:lvl1pPr>
            <a:lvl2pPr marL="914400" indent="-457200">
              <a:defRPr sz="2400">
                <a:solidFill>
                  <a:schemeClr val="tx1"/>
                </a:solidFill>
                <a:latin typeface="Arial" charset="0"/>
                <a:ea typeface="ヒラギノ角ゴ Pro W3" charset="0"/>
                <a:cs typeface="ヒラギノ角ゴ Pro W3" charset="0"/>
              </a:defRPr>
            </a:lvl2pPr>
            <a:lvl3pPr marL="1371600" indent="-457200">
              <a:defRPr sz="2400">
                <a:solidFill>
                  <a:schemeClr val="tx1"/>
                </a:solidFill>
                <a:latin typeface="Arial" charset="0"/>
                <a:ea typeface="ヒラギノ角ゴ Pro W3" charset="0"/>
                <a:cs typeface="ヒラギノ角ゴ Pro W3" charset="0"/>
              </a:defRPr>
            </a:lvl3pPr>
            <a:lvl4pPr marL="1828800" indent="-457200">
              <a:defRPr sz="2400">
                <a:solidFill>
                  <a:schemeClr val="tx1"/>
                </a:solidFill>
                <a:latin typeface="Arial" charset="0"/>
                <a:ea typeface="ヒラギノ角ゴ Pro W3" charset="0"/>
                <a:cs typeface="ヒラギノ角ゴ Pro W3" charset="0"/>
              </a:defRPr>
            </a:lvl4pPr>
            <a:lvl5pPr marL="2286000" indent="-457200">
              <a:defRPr sz="2400">
                <a:solidFill>
                  <a:schemeClr val="tx1"/>
                </a:solidFill>
                <a:latin typeface="Arial" charset="0"/>
                <a:ea typeface="ヒラギノ角ゴ Pro W3" charset="0"/>
                <a:cs typeface="ヒラギノ角ゴ Pro W3" charset="0"/>
              </a:defRPr>
            </a:lvl5pPr>
            <a:lvl6pPr marL="2743200" indent="-4572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3200400" indent="-4572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657600" indent="-4572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4114800" indent="-4572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pPr>
              <a:buFont typeface="Arial" charset="0"/>
              <a:buAutoNum type="alphaUcParenR"/>
            </a:pPr>
            <a:r>
              <a:rPr lang="en-US" sz="3200" dirty="0"/>
              <a:t> Simple Coulomb</a:t>
            </a:r>
            <a:r>
              <a:rPr lang="ja-JP" altLang="en-US" sz="3200" dirty="0"/>
              <a:t>’</a:t>
            </a:r>
            <a:r>
              <a:rPr lang="en-US" sz="3200" dirty="0"/>
              <a:t>s law:</a:t>
            </a:r>
          </a:p>
          <a:p>
            <a:pPr>
              <a:buFont typeface="Arial" charset="0"/>
              <a:buNone/>
            </a:pPr>
            <a:endParaRPr lang="en-US" sz="800" dirty="0" smtClean="0"/>
          </a:p>
          <a:p>
            <a:pPr>
              <a:buFont typeface="Arial" charset="0"/>
              <a:buNone/>
            </a:pPr>
            <a:endParaRPr lang="en-US" sz="800" dirty="0" smtClean="0"/>
          </a:p>
          <a:p>
            <a:pPr>
              <a:buFont typeface="Arial" charset="0"/>
              <a:buNone/>
            </a:pPr>
            <a:endParaRPr lang="en-US" sz="800" dirty="0"/>
          </a:p>
          <a:p>
            <a:pPr>
              <a:buFont typeface="Arial" charset="0"/>
              <a:buNone/>
            </a:pPr>
            <a:endParaRPr lang="en-US" sz="800" dirty="0" smtClean="0"/>
          </a:p>
          <a:p>
            <a:pPr>
              <a:buFont typeface="Arial" charset="0"/>
              <a:buNone/>
            </a:pPr>
            <a:endParaRPr lang="en-US" sz="800" dirty="0"/>
          </a:p>
          <a:p>
            <a:pPr>
              <a:buFont typeface="Arial" charset="0"/>
              <a:buNone/>
            </a:pPr>
            <a:endParaRPr lang="en-US" sz="800" dirty="0"/>
          </a:p>
          <a:p>
            <a:pPr>
              <a:buFont typeface="Arial" charset="0"/>
              <a:buNone/>
            </a:pPr>
            <a:r>
              <a:rPr lang="en-US" sz="3200" dirty="0"/>
              <a:t>B)  Something more complicated</a:t>
            </a:r>
            <a:r>
              <a:rPr lang="en-US" dirty="0"/>
              <a:t> </a:t>
            </a:r>
          </a:p>
        </p:txBody>
      </p:sp>
      <p:sp>
        <p:nvSpPr>
          <p:cNvPr id="197635" name="Rectangle 3"/>
          <p:cNvSpPr>
            <a:spLocks noGrp="1" noChangeArrowheads="1"/>
          </p:cNvSpPr>
          <p:nvPr>
            <p:ph type="title" idx="4294967295"/>
          </p:nvPr>
        </p:nvSpPr>
        <p:spPr>
          <a:xfrm>
            <a:off x="666750" y="361950"/>
            <a:ext cx="8162925" cy="1143000"/>
          </a:xfrm>
        </p:spPr>
        <p:txBody>
          <a:bodyPr/>
          <a:lstStyle/>
          <a:p>
            <a:pPr algn="l"/>
            <a:r>
              <a:rPr lang="en-US" sz="3200" dirty="0"/>
              <a:t>A point charge +Q sits above a </a:t>
            </a:r>
            <a:r>
              <a:rPr lang="en-US" sz="3200" i="1" dirty="0"/>
              <a:t>very large </a:t>
            </a:r>
            <a:r>
              <a:rPr lang="en-US" sz="3200" i="1" dirty="0" smtClean="0"/>
              <a:t>grounded </a:t>
            </a:r>
            <a:r>
              <a:rPr lang="en-US" sz="3200" dirty="0" smtClean="0"/>
              <a:t>conducting </a:t>
            </a:r>
            <a:r>
              <a:rPr lang="en-US" sz="3200" dirty="0"/>
              <a:t>slab</a:t>
            </a:r>
            <a:r>
              <a:rPr lang="en-US" sz="3200" b="1" dirty="0"/>
              <a:t>. </a:t>
            </a:r>
            <a:r>
              <a:rPr lang="en-US" sz="3200" b="1" dirty="0" smtClean="0"/>
              <a:t/>
            </a:r>
            <a:br>
              <a:rPr lang="en-US" sz="3200" b="1" dirty="0" smtClean="0"/>
            </a:br>
            <a:r>
              <a:rPr lang="en-US" sz="3200" dirty="0" smtClean="0">
                <a:solidFill>
                  <a:schemeClr val="accent2"/>
                </a:solidFill>
              </a:rPr>
              <a:t>What </a:t>
            </a:r>
            <a:r>
              <a:rPr lang="en-US" sz="3200" dirty="0">
                <a:solidFill>
                  <a:schemeClr val="accent2"/>
                </a:solidFill>
              </a:rPr>
              <a:t>is </a:t>
            </a:r>
            <a:r>
              <a:rPr lang="en-US" sz="3200" b="1" dirty="0">
                <a:solidFill>
                  <a:schemeClr val="accent2"/>
                </a:solidFill>
              </a:rPr>
              <a:t>E</a:t>
            </a:r>
            <a:r>
              <a:rPr lang="en-US" sz="3200" dirty="0">
                <a:solidFill>
                  <a:schemeClr val="accent2"/>
                </a:solidFill>
              </a:rPr>
              <a:t>(</a:t>
            </a:r>
            <a:r>
              <a:rPr lang="en-US" sz="3200" b="1" dirty="0">
                <a:solidFill>
                  <a:schemeClr val="accent2"/>
                </a:solidFill>
              </a:rPr>
              <a:t>r</a:t>
            </a:r>
            <a:r>
              <a:rPr lang="en-US" sz="3200" dirty="0">
                <a:solidFill>
                  <a:schemeClr val="accent2"/>
                </a:solidFill>
              </a:rPr>
              <a:t>) for other points </a:t>
            </a:r>
            <a:r>
              <a:rPr lang="en-US" sz="3200" i="1" u="sng" dirty="0">
                <a:solidFill>
                  <a:schemeClr val="accent2"/>
                </a:solidFill>
              </a:rPr>
              <a:t>above</a:t>
            </a:r>
            <a:r>
              <a:rPr lang="en-US" sz="3200" dirty="0">
                <a:solidFill>
                  <a:schemeClr val="accent2"/>
                </a:solidFill>
              </a:rPr>
              <a:t> the slab? </a:t>
            </a:r>
            <a:endParaRPr lang="en-US" sz="3200" dirty="0"/>
          </a:p>
        </p:txBody>
      </p:sp>
      <p:sp>
        <p:nvSpPr>
          <p:cNvPr id="197636" name="AutoShape 4"/>
          <p:cNvSpPr>
            <a:spLocks noChangeArrowheads="1"/>
          </p:cNvSpPr>
          <p:nvPr/>
        </p:nvSpPr>
        <p:spPr bwMode="auto">
          <a:xfrm>
            <a:off x="609600" y="4994275"/>
            <a:ext cx="7543800" cy="1066800"/>
          </a:xfrm>
          <a:prstGeom prst="cube">
            <a:avLst>
              <a:gd name="adj" fmla="val 66370"/>
            </a:avLst>
          </a:prstGeom>
          <a:solidFill>
            <a:srgbClr val="FFCC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97637" name="Line 5"/>
          <p:cNvSpPr>
            <a:spLocks noChangeShapeType="1"/>
          </p:cNvSpPr>
          <p:nvPr/>
        </p:nvSpPr>
        <p:spPr bwMode="auto">
          <a:xfrm flipV="1">
            <a:off x="1663700" y="5108575"/>
            <a:ext cx="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97638" name="Line 6"/>
          <p:cNvSpPr>
            <a:spLocks noChangeShapeType="1"/>
          </p:cNvSpPr>
          <p:nvPr/>
        </p:nvSpPr>
        <p:spPr bwMode="auto">
          <a:xfrm rot="5400000" flipV="1">
            <a:off x="1873250" y="5394325"/>
            <a:ext cx="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97639" name="Line 7"/>
          <p:cNvSpPr>
            <a:spLocks noChangeShapeType="1"/>
          </p:cNvSpPr>
          <p:nvPr/>
        </p:nvSpPr>
        <p:spPr bwMode="auto">
          <a:xfrm flipV="1">
            <a:off x="1644650" y="5318125"/>
            <a:ext cx="3048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97640" name="Text Box 8"/>
          <p:cNvSpPr txBox="1">
            <a:spLocks noChangeArrowheads="1"/>
          </p:cNvSpPr>
          <p:nvPr/>
        </p:nvSpPr>
        <p:spPr bwMode="auto">
          <a:xfrm>
            <a:off x="1562100" y="4695825"/>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t>z</a:t>
            </a:r>
          </a:p>
        </p:txBody>
      </p:sp>
      <p:sp>
        <p:nvSpPr>
          <p:cNvPr id="197641" name="Text Box 9"/>
          <p:cNvSpPr txBox="1">
            <a:spLocks noChangeArrowheads="1"/>
          </p:cNvSpPr>
          <p:nvPr/>
        </p:nvSpPr>
        <p:spPr bwMode="auto">
          <a:xfrm>
            <a:off x="2025650" y="5394325"/>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t>x</a:t>
            </a:r>
          </a:p>
        </p:txBody>
      </p:sp>
      <p:sp>
        <p:nvSpPr>
          <p:cNvPr id="197642" name="Text Box 10"/>
          <p:cNvSpPr txBox="1">
            <a:spLocks noChangeArrowheads="1"/>
          </p:cNvSpPr>
          <p:nvPr/>
        </p:nvSpPr>
        <p:spPr bwMode="auto">
          <a:xfrm>
            <a:off x="1854200" y="4899025"/>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dirty="0"/>
              <a:t>y</a:t>
            </a:r>
          </a:p>
        </p:txBody>
      </p:sp>
      <p:sp>
        <p:nvSpPr>
          <p:cNvPr id="197643" name="Text Box 11"/>
          <p:cNvSpPr txBox="1">
            <a:spLocks noChangeArrowheads="1"/>
          </p:cNvSpPr>
          <p:nvPr/>
        </p:nvSpPr>
        <p:spPr bwMode="auto">
          <a:xfrm>
            <a:off x="1371600" y="3552825"/>
            <a:ext cx="5984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dirty="0"/>
              <a:t>+Q</a:t>
            </a:r>
          </a:p>
        </p:txBody>
      </p:sp>
      <p:sp>
        <p:nvSpPr>
          <p:cNvPr id="197646" name="Oval 14"/>
          <p:cNvSpPr>
            <a:spLocks noChangeArrowheads="1"/>
          </p:cNvSpPr>
          <p:nvPr/>
        </p:nvSpPr>
        <p:spPr bwMode="auto">
          <a:xfrm>
            <a:off x="1558925" y="3927475"/>
            <a:ext cx="152400" cy="1524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aphicFrame>
        <p:nvGraphicFramePr>
          <p:cNvPr id="197647" name="Object 15"/>
          <p:cNvGraphicFramePr>
            <a:graphicFrameLocks noChangeAspect="1"/>
          </p:cNvGraphicFramePr>
          <p:nvPr>
            <p:extLst>
              <p:ext uri="{D42A27DB-BD31-4B8C-83A1-F6EECF244321}">
                <p14:modId xmlns:p14="http://schemas.microsoft.com/office/powerpoint/2010/main" val="503219223"/>
              </p:ext>
            </p:extLst>
          </p:nvPr>
        </p:nvGraphicFramePr>
        <p:xfrm>
          <a:off x="1552260" y="2192514"/>
          <a:ext cx="4205603" cy="874536"/>
        </p:xfrm>
        <a:graphic>
          <a:graphicData uri="http://schemas.openxmlformats.org/presentationml/2006/ole">
            <mc:AlternateContent xmlns:mc="http://schemas.openxmlformats.org/markup-compatibility/2006">
              <mc:Choice xmlns:v="urn:schemas-microsoft-com:vml" Requires="v">
                <p:oleObj spid="_x0000_s33814" name="Equation" r:id="rId4" imgW="2260600" imgH="469900" progId="Equation.3">
                  <p:embed/>
                </p:oleObj>
              </mc:Choice>
              <mc:Fallback>
                <p:oleObj name="Equation" r:id="rId4" imgW="2260600" imgH="469900" progId="Equation.3">
                  <p:embed/>
                  <p:pic>
                    <p:nvPicPr>
                      <p:cNvPr id="0" name=""/>
                      <p:cNvPicPr>
                        <a:picLocks noChangeAspect="1" noChangeArrowheads="1"/>
                      </p:cNvPicPr>
                      <p:nvPr/>
                    </p:nvPicPr>
                    <p:blipFill>
                      <a:blip r:embed="rId5"/>
                      <a:srcRect/>
                      <a:stretch>
                        <a:fillRect/>
                      </a:stretch>
                    </p:blipFill>
                    <p:spPr bwMode="auto">
                      <a:xfrm>
                        <a:off x="1552260" y="2192514"/>
                        <a:ext cx="4205603" cy="874536"/>
                      </a:xfrm>
                      <a:prstGeom prst="rect">
                        <a:avLst/>
                      </a:prstGeom>
                      <a:noFill/>
                      <a:ln>
                        <a:noFill/>
                      </a:ln>
                      <a:effectLst/>
                      <a:extLst/>
                    </p:spPr>
                  </p:pic>
                </p:oleObj>
              </mc:Fallback>
            </mc:AlternateContent>
          </a:graphicData>
        </a:graphic>
      </p:graphicFrame>
      <p:sp>
        <p:nvSpPr>
          <p:cNvPr id="197649" name="Line 17"/>
          <p:cNvSpPr>
            <a:spLocks noChangeShapeType="1"/>
          </p:cNvSpPr>
          <p:nvPr/>
        </p:nvSpPr>
        <p:spPr bwMode="auto">
          <a:xfrm flipH="1">
            <a:off x="1685925" y="4364038"/>
            <a:ext cx="1701800" cy="1246187"/>
          </a:xfrm>
          <a:prstGeom prst="line">
            <a:avLst/>
          </a:prstGeom>
          <a:noFill/>
          <a:ln w="9525">
            <a:solidFill>
              <a:schemeClr val="tx1"/>
            </a:solidFill>
            <a:prstDash val="sysDot"/>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97650" name="Oval 18"/>
          <p:cNvSpPr>
            <a:spLocks noChangeArrowheads="1"/>
          </p:cNvSpPr>
          <p:nvPr/>
        </p:nvSpPr>
        <p:spPr bwMode="auto">
          <a:xfrm>
            <a:off x="3400425" y="4233863"/>
            <a:ext cx="133350" cy="13335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97653" name="Text Box 21"/>
          <p:cNvSpPr txBox="1">
            <a:spLocks noChangeArrowheads="1"/>
          </p:cNvSpPr>
          <p:nvPr/>
        </p:nvSpPr>
        <p:spPr bwMode="auto">
          <a:xfrm>
            <a:off x="2638425" y="4271963"/>
            <a:ext cx="3032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b="1"/>
              <a:t>r</a:t>
            </a:r>
            <a:endParaRPr lang="en-US"/>
          </a:p>
        </p:txBody>
      </p:sp>
      <p:grpSp>
        <p:nvGrpSpPr>
          <p:cNvPr id="20" name="Group 30"/>
          <p:cNvGrpSpPr>
            <a:grpSpLocks/>
          </p:cNvGrpSpPr>
          <p:nvPr/>
        </p:nvGrpSpPr>
        <p:grpSpPr bwMode="auto">
          <a:xfrm rot="5400000">
            <a:off x="6901958" y="6156546"/>
            <a:ext cx="647697" cy="463114"/>
            <a:chOff x="4983" y="3712"/>
            <a:chExt cx="586" cy="419"/>
          </a:xfrm>
        </p:grpSpPr>
        <p:sp>
          <p:nvSpPr>
            <p:cNvPr id="21" name="Line 26"/>
            <p:cNvSpPr>
              <a:spLocks noChangeShapeType="1"/>
            </p:cNvSpPr>
            <p:nvPr/>
          </p:nvSpPr>
          <p:spPr bwMode="auto">
            <a:xfrm>
              <a:off x="4983" y="3908"/>
              <a:ext cx="433"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 name="Line 27"/>
            <p:cNvSpPr>
              <a:spLocks noChangeShapeType="1"/>
            </p:cNvSpPr>
            <p:nvPr/>
          </p:nvSpPr>
          <p:spPr bwMode="auto">
            <a:xfrm>
              <a:off x="5416" y="3712"/>
              <a:ext cx="0" cy="419"/>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 name="Line 28"/>
            <p:cNvSpPr>
              <a:spLocks noChangeShapeType="1"/>
            </p:cNvSpPr>
            <p:nvPr/>
          </p:nvSpPr>
          <p:spPr bwMode="auto">
            <a:xfrm>
              <a:off x="5499" y="3804"/>
              <a:ext cx="0" cy="23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 name="Line 29"/>
            <p:cNvSpPr>
              <a:spLocks noChangeShapeType="1"/>
            </p:cNvSpPr>
            <p:nvPr/>
          </p:nvSpPr>
          <p:spPr bwMode="auto">
            <a:xfrm>
              <a:off x="5569" y="3857"/>
              <a:ext cx="0" cy="11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25" name="Line 11"/>
          <p:cNvSpPr>
            <a:spLocks noChangeShapeType="1"/>
          </p:cNvSpPr>
          <p:nvPr/>
        </p:nvSpPr>
        <p:spPr bwMode="auto">
          <a:xfrm>
            <a:off x="1623335" y="4094744"/>
            <a:ext cx="0" cy="1524000"/>
          </a:xfrm>
          <a:prstGeom prst="line">
            <a:avLst/>
          </a:prstGeom>
          <a:noFill/>
          <a:ln w="9525">
            <a:solidFill>
              <a:schemeClr val="tx1"/>
            </a:solidFill>
            <a:prstDash val="sysDot"/>
            <a:round/>
            <a:headEnd type="triangle" w="med" len="med"/>
            <a:tailEnd type="none" w="med" len="med"/>
          </a:ln>
          <a:extLst>
            <a:ext uri="{909E8E84-426E-40dd-AFC4-6F175D3DCCD1}">
              <a14:hiddenFill xmlns:a14="http://schemas.microsoft.com/office/drawing/2010/main">
                <a:noFill/>
              </a14:hiddenFill>
            </a:ext>
          </a:extLst>
        </p:spPr>
        <p:txBody>
          <a:bodyPr wrap="none" anchor="ctr"/>
          <a:lstStyle/>
          <a:p>
            <a:endParaRPr lang="en-US"/>
          </a:p>
        </p:txBody>
      </p:sp>
      <p:graphicFrame>
        <p:nvGraphicFramePr>
          <p:cNvPr id="26" name="Object 25"/>
          <p:cNvGraphicFramePr>
            <a:graphicFrameLocks noChangeAspect="1"/>
          </p:cNvGraphicFramePr>
          <p:nvPr>
            <p:extLst>
              <p:ext uri="{D42A27DB-BD31-4B8C-83A1-F6EECF244321}">
                <p14:modId xmlns:p14="http://schemas.microsoft.com/office/powerpoint/2010/main" val="4123111325"/>
              </p:ext>
            </p:extLst>
          </p:nvPr>
        </p:nvGraphicFramePr>
        <p:xfrm>
          <a:off x="1210585" y="4302707"/>
          <a:ext cx="349250" cy="444500"/>
        </p:xfrm>
        <a:graphic>
          <a:graphicData uri="http://schemas.openxmlformats.org/presentationml/2006/ole">
            <mc:AlternateContent xmlns:mc="http://schemas.openxmlformats.org/markup-compatibility/2006">
              <mc:Choice xmlns:v="urn:schemas-microsoft-com:vml" Requires="v">
                <p:oleObj spid="_x0000_s33815" name="Equation" r:id="rId6" imgW="139700" imgH="177800" progId="Equation.3">
                  <p:embed/>
                </p:oleObj>
              </mc:Choice>
              <mc:Fallback>
                <p:oleObj name="Equation" r:id="rId6" imgW="139700" imgH="177800" progId="Equation.3">
                  <p:embed/>
                  <p:pic>
                    <p:nvPicPr>
                      <p:cNvPr id="0" name=""/>
                      <p:cNvPicPr/>
                      <p:nvPr/>
                    </p:nvPicPr>
                    <p:blipFill>
                      <a:blip r:embed="rId7"/>
                      <a:stretch>
                        <a:fillRect/>
                      </a:stretch>
                    </p:blipFill>
                    <p:spPr>
                      <a:xfrm>
                        <a:off x="1210585" y="4302707"/>
                        <a:ext cx="349250" cy="444500"/>
                      </a:xfrm>
                      <a:prstGeom prst="rect">
                        <a:avLst/>
                      </a:prstGeom>
                    </p:spPr>
                  </p:pic>
                </p:oleObj>
              </mc:Fallback>
            </mc:AlternateContent>
          </a:graphicData>
        </a:graphic>
      </p:graphicFrame>
    </p:spTree>
    <p:extLst>
      <p:ext uri="{BB962C8B-B14F-4D97-AF65-F5344CB8AC3E}">
        <p14:creationId xmlns:p14="http://schemas.microsoft.com/office/powerpoint/2010/main" val="46966035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858" name="Group 30"/>
          <p:cNvGrpSpPr>
            <a:grpSpLocks/>
          </p:cNvGrpSpPr>
          <p:nvPr/>
        </p:nvGrpSpPr>
        <p:grpSpPr bwMode="auto">
          <a:xfrm>
            <a:off x="7657665" y="-1880369"/>
            <a:ext cx="930276" cy="419"/>
            <a:chOff x="4983" y="3712"/>
            <a:chExt cx="586" cy="419"/>
          </a:xfrm>
        </p:grpSpPr>
        <p:sp>
          <p:nvSpPr>
            <p:cNvPr id="35861" name="Line 26"/>
            <p:cNvSpPr>
              <a:spLocks noChangeShapeType="1"/>
            </p:cNvSpPr>
            <p:nvPr/>
          </p:nvSpPr>
          <p:spPr bwMode="auto">
            <a:xfrm>
              <a:off x="4983" y="3908"/>
              <a:ext cx="433"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862" name="Line 27"/>
            <p:cNvSpPr>
              <a:spLocks noChangeShapeType="1"/>
            </p:cNvSpPr>
            <p:nvPr/>
          </p:nvSpPr>
          <p:spPr bwMode="auto">
            <a:xfrm>
              <a:off x="5416" y="3712"/>
              <a:ext cx="0" cy="419"/>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863" name="Line 28"/>
            <p:cNvSpPr>
              <a:spLocks noChangeShapeType="1"/>
            </p:cNvSpPr>
            <p:nvPr/>
          </p:nvSpPr>
          <p:spPr bwMode="auto">
            <a:xfrm>
              <a:off x="5499" y="3795"/>
              <a:ext cx="0" cy="23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864" name="Line 29"/>
            <p:cNvSpPr>
              <a:spLocks noChangeShapeType="1"/>
            </p:cNvSpPr>
            <p:nvPr/>
          </p:nvSpPr>
          <p:spPr bwMode="auto">
            <a:xfrm>
              <a:off x="5569" y="3839"/>
              <a:ext cx="0" cy="11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9" name="Group 8"/>
          <p:cNvGrpSpPr/>
          <p:nvPr/>
        </p:nvGrpSpPr>
        <p:grpSpPr>
          <a:xfrm>
            <a:off x="448859" y="3119688"/>
            <a:ext cx="8297084" cy="1066800"/>
            <a:chOff x="472280" y="3468743"/>
            <a:chExt cx="8297084" cy="1066800"/>
          </a:xfrm>
        </p:grpSpPr>
        <p:sp>
          <p:nvSpPr>
            <p:cNvPr id="35860" name="Line 33"/>
            <p:cNvSpPr>
              <a:spLocks noChangeShapeType="1"/>
            </p:cNvSpPr>
            <p:nvPr/>
          </p:nvSpPr>
          <p:spPr bwMode="auto">
            <a:xfrm rot="16200000" flipH="1" flipV="1">
              <a:off x="774699" y="3582305"/>
              <a:ext cx="0" cy="604837"/>
            </a:xfrm>
            <a:prstGeom prst="line">
              <a:avLst/>
            </a:prstGeom>
            <a:noFill/>
            <a:ln w="63500">
              <a:solidFill>
                <a:srgbClr val="FFCC99"/>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5846" name="AutoShape 3"/>
            <p:cNvSpPr>
              <a:spLocks noChangeArrowheads="1"/>
            </p:cNvSpPr>
            <p:nvPr/>
          </p:nvSpPr>
          <p:spPr bwMode="auto">
            <a:xfrm>
              <a:off x="774700" y="3468743"/>
              <a:ext cx="7543800" cy="1066800"/>
            </a:xfrm>
            <a:prstGeom prst="cube">
              <a:avLst>
                <a:gd name="adj" fmla="val 66370"/>
              </a:avLst>
            </a:prstGeom>
            <a:solidFill>
              <a:srgbClr val="FFCC99"/>
            </a:solidFill>
            <a:ln w="9525">
              <a:solidFill>
                <a:schemeClr val="tx1"/>
              </a:solidFill>
              <a:miter lim="800000"/>
              <a:headEnd/>
              <a:tailEnd/>
            </a:ln>
          </p:spPr>
          <p:txBody>
            <a:bodyPr wrap="none" anchor="ctr"/>
            <a:lstStyle/>
            <a:p>
              <a:endParaRPr lang="en-US"/>
            </a:p>
          </p:txBody>
        </p:sp>
        <p:sp>
          <p:nvSpPr>
            <p:cNvPr id="35859" name="Line 31"/>
            <p:cNvSpPr>
              <a:spLocks noChangeShapeType="1"/>
            </p:cNvSpPr>
            <p:nvPr/>
          </p:nvSpPr>
          <p:spPr bwMode="auto">
            <a:xfrm rot="5400000" flipV="1">
              <a:off x="8466946" y="3532824"/>
              <a:ext cx="0" cy="604837"/>
            </a:xfrm>
            <a:prstGeom prst="line">
              <a:avLst/>
            </a:prstGeom>
            <a:noFill/>
            <a:ln w="63500">
              <a:solidFill>
                <a:srgbClr val="FFCC99"/>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1" name="Group 10"/>
          <p:cNvGrpSpPr/>
          <p:nvPr/>
        </p:nvGrpSpPr>
        <p:grpSpPr>
          <a:xfrm>
            <a:off x="3795035" y="1687362"/>
            <a:ext cx="1246188" cy="2093330"/>
            <a:chOff x="3795035" y="2053276"/>
            <a:chExt cx="1246188" cy="2093330"/>
          </a:xfrm>
        </p:grpSpPr>
        <p:grpSp>
          <p:nvGrpSpPr>
            <p:cNvPr id="4" name="Group 3"/>
            <p:cNvGrpSpPr/>
            <p:nvPr/>
          </p:nvGrpSpPr>
          <p:grpSpPr>
            <a:xfrm>
              <a:off x="4144285" y="2212758"/>
              <a:ext cx="511175" cy="1676400"/>
              <a:chOff x="1590675" y="4695825"/>
              <a:chExt cx="511175" cy="1676400"/>
            </a:xfrm>
          </p:grpSpPr>
          <p:sp>
            <p:nvSpPr>
              <p:cNvPr id="35848" name="Line 11"/>
              <p:cNvSpPr>
                <a:spLocks noChangeShapeType="1"/>
              </p:cNvSpPr>
              <p:nvPr/>
            </p:nvSpPr>
            <p:spPr bwMode="auto">
              <a:xfrm>
                <a:off x="1654175" y="4848225"/>
                <a:ext cx="0" cy="1524000"/>
              </a:xfrm>
              <a:prstGeom prst="line">
                <a:avLst/>
              </a:prstGeom>
              <a:noFill/>
              <a:ln w="9525">
                <a:solidFill>
                  <a:schemeClr val="tx1"/>
                </a:solidFill>
                <a:prstDash val="sysDot"/>
                <a:round/>
                <a:headEnd type="triangle" w="med" len="med"/>
                <a:tailEnd type="non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5849" name="Oval 13"/>
              <p:cNvSpPr>
                <a:spLocks noChangeArrowheads="1"/>
              </p:cNvSpPr>
              <p:nvPr/>
            </p:nvSpPr>
            <p:spPr bwMode="auto">
              <a:xfrm>
                <a:off x="1590675" y="4695825"/>
                <a:ext cx="152400" cy="152400"/>
              </a:xfrm>
              <a:prstGeom prst="ellipse">
                <a:avLst/>
              </a:prstGeom>
              <a:solidFill>
                <a:schemeClr val="tx1"/>
              </a:solidFill>
              <a:ln w="9525">
                <a:solidFill>
                  <a:schemeClr val="tx1"/>
                </a:solidFill>
                <a:round/>
                <a:headEnd/>
                <a:tailEnd/>
              </a:ln>
            </p:spPr>
            <p:txBody>
              <a:bodyPr wrap="none" anchor="ctr"/>
              <a:lstStyle/>
              <a:p>
                <a:endParaRPr lang="en-US"/>
              </a:p>
            </p:txBody>
          </p:sp>
          <p:sp>
            <p:nvSpPr>
              <p:cNvPr id="35851" name="Line 19"/>
              <p:cNvSpPr>
                <a:spLocks noChangeShapeType="1"/>
              </p:cNvSpPr>
              <p:nvPr/>
            </p:nvSpPr>
            <p:spPr bwMode="auto">
              <a:xfrm flipV="1">
                <a:off x="1644650" y="5838825"/>
                <a:ext cx="0" cy="5334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5852" name="Line 20"/>
              <p:cNvSpPr>
                <a:spLocks noChangeShapeType="1"/>
              </p:cNvSpPr>
              <p:nvPr/>
            </p:nvSpPr>
            <p:spPr bwMode="auto">
              <a:xfrm rot="5400000" flipV="1">
                <a:off x="1873250" y="6143625"/>
                <a:ext cx="0" cy="4572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5853" name="Line 21"/>
              <p:cNvSpPr>
                <a:spLocks noChangeShapeType="1"/>
              </p:cNvSpPr>
              <p:nvPr/>
            </p:nvSpPr>
            <p:spPr bwMode="auto">
              <a:xfrm flipV="1">
                <a:off x="1644650" y="6067425"/>
                <a:ext cx="304800" cy="3048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graphicFrame>
          <p:nvGraphicFramePr>
            <p:cNvPr id="29" name="Object 28"/>
            <p:cNvGraphicFramePr>
              <a:graphicFrameLocks noChangeAspect="1"/>
            </p:cNvGraphicFramePr>
            <p:nvPr>
              <p:extLst>
                <p:ext uri="{D42A27DB-BD31-4B8C-83A1-F6EECF244321}">
                  <p14:modId xmlns:p14="http://schemas.microsoft.com/office/powerpoint/2010/main" val="4185832684"/>
                </p:ext>
              </p:extLst>
            </p:nvPr>
          </p:nvGraphicFramePr>
          <p:xfrm>
            <a:off x="4406223" y="2053276"/>
            <a:ext cx="635000" cy="476250"/>
          </p:xfrm>
          <a:graphic>
            <a:graphicData uri="http://schemas.openxmlformats.org/presentationml/2006/ole">
              <mc:AlternateContent xmlns:mc="http://schemas.openxmlformats.org/markup-compatibility/2006">
                <mc:Choice xmlns:v="urn:schemas-microsoft-com:vml" Requires="v">
                  <p:oleObj spid="_x0000_s35072" name="Equation" r:id="rId4" imgW="254000" imgH="190500" progId="Equation.3">
                    <p:embed/>
                  </p:oleObj>
                </mc:Choice>
                <mc:Fallback>
                  <p:oleObj name="Equation" r:id="rId4" imgW="254000" imgH="190500" progId="Equation.3">
                    <p:embed/>
                    <p:pic>
                      <p:nvPicPr>
                        <p:cNvPr id="0" name=""/>
                        <p:cNvPicPr/>
                        <p:nvPr/>
                      </p:nvPicPr>
                      <p:blipFill>
                        <a:blip r:embed="rId5"/>
                        <a:stretch>
                          <a:fillRect/>
                        </a:stretch>
                      </p:blipFill>
                      <p:spPr>
                        <a:xfrm>
                          <a:off x="4406223" y="2053276"/>
                          <a:ext cx="635000" cy="476250"/>
                        </a:xfrm>
                        <a:prstGeom prst="rect">
                          <a:avLst/>
                        </a:prstGeom>
                      </p:spPr>
                    </p:pic>
                  </p:oleObj>
                </mc:Fallback>
              </mc:AlternateContent>
            </a:graphicData>
          </a:graphic>
        </p:graphicFrame>
        <p:graphicFrame>
          <p:nvGraphicFramePr>
            <p:cNvPr id="31" name="Object 30"/>
            <p:cNvGraphicFramePr>
              <a:graphicFrameLocks noChangeAspect="1"/>
            </p:cNvGraphicFramePr>
            <p:nvPr>
              <p:extLst>
                <p:ext uri="{D42A27DB-BD31-4B8C-83A1-F6EECF244321}">
                  <p14:modId xmlns:p14="http://schemas.microsoft.com/office/powerpoint/2010/main" val="1816123929"/>
                </p:ext>
              </p:extLst>
            </p:nvPr>
          </p:nvGraphicFramePr>
          <p:xfrm>
            <a:off x="3795035" y="2573121"/>
            <a:ext cx="349250" cy="444500"/>
          </p:xfrm>
          <a:graphic>
            <a:graphicData uri="http://schemas.openxmlformats.org/presentationml/2006/ole">
              <mc:AlternateContent xmlns:mc="http://schemas.openxmlformats.org/markup-compatibility/2006">
                <mc:Choice xmlns:v="urn:schemas-microsoft-com:vml" Requires="v">
                  <p:oleObj spid="_x0000_s35073" name="Equation" r:id="rId6" imgW="139700" imgH="177800" progId="Equation.3">
                    <p:embed/>
                  </p:oleObj>
                </mc:Choice>
                <mc:Fallback>
                  <p:oleObj name="Equation" r:id="rId6" imgW="139700" imgH="177800" progId="Equation.3">
                    <p:embed/>
                    <p:pic>
                      <p:nvPicPr>
                        <p:cNvPr id="0" name=""/>
                        <p:cNvPicPr/>
                        <p:nvPr/>
                      </p:nvPicPr>
                      <p:blipFill>
                        <a:blip r:embed="rId7"/>
                        <a:stretch>
                          <a:fillRect/>
                        </a:stretch>
                      </p:blipFill>
                      <p:spPr>
                        <a:xfrm>
                          <a:off x="3795035" y="2573121"/>
                          <a:ext cx="349250" cy="444500"/>
                        </a:xfrm>
                        <a:prstGeom prst="rect">
                          <a:avLst/>
                        </a:prstGeom>
                      </p:spPr>
                    </p:pic>
                  </p:oleObj>
                </mc:Fallback>
              </mc:AlternateContent>
            </a:graphicData>
          </a:graphic>
        </p:graphicFrame>
        <p:graphicFrame>
          <p:nvGraphicFramePr>
            <p:cNvPr id="32" name="Object 31"/>
            <p:cNvGraphicFramePr>
              <a:graphicFrameLocks noChangeAspect="1"/>
            </p:cNvGraphicFramePr>
            <p:nvPr>
              <p:extLst>
                <p:ext uri="{D42A27DB-BD31-4B8C-83A1-F6EECF244321}">
                  <p14:modId xmlns:p14="http://schemas.microsoft.com/office/powerpoint/2010/main" val="546062169"/>
                </p:ext>
              </p:extLst>
            </p:nvPr>
          </p:nvGraphicFramePr>
          <p:xfrm>
            <a:off x="3909933" y="3300891"/>
            <a:ext cx="285750" cy="444500"/>
          </p:xfrm>
          <a:graphic>
            <a:graphicData uri="http://schemas.openxmlformats.org/presentationml/2006/ole">
              <mc:AlternateContent xmlns:mc="http://schemas.openxmlformats.org/markup-compatibility/2006">
                <mc:Choice xmlns:v="urn:schemas-microsoft-com:vml" Requires="v">
                  <p:oleObj spid="_x0000_s35074" name="Equation" r:id="rId8" imgW="114300" imgH="177800" progId="Equation.3">
                    <p:embed/>
                  </p:oleObj>
                </mc:Choice>
                <mc:Fallback>
                  <p:oleObj name="Equation" r:id="rId8" imgW="114300" imgH="177800" progId="Equation.3">
                    <p:embed/>
                    <p:pic>
                      <p:nvPicPr>
                        <p:cNvPr id="0" name=""/>
                        <p:cNvPicPr/>
                        <p:nvPr/>
                      </p:nvPicPr>
                      <p:blipFill>
                        <a:blip r:embed="rId9"/>
                        <a:stretch>
                          <a:fillRect/>
                        </a:stretch>
                      </p:blipFill>
                      <p:spPr>
                        <a:xfrm>
                          <a:off x="3909933" y="3300891"/>
                          <a:ext cx="285750" cy="444500"/>
                        </a:xfrm>
                        <a:prstGeom prst="rect">
                          <a:avLst/>
                        </a:prstGeom>
                      </p:spPr>
                    </p:pic>
                  </p:oleObj>
                </mc:Fallback>
              </mc:AlternateContent>
            </a:graphicData>
          </a:graphic>
        </p:graphicFrame>
        <p:graphicFrame>
          <p:nvGraphicFramePr>
            <p:cNvPr id="33" name="Object 32"/>
            <p:cNvGraphicFramePr>
              <a:graphicFrameLocks noChangeAspect="1"/>
            </p:cNvGraphicFramePr>
            <p:nvPr>
              <p:extLst>
                <p:ext uri="{D42A27DB-BD31-4B8C-83A1-F6EECF244321}">
                  <p14:modId xmlns:p14="http://schemas.microsoft.com/office/powerpoint/2010/main" val="3469167349"/>
                </p:ext>
              </p:extLst>
            </p:nvPr>
          </p:nvGraphicFramePr>
          <p:xfrm>
            <a:off x="4487863" y="3297293"/>
            <a:ext cx="317500" cy="508000"/>
          </p:xfrm>
          <a:graphic>
            <a:graphicData uri="http://schemas.openxmlformats.org/presentationml/2006/ole">
              <mc:AlternateContent xmlns:mc="http://schemas.openxmlformats.org/markup-compatibility/2006">
                <mc:Choice xmlns:v="urn:schemas-microsoft-com:vml" Requires="v">
                  <p:oleObj spid="_x0000_s35075" name="Equation" r:id="rId10" imgW="127000" imgH="203200" progId="Equation.3">
                    <p:embed/>
                  </p:oleObj>
                </mc:Choice>
                <mc:Fallback>
                  <p:oleObj name="Equation" r:id="rId10" imgW="127000" imgH="203200" progId="Equation.3">
                    <p:embed/>
                    <p:pic>
                      <p:nvPicPr>
                        <p:cNvPr id="0" name=""/>
                        <p:cNvPicPr/>
                        <p:nvPr/>
                      </p:nvPicPr>
                      <p:blipFill>
                        <a:blip r:embed="rId11"/>
                        <a:stretch>
                          <a:fillRect/>
                        </a:stretch>
                      </p:blipFill>
                      <p:spPr>
                        <a:xfrm>
                          <a:off x="4487863" y="3297293"/>
                          <a:ext cx="317500" cy="508000"/>
                        </a:xfrm>
                        <a:prstGeom prst="rect">
                          <a:avLst/>
                        </a:prstGeom>
                      </p:spPr>
                    </p:pic>
                  </p:oleObj>
                </mc:Fallback>
              </mc:AlternateContent>
            </a:graphicData>
          </a:graphic>
        </p:graphicFrame>
        <p:graphicFrame>
          <p:nvGraphicFramePr>
            <p:cNvPr id="34" name="Object 33"/>
            <p:cNvGraphicFramePr>
              <a:graphicFrameLocks noChangeAspect="1"/>
            </p:cNvGraphicFramePr>
            <p:nvPr>
              <p:extLst>
                <p:ext uri="{D42A27DB-BD31-4B8C-83A1-F6EECF244321}">
                  <p14:modId xmlns:p14="http://schemas.microsoft.com/office/powerpoint/2010/main" val="3285887316"/>
                </p:ext>
              </p:extLst>
            </p:nvPr>
          </p:nvGraphicFramePr>
          <p:xfrm>
            <a:off x="4597400" y="3702106"/>
            <a:ext cx="317500" cy="444500"/>
          </p:xfrm>
          <a:graphic>
            <a:graphicData uri="http://schemas.openxmlformats.org/presentationml/2006/ole">
              <mc:AlternateContent xmlns:mc="http://schemas.openxmlformats.org/markup-compatibility/2006">
                <mc:Choice xmlns:v="urn:schemas-microsoft-com:vml" Requires="v">
                  <p:oleObj spid="_x0000_s35076" name="Equation" r:id="rId12" imgW="127000" imgH="177800" progId="Equation.3">
                    <p:embed/>
                  </p:oleObj>
                </mc:Choice>
                <mc:Fallback>
                  <p:oleObj name="Equation" r:id="rId12" imgW="127000" imgH="177800" progId="Equation.3">
                    <p:embed/>
                    <p:pic>
                      <p:nvPicPr>
                        <p:cNvPr id="0" name=""/>
                        <p:cNvPicPr/>
                        <p:nvPr/>
                      </p:nvPicPr>
                      <p:blipFill>
                        <a:blip r:embed="rId13"/>
                        <a:stretch>
                          <a:fillRect/>
                        </a:stretch>
                      </p:blipFill>
                      <p:spPr>
                        <a:xfrm>
                          <a:off x="4597400" y="3702106"/>
                          <a:ext cx="317500" cy="444500"/>
                        </a:xfrm>
                        <a:prstGeom prst="rect">
                          <a:avLst/>
                        </a:prstGeom>
                      </p:spPr>
                    </p:pic>
                  </p:oleObj>
                </mc:Fallback>
              </mc:AlternateContent>
            </a:graphicData>
          </a:graphic>
        </p:graphicFrame>
      </p:grpSp>
      <p:sp>
        <p:nvSpPr>
          <p:cNvPr id="40" name="Title 1"/>
          <p:cNvSpPr txBox="1">
            <a:spLocks/>
          </p:cNvSpPr>
          <p:nvPr/>
        </p:nvSpPr>
        <p:spPr>
          <a:xfrm>
            <a:off x="457200" y="274638"/>
            <a:ext cx="82296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a:t>I</a:t>
            </a:r>
            <a:r>
              <a:rPr lang="en-US" dirty="0" smtClean="0"/>
              <a:t>nfinite grounded conducting slab</a:t>
            </a:r>
            <a:endParaRPr lang="en-US" dirty="0"/>
          </a:p>
        </p:txBody>
      </p:sp>
      <p:grpSp>
        <p:nvGrpSpPr>
          <p:cNvPr id="25" name="Group 30"/>
          <p:cNvGrpSpPr>
            <a:grpSpLocks/>
          </p:cNvGrpSpPr>
          <p:nvPr/>
        </p:nvGrpSpPr>
        <p:grpSpPr bwMode="auto">
          <a:xfrm rot="5400000">
            <a:off x="6973575" y="4319045"/>
            <a:ext cx="930275" cy="665162"/>
            <a:chOff x="4983" y="3712"/>
            <a:chExt cx="586" cy="419"/>
          </a:xfrm>
        </p:grpSpPr>
        <p:sp>
          <p:nvSpPr>
            <p:cNvPr id="26" name="Line 26"/>
            <p:cNvSpPr>
              <a:spLocks noChangeShapeType="1"/>
            </p:cNvSpPr>
            <p:nvPr/>
          </p:nvSpPr>
          <p:spPr bwMode="auto">
            <a:xfrm>
              <a:off x="4983" y="3908"/>
              <a:ext cx="433"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 name="Line 27"/>
            <p:cNvSpPr>
              <a:spLocks noChangeShapeType="1"/>
            </p:cNvSpPr>
            <p:nvPr/>
          </p:nvSpPr>
          <p:spPr bwMode="auto">
            <a:xfrm>
              <a:off x="5416" y="3712"/>
              <a:ext cx="0" cy="419"/>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 name="Line 28"/>
            <p:cNvSpPr>
              <a:spLocks noChangeShapeType="1"/>
            </p:cNvSpPr>
            <p:nvPr/>
          </p:nvSpPr>
          <p:spPr bwMode="auto">
            <a:xfrm>
              <a:off x="5499" y="3804"/>
              <a:ext cx="0" cy="23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 name="Line 29"/>
            <p:cNvSpPr>
              <a:spLocks noChangeShapeType="1"/>
            </p:cNvSpPr>
            <p:nvPr/>
          </p:nvSpPr>
          <p:spPr bwMode="auto">
            <a:xfrm>
              <a:off x="5569" y="3857"/>
              <a:ext cx="0" cy="11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2" name="Group 1"/>
          <p:cNvGrpSpPr/>
          <p:nvPr/>
        </p:nvGrpSpPr>
        <p:grpSpPr>
          <a:xfrm>
            <a:off x="3154363" y="4814888"/>
            <a:ext cx="2698750" cy="1111250"/>
            <a:chOff x="3154363" y="4814888"/>
            <a:chExt cx="2698750" cy="1111250"/>
          </a:xfrm>
        </p:grpSpPr>
        <p:graphicFrame>
          <p:nvGraphicFramePr>
            <p:cNvPr id="5" name="Object 4"/>
            <p:cNvGraphicFramePr>
              <a:graphicFrameLocks noChangeAspect="1"/>
            </p:cNvGraphicFramePr>
            <p:nvPr>
              <p:extLst>
                <p:ext uri="{D42A27DB-BD31-4B8C-83A1-F6EECF244321}">
                  <p14:modId xmlns:p14="http://schemas.microsoft.com/office/powerpoint/2010/main" val="216053005"/>
                </p:ext>
              </p:extLst>
            </p:nvPr>
          </p:nvGraphicFramePr>
          <p:xfrm>
            <a:off x="3154363" y="4814888"/>
            <a:ext cx="2698750" cy="1111250"/>
          </p:xfrm>
          <a:graphic>
            <a:graphicData uri="http://schemas.openxmlformats.org/presentationml/2006/ole">
              <mc:AlternateContent xmlns:mc="http://schemas.openxmlformats.org/markup-compatibility/2006">
                <mc:Choice xmlns:v="urn:schemas-microsoft-com:vml" Requires="v">
                  <p:oleObj spid="_x0000_s35077" name="Equation" r:id="rId14" imgW="1079500" imgH="444500" progId="Equation.3">
                    <p:embed/>
                  </p:oleObj>
                </mc:Choice>
                <mc:Fallback>
                  <p:oleObj name="Equation" r:id="rId14" imgW="1079500" imgH="444500" progId="Equation.3">
                    <p:embed/>
                    <p:pic>
                      <p:nvPicPr>
                        <p:cNvPr id="0" name=""/>
                        <p:cNvPicPr/>
                        <p:nvPr/>
                      </p:nvPicPr>
                      <p:blipFill>
                        <a:blip r:embed="rId15"/>
                        <a:stretch>
                          <a:fillRect/>
                        </a:stretch>
                      </p:blipFill>
                      <p:spPr>
                        <a:xfrm>
                          <a:off x="3154363" y="4814888"/>
                          <a:ext cx="2698750" cy="1111250"/>
                        </a:xfrm>
                        <a:prstGeom prst="rect">
                          <a:avLst/>
                        </a:prstGeom>
                      </p:spPr>
                    </p:pic>
                  </p:oleObj>
                </mc:Fallback>
              </mc:AlternateContent>
            </a:graphicData>
          </a:graphic>
        </p:graphicFrame>
        <p:graphicFrame>
          <p:nvGraphicFramePr>
            <p:cNvPr id="35" name="Object 34"/>
            <p:cNvGraphicFramePr>
              <a:graphicFrameLocks noChangeAspect="1"/>
            </p:cNvGraphicFramePr>
            <p:nvPr>
              <p:extLst>
                <p:ext uri="{D42A27DB-BD31-4B8C-83A1-F6EECF244321}">
                  <p14:modId xmlns:p14="http://schemas.microsoft.com/office/powerpoint/2010/main" val="1835322785"/>
                </p:ext>
              </p:extLst>
            </p:nvPr>
          </p:nvGraphicFramePr>
          <p:xfrm>
            <a:off x="4519613" y="4890333"/>
            <a:ext cx="285750" cy="444500"/>
          </p:xfrm>
          <a:graphic>
            <a:graphicData uri="http://schemas.openxmlformats.org/presentationml/2006/ole">
              <mc:AlternateContent xmlns:mc="http://schemas.openxmlformats.org/markup-compatibility/2006">
                <mc:Choice xmlns:v="urn:schemas-microsoft-com:vml" Requires="v">
                  <p:oleObj spid="_x0000_s35078" name="Equation" r:id="rId16" imgW="114300" imgH="177800" progId="Equation.3">
                    <p:embed/>
                  </p:oleObj>
                </mc:Choice>
                <mc:Fallback>
                  <p:oleObj name="Equation" r:id="rId16" imgW="114300" imgH="177800" progId="Equation.3">
                    <p:embed/>
                    <p:pic>
                      <p:nvPicPr>
                        <p:cNvPr id="0" name=""/>
                        <p:cNvPicPr/>
                        <p:nvPr/>
                      </p:nvPicPr>
                      <p:blipFill>
                        <a:blip r:embed="rId17"/>
                        <a:stretch>
                          <a:fillRect/>
                        </a:stretch>
                      </p:blipFill>
                      <p:spPr>
                        <a:xfrm>
                          <a:off x="4519613" y="4890333"/>
                          <a:ext cx="285750" cy="444500"/>
                        </a:xfrm>
                        <a:prstGeom prst="rect">
                          <a:avLst/>
                        </a:prstGeom>
                      </p:spPr>
                    </p:pic>
                  </p:oleObj>
                </mc:Fallback>
              </mc:AlternateContent>
            </a:graphicData>
          </a:graphic>
        </p:graphicFrame>
      </p:grpSp>
      <p:grpSp>
        <p:nvGrpSpPr>
          <p:cNvPr id="7" name="Group 6"/>
          <p:cNvGrpSpPr/>
          <p:nvPr/>
        </p:nvGrpSpPr>
        <p:grpSpPr>
          <a:xfrm>
            <a:off x="3075898" y="3159582"/>
            <a:ext cx="2325002" cy="692796"/>
            <a:chOff x="704698" y="5310623"/>
            <a:chExt cx="2325002" cy="692796"/>
          </a:xfrm>
        </p:grpSpPr>
        <p:graphicFrame>
          <p:nvGraphicFramePr>
            <p:cNvPr id="43" name="Object 42"/>
            <p:cNvGraphicFramePr>
              <a:graphicFrameLocks noChangeAspect="1"/>
            </p:cNvGraphicFramePr>
            <p:nvPr>
              <p:extLst>
                <p:ext uri="{D42A27DB-BD31-4B8C-83A1-F6EECF244321}">
                  <p14:modId xmlns:p14="http://schemas.microsoft.com/office/powerpoint/2010/main" val="2153457918"/>
                </p:ext>
              </p:extLst>
            </p:nvPr>
          </p:nvGraphicFramePr>
          <p:xfrm>
            <a:off x="1053948" y="5749419"/>
            <a:ext cx="349250" cy="254000"/>
          </p:xfrm>
          <a:graphic>
            <a:graphicData uri="http://schemas.openxmlformats.org/presentationml/2006/ole">
              <mc:AlternateContent xmlns:mc="http://schemas.openxmlformats.org/markup-compatibility/2006">
                <mc:Choice xmlns:v="urn:schemas-microsoft-com:vml" Requires="v">
                  <p:oleObj spid="_x0000_s35079" name="Equation" r:id="rId18" imgW="139700" imgH="101600" progId="Equation.3">
                    <p:embed/>
                  </p:oleObj>
                </mc:Choice>
                <mc:Fallback>
                  <p:oleObj name="Equation" r:id="rId18" imgW="139700" imgH="101600" progId="Equation.3">
                    <p:embed/>
                    <p:pic>
                      <p:nvPicPr>
                        <p:cNvPr id="0" name=""/>
                        <p:cNvPicPr/>
                        <p:nvPr/>
                      </p:nvPicPr>
                      <p:blipFill>
                        <a:blip r:embed="rId19"/>
                        <a:stretch>
                          <a:fillRect/>
                        </a:stretch>
                      </p:blipFill>
                      <p:spPr>
                        <a:xfrm>
                          <a:off x="1053948" y="5749419"/>
                          <a:ext cx="349250" cy="254000"/>
                        </a:xfrm>
                        <a:prstGeom prst="rect">
                          <a:avLst/>
                        </a:prstGeom>
                      </p:spPr>
                    </p:pic>
                  </p:oleObj>
                </mc:Fallback>
              </mc:AlternateContent>
            </a:graphicData>
          </a:graphic>
        </p:graphicFrame>
        <p:graphicFrame>
          <p:nvGraphicFramePr>
            <p:cNvPr id="46" name="Object 45"/>
            <p:cNvGraphicFramePr>
              <a:graphicFrameLocks noChangeAspect="1"/>
            </p:cNvGraphicFramePr>
            <p:nvPr>
              <p:extLst>
                <p:ext uri="{D42A27DB-BD31-4B8C-83A1-F6EECF244321}">
                  <p14:modId xmlns:p14="http://schemas.microsoft.com/office/powerpoint/2010/main" val="3216281583"/>
                </p:ext>
              </p:extLst>
            </p:nvPr>
          </p:nvGraphicFramePr>
          <p:xfrm>
            <a:off x="2674883" y="5310623"/>
            <a:ext cx="349250" cy="254000"/>
          </p:xfrm>
          <a:graphic>
            <a:graphicData uri="http://schemas.openxmlformats.org/presentationml/2006/ole">
              <mc:AlternateContent xmlns:mc="http://schemas.openxmlformats.org/markup-compatibility/2006">
                <mc:Choice xmlns:v="urn:schemas-microsoft-com:vml" Requires="v">
                  <p:oleObj spid="_x0000_s35080" name="Equation" r:id="rId20" imgW="139700" imgH="101600" progId="Equation.3">
                    <p:embed/>
                  </p:oleObj>
                </mc:Choice>
                <mc:Fallback>
                  <p:oleObj name="Equation" r:id="rId20" imgW="139700" imgH="101600" progId="Equation.3">
                    <p:embed/>
                    <p:pic>
                      <p:nvPicPr>
                        <p:cNvPr id="0" name=""/>
                        <p:cNvPicPr/>
                        <p:nvPr/>
                      </p:nvPicPr>
                      <p:blipFill>
                        <a:blip r:embed="rId19"/>
                        <a:stretch>
                          <a:fillRect/>
                        </a:stretch>
                      </p:blipFill>
                      <p:spPr>
                        <a:xfrm>
                          <a:off x="2674883" y="5310623"/>
                          <a:ext cx="349250" cy="254000"/>
                        </a:xfrm>
                        <a:prstGeom prst="rect">
                          <a:avLst/>
                        </a:prstGeom>
                      </p:spPr>
                    </p:pic>
                  </p:oleObj>
                </mc:Fallback>
              </mc:AlternateContent>
            </a:graphicData>
          </a:graphic>
        </p:graphicFrame>
        <p:graphicFrame>
          <p:nvGraphicFramePr>
            <p:cNvPr id="49" name="Object 48"/>
            <p:cNvGraphicFramePr>
              <a:graphicFrameLocks noChangeAspect="1"/>
            </p:cNvGraphicFramePr>
            <p:nvPr>
              <p:extLst>
                <p:ext uri="{D42A27DB-BD31-4B8C-83A1-F6EECF244321}">
                  <p14:modId xmlns:p14="http://schemas.microsoft.com/office/powerpoint/2010/main" val="523259877"/>
                </p:ext>
              </p:extLst>
            </p:nvPr>
          </p:nvGraphicFramePr>
          <p:xfrm>
            <a:off x="1228573" y="5539196"/>
            <a:ext cx="349250" cy="254000"/>
          </p:xfrm>
          <a:graphic>
            <a:graphicData uri="http://schemas.openxmlformats.org/presentationml/2006/ole">
              <mc:AlternateContent xmlns:mc="http://schemas.openxmlformats.org/markup-compatibility/2006">
                <mc:Choice xmlns:v="urn:schemas-microsoft-com:vml" Requires="v">
                  <p:oleObj spid="_x0000_s35081" name="Equation" r:id="rId21" imgW="139700" imgH="101600" progId="Equation.3">
                    <p:embed/>
                  </p:oleObj>
                </mc:Choice>
                <mc:Fallback>
                  <p:oleObj name="Equation" r:id="rId21" imgW="139700" imgH="101600" progId="Equation.3">
                    <p:embed/>
                    <p:pic>
                      <p:nvPicPr>
                        <p:cNvPr id="0" name=""/>
                        <p:cNvPicPr/>
                        <p:nvPr/>
                      </p:nvPicPr>
                      <p:blipFill>
                        <a:blip r:embed="rId19"/>
                        <a:stretch>
                          <a:fillRect/>
                        </a:stretch>
                      </p:blipFill>
                      <p:spPr>
                        <a:xfrm>
                          <a:off x="1228573" y="5539196"/>
                          <a:ext cx="349250" cy="254000"/>
                        </a:xfrm>
                        <a:prstGeom prst="rect">
                          <a:avLst/>
                        </a:prstGeom>
                      </p:spPr>
                    </p:pic>
                  </p:oleObj>
                </mc:Fallback>
              </mc:AlternateContent>
            </a:graphicData>
          </a:graphic>
        </p:graphicFrame>
        <p:graphicFrame>
          <p:nvGraphicFramePr>
            <p:cNvPr id="52" name="Object 51"/>
            <p:cNvGraphicFramePr>
              <a:graphicFrameLocks noChangeAspect="1"/>
            </p:cNvGraphicFramePr>
            <p:nvPr>
              <p:extLst>
                <p:ext uri="{D42A27DB-BD31-4B8C-83A1-F6EECF244321}">
                  <p14:modId xmlns:p14="http://schemas.microsoft.com/office/powerpoint/2010/main" val="710346228"/>
                </p:ext>
              </p:extLst>
            </p:nvPr>
          </p:nvGraphicFramePr>
          <p:xfrm>
            <a:off x="2680450" y="5510229"/>
            <a:ext cx="349250" cy="254000"/>
          </p:xfrm>
          <a:graphic>
            <a:graphicData uri="http://schemas.openxmlformats.org/presentationml/2006/ole">
              <mc:AlternateContent xmlns:mc="http://schemas.openxmlformats.org/markup-compatibility/2006">
                <mc:Choice xmlns:v="urn:schemas-microsoft-com:vml" Requires="v">
                  <p:oleObj spid="_x0000_s35082" name="Equation" r:id="rId22" imgW="139700" imgH="101600" progId="Equation.3">
                    <p:embed/>
                  </p:oleObj>
                </mc:Choice>
                <mc:Fallback>
                  <p:oleObj name="Equation" r:id="rId22" imgW="139700" imgH="101600" progId="Equation.3">
                    <p:embed/>
                    <p:pic>
                      <p:nvPicPr>
                        <p:cNvPr id="0" name=""/>
                        <p:cNvPicPr/>
                        <p:nvPr/>
                      </p:nvPicPr>
                      <p:blipFill>
                        <a:blip r:embed="rId19"/>
                        <a:stretch>
                          <a:fillRect/>
                        </a:stretch>
                      </p:blipFill>
                      <p:spPr>
                        <a:xfrm>
                          <a:off x="2680450" y="5510229"/>
                          <a:ext cx="349250" cy="254000"/>
                        </a:xfrm>
                        <a:prstGeom prst="rect">
                          <a:avLst/>
                        </a:prstGeom>
                      </p:spPr>
                    </p:pic>
                  </p:oleObj>
                </mc:Fallback>
              </mc:AlternateContent>
            </a:graphicData>
          </a:graphic>
        </p:graphicFrame>
        <p:graphicFrame>
          <p:nvGraphicFramePr>
            <p:cNvPr id="54" name="Object 53"/>
            <p:cNvGraphicFramePr>
              <a:graphicFrameLocks noChangeAspect="1"/>
            </p:cNvGraphicFramePr>
            <p:nvPr>
              <p:extLst>
                <p:ext uri="{D42A27DB-BD31-4B8C-83A1-F6EECF244321}">
                  <p14:modId xmlns:p14="http://schemas.microsoft.com/office/powerpoint/2010/main" val="2444172370"/>
                </p:ext>
              </p:extLst>
            </p:nvPr>
          </p:nvGraphicFramePr>
          <p:xfrm>
            <a:off x="704698" y="5582552"/>
            <a:ext cx="349250" cy="254000"/>
          </p:xfrm>
          <a:graphic>
            <a:graphicData uri="http://schemas.openxmlformats.org/presentationml/2006/ole">
              <mc:AlternateContent xmlns:mc="http://schemas.openxmlformats.org/markup-compatibility/2006">
                <mc:Choice xmlns:v="urn:schemas-microsoft-com:vml" Requires="v">
                  <p:oleObj spid="_x0000_s35083" name="Equation" r:id="rId23" imgW="139700" imgH="101600" progId="Equation.3">
                    <p:embed/>
                  </p:oleObj>
                </mc:Choice>
                <mc:Fallback>
                  <p:oleObj name="Equation" r:id="rId23" imgW="139700" imgH="101600" progId="Equation.3">
                    <p:embed/>
                    <p:pic>
                      <p:nvPicPr>
                        <p:cNvPr id="0" name=""/>
                        <p:cNvPicPr/>
                        <p:nvPr/>
                      </p:nvPicPr>
                      <p:blipFill>
                        <a:blip r:embed="rId19"/>
                        <a:stretch>
                          <a:fillRect/>
                        </a:stretch>
                      </p:blipFill>
                      <p:spPr>
                        <a:xfrm>
                          <a:off x="704698" y="5582552"/>
                          <a:ext cx="349250" cy="254000"/>
                        </a:xfrm>
                        <a:prstGeom prst="rect">
                          <a:avLst/>
                        </a:prstGeom>
                      </p:spPr>
                    </p:pic>
                  </p:oleObj>
                </mc:Fallback>
              </mc:AlternateContent>
            </a:graphicData>
          </a:graphic>
        </p:graphicFrame>
      </p:grpSp>
      <p:grpSp>
        <p:nvGrpSpPr>
          <p:cNvPr id="6" name="Group 5"/>
          <p:cNvGrpSpPr/>
          <p:nvPr/>
        </p:nvGrpSpPr>
        <p:grpSpPr>
          <a:xfrm>
            <a:off x="3854947" y="3119688"/>
            <a:ext cx="1300753" cy="811637"/>
            <a:chOff x="686496" y="5386796"/>
            <a:chExt cx="1300753" cy="811637"/>
          </a:xfrm>
        </p:grpSpPr>
        <p:graphicFrame>
          <p:nvGraphicFramePr>
            <p:cNvPr id="41" name="Object 40"/>
            <p:cNvGraphicFramePr>
              <a:graphicFrameLocks noChangeAspect="1"/>
            </p:cNvGraphicFramePr>
            <p:nvPr>
              <p:extLst>
                <p:ext uri="{D42A27DB-BD31-4B8C-83A1-F6EECF244321}">
                  <p14:modId xmlns:p14="http://schemas.microsoft.com/office/powerpoint/2010/main" val="1339754597"/>
                </p:ext>
              </p:extLst>
            </p:nvPr>
          </p:nvGraphicFramePr>
          <p:xfrm>
            <a:off x="749148" y="5444619"/>
            <a:ext cx="349250" cy="254000"/>
          </p:xfrm>
          <a:graphic>
            <a:graphicData uri="http://schemas.openxmlformats.org/presentationml/2006/ole">
              <mc:AlternateContent xmlns:mc="http://schemas.openxmlformats.org/markup-compatibility/2006">
                <mc:Choice xmlns:v="urn:schemas-microsoft-com:vml" Requires="v">
                  <p:oleObj spid="_x0000_s35084" name="Equation" r:id="rId24" imgW="139700" imgH="101600" progId="Equation.3">
                    <p:embed/>
                  </p:oleObj>
                </mc:Choice>
                <mc:Fallback>
                  <p:oleObj name="Equation" r:id="rId24" imgW="139700" imgH="101600" progId="Equation.3">
                    <p:embed/>
                    <p:pic>
                      <p:nvPicPr>
                        <p:cNvPr id="0" name=""/>
                        <p:cNvPicPr/>
                        <p:nvPr/>
                      </p:nvPicPr>
                      <p:blipFill>
                        <a:blip r:embed="rId19"/>
                        <a:stretch>
                          <a:fillRect/>
                        </a:stretch>
                      </p:blipFill>
                      <p:spPr>
                        <a:xfrm>
                          <a:off x="749148" y="5444619"/>
                          <a:ext cx="349250" cy="254000"/>
                        </a:xfrm>
                        <a:prstGeom prst="rect">
                          <a:avLst/>
                        </a:prstGeom>
                      </p:spPr>
                    </p:pic>
                  </p:oleObj>
                </mc:Fallback>
              </mc:AlternateContent>
            </a:graphicData>
          </a:graphic>
        </p:graphicFrame>
        <p:graphicFrame>
          <p:nvGraphicFramePr>
            <p:cNvPr id="44" name="Object 43"/>
            <p:cNvGraphicFramePr>
              <a:graphicFrameLocks noChangeAspect="1"/>
            </p:cNvGraphicFramePr>
            <p:nvPr>
              <p:extLst>
                <p:ext uri="{D42A27DB-BD31-4B8C-83A1-F6EECF244321}">
                  <p14:modId xmlns:p14="http://schemas.microsoft.com/office/powerpoint/2010/main" val="386483694"/>
                </p:ext>
              </p:extLst>
            </p:nvPr>
          </p:nvGraphicFramePr>
          <p:xfrm>
            <a:off x="1206348" y="5901819"/>
            <a:ext cx="349250" cy="254000"/>
          </p:xfrm>
          <a:graphic>
            <a:graphicData uri="http://schemas.openxmlformats.org/presentationml/2006/ole">
              <mc:AlternateContent xmlns:mc="http://schemas.openxmlformats.org/markup-compatibility/2006">
                <mc:Choice xmlns:v="urn:schemas-microsoft-com:vml" Requires="v">
                  <p:oleObj spid="_x0000_s35085" name="Equation" r:id="rId25" imgW="139700" imgH="101600" progId="Equation.3">
                    <p:embed/>
                  </p:oleObj>
                </mc:Choice>
                <mc:Fallback>
                  <p:oleObj name="Equation" r:id="rId25" imgW="139700" imgH="101600" progId="Equation.3">
                    <p:embed/>
                    <p:pic>
                      <p:nvPicPr>
                        <p:cNvPr id="0" name=""/>
                        <p:cNvPicPr/>
                        <p:nvPr/>
                      </p:nvPicPr>
                      <p:blipFill>
                        <a:blip r:embed="rId19"/>
                        <a:stretch>
                          <a:fillRect/>
                        </a:stretch>
                      </p:blipFill>
                      <p:spPr>
                        <a:xfrm>
                          <a:off x="1206348" y="5901819"/>
                          <a:ext cx="349250" cy="254000"/>
                        </a:xfrm>
                        <a:prstGeom prst="rect">
                          <a:avLst/>
                        </a:prstGeom>
                      </p:spPr>
                    </p:pic>
                  </p:oleObj>
                </mc:Fallback>
              </mc:AlternateContent>
            </a:graphicData>
          </a:graphic>
        </p:graphicFrame>
        <p:graphicFrame>
          <p:nvGraphicFramePr>
            <p:cNvPr id="48" name="Object 47"/>
            <p:cNvGraphicFramePr>
              <a:graphicFrameLocks noChangeAspect="1"/>
            </p:cNvGraphicFramePr>
            <p:nvPr>
              <p:extLst>
                <p:ext uri="{D42A27DB-BD31-4B8C-83A1-F6EECF244321}">
                  <p14:modId xmlns:p14="http://schemas.microsoft.com/office/powerpoint/2010/main" val="3330457075"/>
                </p:ext>
              </p:extLst>
            </p:nvPr>
          </p:nvGraphicFramePr>
          <p:xfrm>
            <a:off x="1076173" y="5386796"/>
            <a:ext cx="349250" cy="254000"/>
          </p:xfrm>
          <a:graphic>
            <a:graphicData uri="http://schemas.openxmlformats.org/presentationml/2006/ole">
              <mc:AlternateContent xmlns:mc="http://schemas.openxmlformats.org/markup-compatibility/2006">
                <mc:Choice xmlns:v="urn:schemas-microsoft-com:vml" Requires="v">
                  <p:oleObj spid="_x0000_s35086" name="Equation" r:id="rId26" imgW="139700" imgH="101600" progId="Equation.3">
                    <p:embed/>
                  </p:oleObj>
                </mc:Choice>
                <mc:Fallback>
                  <p:oleObj name="Equation" r:id="rId26" imgW="139700" imgH="101600" progId="Equation.3">
                    <p:embed/>
                    <p:pic>
                      <p:nvPicPr>
                        <p:cNvPr id="0" name=""/>
                        <p:cNvPicPr/>
                        <p:nvPr/>
                      </p:nvPicPr>
                      <p:blipFill>
                        <a:blip r:embed="rId19"/>
                        <a:stretch>
                          <a:fillRect/>
                        </a:stretch>
                      </p:blipFill>
                      <p:spPr>
                        <a:xfrm>
                          <a:off x="1076173" y="5386796"/>
                          <a:ext cx="349250" cy="254000"/>
                        </a:xfrm>
                        <a:prstGeom prst="rect">
                          <a:avLst/>
                        </a:prstGeom>
                      </p:spPr>
                    </p:pic>
                  </p:oleObj>
                </mc:Fallback>
              </mc:AlternateContent>
            </a:graphicData>
          </a:graphic>
        </p:graphicFrame>
        <p:graphicFrame>
          <p:nvGraphicFramePr>
            <p:cNvPr id="51" name="Object 50"/>
            <p:cNvGraphicFramePr>
              <a:graphicFrameLocks noChangeAspect="1"/>
            </p:cNvGraphicFramePr>
            <p:nvPr>
              <p:extLst>
                <p:ext uri="{D42A27DB-BD31-4B8C-83A1-F6EECF244321}">
                  <p14:modId xmlns:p14="http://schemas.microsoft.com/office/powerpoint/2010/main" val="1536636057"/>
                </p:ext>
              </p:extLst>
            </p:nvPr>
          </p:nvGraphicFramePr>
          <p:xfrm>
            <a:off x="1533373" y="5843996"/>
            <a:ext cx="349250" cy="254000"/>
          </p:xfrm>
          <a:graphic>
            <a:graphicData uri="http://schemas.openxmlformats.org/presentationml/2006/ole">
              <mc:AlternateContent xmlns:mc="http://schemas.openxmlformats.org/markup-compatibility/2006">
                <mc:Choice xmlns:v="urn:schemas-microsoft-com:vml" Requires="v">
                  <p:oleObj spid="_x0000_s35087" name="Equation" r:id="rId27" imgW="139700" imgH="101600" progId="Equation.3">
                    <p:embed/>
                  </p:oleObj>
                </mc:Choice>
                <mc:Fallback>
                  <p:oleObj name="Equation" r:id="rId27" imgW="139700" imgH="101600" progId="Equation.3">
                    <p:embed/>
                    <p:pic>
                      <p:nvPicPr>
                        <p:cNvPr id="0" name=""/>
                        <p:cNvPicPr/>
                        <p:nvPr/>
                      </p:nvPicPr>
                      <p:blipFill>
                        <a:blip r:embed="rId19"/>
                        <a:stretch>
                          <a:fillRect/>
                        </a:stretch>
                      </p:blipFill>
                      <p:spPr>
                        <a:xfrm>
                          <a:off x="1533373" y="5843996"/>
                          <a:ext cx="349250" cy="254000"/>
                        </a:xfrm>
                        <a:prstGeom prst="rect">
                          <a:avLst/>
                        </a:prstGeom>
                      </p:spPr>
                    </p:pic>
                  </p:oleObj>
                </mc:Fallback>
              </mc:AlternateContent>
            </a:graphicData>
          </a:graphic>
        </p:graphicFrame>
        <p:graphicFrame>
          <p:nvGraphicFramePr>
            <p:cNvPr id="55" name="Object 54"/>
            <p:cNvGraphicFramePr>
              <a:graphicFrameLocks noChangeAspect="1"/>
            </p:cNvGraphicFramePr>
            <p:nvPr>
              <p:extLst>
                <p:ext uri="{D42A27DB-BD31-4B8C-83A1-F6EECF244321}">
                  <p14:modId xmlns:p14="http://schemas.microsoft.com/office/powerpoint/2010/main" val="440854830"/>
                </p:ext>
              </p:extLst>
            </p:nvPr>
          </p:nvGraphicFramePr>
          <p:xfrm>
            <a:off x="686496" y="5599529"/>
            <a:ext cx="349250" cy="254000"/>
          </p:xfrm>
          <a:graphic>
            <a:graphicData uri="http://schemas.openxmlformats.org/presentationml/2006/ole">
              <mc:AlternateContent xmlns:mc="http://schemas.openxmlformats.org/markup-compatibility/2006">
                <mc:Choice xmlns:v="urn:schemas-microsoft-com:vml" Requires="v">
                  <p:oleObj spid="_x0000_s35088" name="Equation" r:id="rId28" imgW="139700" imgH="101600" progId="Equation.3">
                    <p:embed/>
                  </p:oleObj>
                </mc:Choice>
                <mc:Fallback>
                  <p:oleObj name="Equation" r:id="rId28" imgW="139700" imgH="101600" progId="Equation.3">
                    <p:embed/>
                    <p:pic>
                      <p:nvPicPr>
                        <p:cNvPr id="0" name=""/>
                        <p:cNvPicPr/>
                        <p:nvPr/>
                      </p:nvPicPr>
                      <p:blipFill>
                        <a:blip r:embed="rId19"/>
                        <a:stretch>
                          <a:fillRect/>
                        </a:stretch>
                      </p:blipFill>
                      <p:spPr>
                        <a:xfrm>
                          <a:off x="686496" y="5599529"/>
                          <a:ext cx="349250" cy="254000"/>
                        </a:xfrm>
                        <a:prstGeom prst="rect">
                          <a:avLst/>
                        </a:prstGeom>
                      </p:spPr>
                    </p:pic>
                  </p:oleObj>
                </mc:Fallback>
              </mc:AlternateContent>
            </a:graphicData>
          </a:graphic>
        </p:graphicFrame>
        <p:graphicFrame>
          <p:nvGraphicFramePr>
            <p:cNvPr id="57" name="Object 56"/>
            <p:cNvGraphicFramePr>
              <a:graphicFrameLocks noChangeAspect="1"/>
            </p:cNvGraphicFramePr>
            <p:nvPr>
              <p:extLst>
                <p:ext uri="{D42A27DB-BD31-4B8C-83A1-F6EECF244321}">
                  <p14:modId xmlns:p14="http://schemas.microsoft.com/office/powerpoint/2010/main" val="380081185"/>
                </p:ext>
              </p:extLst>
            </p:nvPr>
          </p:nvGraphicFramePr>
          <p:xfrm>
            <a:off x="897720" y="5944433"/>
            <a:ext cx="349250" cy="254000"/>
          </p:xfrm>
          <a:graphic>
            <a:graphicData uri="http://schemas.openxmlformats.org/presentationml/2006/ole">
              <mc:AlternateContent xmlns:mc="http://schemas.openxmlformats.org/markup-compatibility/2006">
                <mc:Choice xmlns:v="urn:schemas-microsoft-com:vml" Requires="v">
                  <p:oleObj spid="_x0000_s35089" name="Equation" r:id="rId29" imgW="139700" imgH="101600" progId="Equation.3">
                    <p:embed/>
                  </p:oleObj>
                </mc:Choice>
                <mc:Fallback>
                  <p:oleObj name="Equation" r:id="rId29" imgW="139700" imgH="101600" progId="Equation.3">
                    <p:embed/>
                    <p:pic>
                      <p:nvPicPr>
                        <p:cNvPr id="0" name=""/>
                        <p:cNvPicPr/>
                        <p:nvPr/>
                      </p:nvPicPr>
                      <p:blipFill>
                        <a:blip r:embed="rId19"/>
                        <a:stretch>
                          <a:fillRect/>
                        </a:stretch>
                      </p:blipFill>
                      <p:spPr>
                        <a:xfrm>
                          <a:off x="897720" y="5944433"/>
                          <a:ext cx="349250" cy="254000"/>
                        </a:xfrm>
                        <a:prstGeom prst="rect">
                          <a:avLst/>
                        </a:prstGeom>
                      </p:spPr>
                    </p:pic>
                  </p:oleObj>
                </mc:Fallback>
              </mc:AlternateContent>
            </a:graphicData>
          </a:graphic>
        </p:graphicFrame>
        <p:graphicFrame>
          <p:nvGraphicFramePr>
            <p:cNvPr id="59" name="Object 58"/>
            <p:cNvGraphicFramePr>
              <a:graphicFrameLocks noChangeAspect="1"/>
            </p:cNvGraphicFramePr>
            <p:nvPr>
              <p:extLst>
                <p:ext uri="{D42A27DB-BD31-4B8C-83A1-F6EECF244321}">
                  <p14:modId xmlns:p14="http://schemas.microsoft.com/office/powerpoint/2010/main" val="2382633687"/>
                </p:ext>
              </p:extLst>
            </p:nvPr>
          </p:nvGraphicFramePr>
          <p:xfrm>
            <a:off x="1637999" y="5571619"/>
            <a:ext cx="349250" cy="254000"/>
          </p:xfrm>
          <a:graphic>
            <a:graphicData uri="http://schemas.openxmlformats.org/presentationml/2006/ole">
              <mc:AlternateContent xmlns:mc="http://schemas.openxmlformats.org/markup-compatibility/2006">
                <mc:Choice xmlns:v="urn:schemas-microsoft-com:vml" Requires="v">
                  <p:oleObj spid="_x0000_s35090" name="Equation" r:id="rId30" imgW="139700" imgH="101600" progId="Equation.3">
                    <p:embed/>
                  </p:oleObj>
                </mc:Choice>
                <mc:Fallback>
                  <p:oleObj name="Equation" r:id="rId30" imgW="139700" imgH="101600" progId="Equation.3">
                    <p:embed/>
                    <p:pic>
                      <p:nvPicPr>
                        <p:cNvPr id="0" name=""/>
                        <p:cNvPicPr/>
                        <p:nvPr/>
                      </p:nvPicPr>
                      <p:blipFill>
                        <a:blip r:embed="rId19"/>
                        <a:stretch>
                          <a:fillRect/>
                        </a:stretch>
                      </p:blipFill>
                      <p:spPr>
                        <a:xfrm>
                          <a:off x="1637999" y="5571619"/>
                          <a:ext cx="349250" cy="254000"/>
                        </a:xfrm>
                        <a:prstGeom prst="rect">
                          <a:avLst/>
                        </a:prstGeom>
                      </p:spPr>
                    </p:pic>
                  </p:oleObj>
                </mc:Fallback>
              </mc:AlternateContent>
            </a:graphicData>
          </a:graphic>
        </p:graphicFrame>
      </p:grpSp>
      <p:grpSp>
        <p:nvGrpSpPr>
          <p:cNvPr id="3" name="Group 2"/>
          <p:cNvGrpSpPr/>
          <p:nvPr/>
        </p:nvGrpSpPr>
        <p:grpSpPr>
          <a:xfrm>
            <a:off x="3244434" y="3070073"/>
            <a:ext cx="2114371" cy="811637"/>
            <a:chOff x="286523" y="5234396"/>
            <a:chExt cx="2114371" cy="811637"/>
          </a:xfrm>
        </p:grpSpPr>
        <p:graphicFrame>
          <p:nvGraphicFramePr>
            <p:cNvPr id="39" name="Object 38"/>
            <p:cNvGraphicFramePr>
              <a:graphicFrameLocks noChangeAspect="1"/>
            </p:cNvGraphicFramePr>
            <p:nvPr>
              <p:extLst>
                <p:ext uri="{D42A27DB-BD31-4B8C-83A1-F6EECF244321}">
                  <p14:modId xmlns:p14="http://schemas.microsoft.com/office/powerpoint/2010/main" val="2598060913"/>
                </p:ext>
              </p:extLst>
            </p:nvPr>
          </p:nvGraphicFramePr>
          <p:xfrm>
            <a:off x="552298" y="5289800"/>
            <a:ext cx="349250" cy="254000"/>
          </p:xfrm>
          <a:graphic>
            <a:graphicData uri="http://schemas.openxmlformats.org/presentationml/2006/ole">
              <mc:AlternateContent xmlns:mc="http://schemas.openxmlformats.org/markup-compatibility/2006">
                <mc:Choice xmlns:v="urn:schemas-microsoft-com:vml" Requires="v">
                  <p:oleObj spid="_x0000_s35091" name="Equation" r:id="rId31" imgW="139700" imgH="101600" progId="Equation.3">
                    <p:embed/>
                  </p:oleObj>
                </mc:Choice>
                <mc:Fallback>
                  <p:oleObj name="Equation" r:id="rId31" imgW="139700" imgH="101600" progId="Equation.3">
                    <p:embed/>
                    <p:pic>
                      <p:nvPicPr>
                        <p:cNvPr id="0" name=""/>
                        <p:cNvPicPr/>
                        <p:nvPr/>
                      </p:nvPicPr>
                      <p:blipFill>
                        <a:blip r:embed="rId19"/>
                        <a:stretch>
                          <a:fillRect/>
                        </a:stretch>
                      </p:blipFill>
                      <p:spPr>
                        <a:xfrm>
                          <a:off x="552298" y="5289800"/>
                          <a:ext cx="349250" cy="254000"/>
                        </a:xfrm>
                        <a:prstGeom prst="rect">
                          <a:avLst/>
                        </a:prstGeom>
                      </p:spPr>
                    </p:pic>
                  </p:oleObj>
                </mc:Fallback>
              </mc:AlternateContent>
            </a:graphicData>
          </a:graphic>
        </p:graphicFrame>
        <p:graphicFrame>
          <p:nvGraphicFramePr>
            <p:cNvPr id="42" name="Object 41"/>
            <p:cNvGraphicFramePr>
              <a:graphicFrameLocks noChangeAspect="1"/>
            </p:cNvGraphicFramePr>
            <p:nvPr>
              <p:extLst>
                <p:ext uri="{D42A27DB-BD31-4B8C-83A1-F6EECF244321}">
                  <p14:modId xmlns:p14="http://schemas.microsoft.com/office/powerpoint/2010/main" val="1961668950"/>
                </p:ext>
              </p:extLst>
            </p:nvPr>
          </p:nvGraphicFramePr>
          <p:xfrm>
            <a:off x="711743" y="5792033"/>
            <a:ext cx="349250" cy="254000"/>
          </p:xfrm>
          <a:graphic>
            <a:graphicData uri="http://schemas.openxmlformats.org/presentationml/2006/ole">
              <mc:AlternateContent xmlns:mc="http://schemas.openxmlformats.org/markup-compatibility/2006">
                <mc:Choice xmlns:v="urn:schemas-microsoft-com:vml" Requires="v">
                  <p:oleObj spid="_x0000_s35092" name="Equation" r:id="rId32" imgW="139700" imgH="101600" progId="Equation.3">
                    <p:embed/>
                  </p:oleObj>
                </mc:Choice>
                <mc:Fallback>
                  <p:oleObj name="Equation" r:id="rId32" imgW="139700" imgH="101600" progId="Equation.3">
                    <p:embed/>
                    <p:pic>
                      <p:nvPicPr>
                        <p:cNvPr id="0" name=""/>
                        <p:cNvPicPr/>
                        <p:nvPr/>
                      </p:nvPicPr>
                      <p:blipFill>
                        <a:blip r:embed="rId19"/>
                        <a:stretch>
                          <a:fillRect/>
                        </a:stretch>
                      </p:blipFill>
                      <p:spPr>
                        <a:xfrm>
                          <a:off x="711743" y="5792033"/>
                          <a:ext cx="349250" cy="254000"/>
                        </a:xfrm>
                        <a:prstGeom prst="rect">
                          <a:avLst/>
                        </a:prstGeom>
                      </p:spPr>
                    </p:pic>
                  </p:oleObj>
                </mc:Fallback>
              </mc:AlternateContent>
            </a:graphicData>
          </a:graphic>
        </p:graphicFrame>
        <p:graphicFrame>
          <p:nvGraphicFramePr>
            <p:cNvPr id="45" name="Object 44"/>
            <p:cNvGraphicFramePr>
              <a:graphicFrameLocks noChangeAspect="1"/>
            </p:cNvGraphicFramePr>
            <p:nvPr>
              <p:extLst>
                <p:ext uri="{D42A27DB-BD31-4B8C-83A1-F6EECF244321}">
                  <p14:modId xmlns:p14="http://schemas.microsoft.com/office/powerpoint/2010/main" val="3503603749"/>
                </p:ext>
              </p:extLst>
            </p:nvPr>
          </p:nvGraphicFramePr>
          <p:xfrm>
            <a:off x="1025703" y="5699992"/>
            <a:ext cx="349250" cy="254000"/>
          </p:xfrm>
          <a:graphic>
            <a:graphicData uri="http://schemas.openxmlformats.org/presentationml/2006/ole">
              <mc:AlternateContent xmlns:mc="http://schemas.openxmlformats.org/markup-compatibility/2006">
                <mc:Choice xmlns:v="urn:schemas-microsoft-com:vml" Requires="v">
                  <p:oleObj spid="_x0000_s35093" name="Equation" r:id="rId33" imgW="139700" imgH="101600" progId="Equation.3">
                    <p:embed/>
                  </p:oleObj>
                </mc:Choice>
                <mc:Fallback>
                  <p:oleObj name="Equation" r:id="rId33" imgW="139700" imgH="101600" progId="Equation.3">
                    <p:embed/>
                    <p:pic>
                      <p:nvPicPr>
                        <p:cNvPr id="0" name=""/>
                        <p:cNvPicPr/>
                        <p:nvPr/>
                      </p:nvPicPr>
                      <p:blipFill>
                        <a:blip r:embed="rId19"/>
                        <a:stretch>
                          <a:fillRect/>
                        </a:stretch>
                      </p:blipFill>
                      <p:spPr>
                        <a:xfrm>
                          <a:off x="1025703" y="5699992"/>
                          <a:ext cx="349250" cy="254000"/>
                        </a:xfrm>
                        <a:prstGeom prst="rect">
                          <a:avLst/>
                        </a:prstGeom>
                      </p:spPr>
                    </p:pic>
                  </p:oleObj>
                </mc:Fallback>
              </mc:AlternateContent>
            </a:graphicData>
          </a:graphic>
        </p:graphicFrame>
        <p:graphicFrame>
          <p:nvGraphicFramePr>
            <p:cNvPr id="47" name="Object 46"/>
            <p:cNvGraphicFramePr>
              <a:graphicFrameLocks noChangeAspect="1"/>
            </p:cNvGraphicFramePr>
            <p:nvPr>
              <p:extLst>
                <p:ext uri="{D42A27DB-BD31-4B8C-83A1-F6EECF244321}">
                  <p14:modId xmlns:p14="http://schemas.microsoft.com/office/powerpoint/2010/main" val="963822458"/>
                </p:ext>
              </p:extLst>
            </p:nvPr>
          </p:nvGraphicFramePr>
          <p:xfrm>
            <a:off x="923773" y="5234396"/>
            <a:ext cx="349250" cy="254000"/>
          </p:xfrm>
          <a:graphic>
            <a:graphicData uri="http://schemas.openxmlformats.org/presentationml/2006/ole">
              <mc:AlternateContent xmlns:mc="http://schemas.openxmlformats.org/markup-compatibility/2006">
                <mc:Choice xmlns:v="urn:schemas-microsoft-com:vml" Requires="v">
                  <p:oleObj spid="_x0000_s35094" name="Equation" r:id="rId34" imgW="139700" imgH="101600" progId="Equation.3">
                    <p:embed/>
                  </p:oleObj>
                </mc:Choice>
                <mc:Fallback>
                  <p:oleObj name="Equation" r:id="rId34" imgW="139700" imgH="101600" progId="Equation.3">
                    <p:embed/>
                    <p:pic>
                      <p:nvPicPr>
                        <p:cNvPr id="0" name=""/>
                        <p:cNvPicPr/>
                        <p:nvPr/>
                      </p:nvPicPr>
                      <p:blipFill>
                        <a:blip r:embed="rId19"/>
                        <a:stretch>
                          <a:fillRect/>
                        </a:stretch>
                      </p:blipFill>
                      <p:spPr>
                        <a:xfrm>
                          <a:off x="923773" y="5234396"/>
                          <a:ext cx="349250" cy="254000"/>
                        </a:xfrm>
                        <a:prstGeom prst="rect">
                          <a:avLst/>
                        </a:prstGeom>
                      </p:spPr>
                    </p:pic>
                  </p:oleObj>
                </mc:Fallback>
              </mc:AlternateContent>
            </a:graphicData>
          </a:graphic>
        </p:graphicFrame>
        <p:graphicFrame>
          <p:nvGraphicFramePr>
            <p:cNvPr id="50" name="Object 49"/>
            <p:cNvGraphicFramePr>
              <a:graphicFrameLocks noChangeAspect="1"/>
            </p:cNvGraphicFramePr>
            <p:nvPr>
              <p:extLst>
                <p:ext uri="{D42A27DB-BD31-4B8C-83A1-F6EECF244321}">
                  <p14:modId xmlns:p14="http://schemas.microsoft.com/office/powerpoint/2010/main" val="3295978069"/>
                </p:ext>
              </p:extLst>
            </p:nvPr>
          </p:nvGraphicFramePr>
          <p:xfrm>
            <a:off x="1380973" y="5691596"/>
            <a:ext cx="349250" cy="254000"/>
          </p:xfrm>
          <a:graphic>
            <a:graphicData uri="http://schemas.openxmlformats.org/presentationml/2006/ole">
              <mc:AlternateContent xmlns:mc="http://schemas.openxmlformats.org/markup-compatibility/2006">
                <mc:Choice xmlns:v="urn:schemas-microsoft-com:vml" Requires="v">
                  <p:oleObj spid="_x0000_s35095" name="Equation" r:id="rId35" imgW="139700" imgH="101600" progId="Equation.3">
                    <p:embed/>
                  </p:oleObj>
                </mc:Choice>
                <mc:Fallback>
                  <p:oleObj name="Equation" r:id="rId35" imgW="139700" imgH="101600" progId="Equation.3">
                    <p:embed/>
                    <p:pic>
                      <p:nvPicPr>
                        <p:cNvPr id="0" name=""/>
                        <p:cNvPicPr/>
                        <p:nvPr/>
                      </p:nvPicPr>
                      <p:blipFill>
                        <a:blip r:embed="rId19"/>
                        <a:stretch>
                          <a:fillRect/>
                        </a:stretch>
                      </p:blipFill>
                      <p:spPr>
                        <a:xfrm>
                          <a:off x="1380973" y="5691596"/>
                          <a:ext cx="349250" cy="254000"/>
                        </a:xfrm>
                        <a:prstGeom prst="rect">
                          <a:avLst/>
                        </a:prstGeom>
                      </p:spPr>
                    </p:pic>
                  </p:oleObj>
                </mc:Fallback>
              </mc:AlternateContent>
            </a:graphicData>
          </a:graphic>
        </p:graphicFrame>
        <p:graphicFrame>
          <p:nvGraphicFramePr>
            <p:cNvPr id="53" name="Object 52"/>
            <p:cNvGraphicFramePr>
              <a:graphicFrameLocks noChangeAspect="1"/>
            </p:cNvGraphicFramePr>
            <p:nvPr>
              <p:extLst>
                <p:ext uri="{D42A27DB-BD31-4B8C-83A1-F6EECF244321}">
                  <p14:modId xmlns:p14="http://schemas.microsoft.com/office/powerpoint/2010/main" val="962902391"/>
                </p:ext>
              </p:extLst>
            </p:nvPr>
          </p:nvGraphicFramePr>
          <p:xfrm>
            <a:off x="362493" y="5450905"/>
            <a:ext cx="349250" cy="254000"/>
          </p:xfrm>
          <a:graphic>
            <a:graphicData uri="http://schemas.openxmlformats.org/presentationml/2006/ole">
              <mc:AlternateContent xmlns:mc="http://schemas.openxmlformats.org/markup-compatibility/2006">
                <mc:Choice xmlns:v="urn:schemas-microsoft-com:vml" Requires="v">
                  <p:oleObj spid="_x0000_s35096" name="Equation" r:id="rId36" imgW="139700" imgH="101600" progId="Equation.3">
                    <p:embed/>
                  </p:oleObj>
                </mc:Choice>
                <mc:Fallback>
                  <p:oleObj name="Equation" r:id="rId36" imgW="139700" imgH="101600" progId="Equation.3">
                    <p:embed/>
                    <p:pic>
                      <p:nvPicPr>
                        <p:cNvPr id="0" name=""/>
                        <p:cNvPicPr/>
                        <p:nvPr/>
                      </p:nvPicPr>
                      <p:blipFill>
                        <a:blip r:embed="rId19"/>
                        <a:stretch>
                          <a:fillRect/>
                        </a:stretch>
                      </p:blipFill>
                      <p:spPr>
                        <a:xfrm>
                          <a:off x="362493" y="5450905"/>
                          <a:ext cx="349250" cy="254000"/>
                        </a:xfrm>
                        <a:prstGeom prst="rect">
                          <a:avLst/>
                        </a:prstGeom>
                      </p:spPr>
                    </p:pic>
                  </p:oleObj>
                </mc:Fallback>
              </mc:AlternateContent>
            </a:graphicData>
          </a:graphic>
        </p:graphicFrame>
        <p:graphicFrame>
          <p:nvGraphicFramePr>
            <p:cNvPr id="56" name="Object 55"/>
            <p:cNvGraphicFramePr>
              <a:graphicFrameLocks noChangeAspect="1"/>
            </p:cNvGraphicFramePr>
            <p:nvPr>
              <p:extLst>
                <p:ext uri="{D42A27DB-BD31-4B8C-83A1-F6EECF244321}">
                  <p14:modId xmlns:p14="http://schemas.microsoft.com/office/powerpoint/2010/main" val="2034760306"/>
                </p:ext>
              </p:extLst>
            </p:nvPr>
          </p:nvGraphicFramePr>
          <p:xfrm>
            <a:off x="286523" y="5665033"/>
            <a:ext cx="349250" cy="254000"/>
          </p:xfrm>
          <a:graphic>
            <a:graphicData uri="http://schemas.openxmlformats.org/presentationml/2006/ole">
              <mc:AlternateContent xmlns:mc="http://schemas.openxmlformats.org/markup-compatibility/2006">
                <mc:Choice xmlns:v="urn:schemas-microsoft-com:vml" Requires="v">
                  <p:oleObj spid="_x0000_s35097" name="Equation" r:id="rId37" imgW="139700" imgH="101600" progId="Equation.3">
                    <p:embed/>
                  </p:oleObj>
                </mc:Choice>
                <mc:Fallback>
                  <p:oleObj name="Equation" r:id="rId37" imgW="139700" imgH="101600" progId="Equation.3">
                    <p:embed/>
                    <p:pic>
                      <p:nvPicPr>
                        <p:cNvPr id="0" name=""/>
                        <p:cNvPicPr/>
                        <p:nvPr/>
                      </p:nvPicPr>
                      <p:blipFill>
                        <a:blip r:embed="rId19"/>
                        <a:stretch>
                          <a:fillRect/>
                        </a:stretch>
                      </p:blipFill>
                      <p:spPr>
                        <a:xfrm>
                          <a:off x="286523" y="5665033"/>
                          <a:ext cx="349250" cy="254000"/>
                        </a:xfrm>
                        <a:prstGeom prst="rect">
                          <a:avLst/>
                        </a:prstGeom>
                      </p:spPr>
                    </p:pic>
                  </p:oleObj>
                </mc:Fallback>
              </mc:AlternateContent>
            </a:graphicData>
          </a:graphic>
        </p:graphicFrame>
        <p:graphicFrame>
          <p:nvGraphicFramePr>
            <p:cNvPr id="58" name="Object 57"/>
            <p:cNvGraphicFramePr>
              <a:graphicFrameLocks noChangeAspect="1"/>
            </p:cNvGraphicFramePr>
            <p:nvPr>
              <p:extLst>
                <p:ext uri="{D42A27DB-BD31-4B8C-83A1-F6EECF244321}">
                  <p14:modId xmlns:p14="http://schemas.microsoft.com/office/powerpoint/2010/main" val="4036369286"/>
                </p:ext>
              </p:extLst>
            </p:nvPr>
          </p:nvGraphicFramePr>
          <p:xfrm>
            <a:off x="1697549" y="5349702"/>
            <a:ext cx="349250" cy="254000"/>
          </p:xfrm>
          <a:graphic>
            <a:graphicData uri="http://schemas.openxmlformats.org/presentationml/2006/ole">
              <mc:AlternateContent xmlns:mc="http://schemas.openxmlformats.org/markup-compatibility/2006">
                <mc:Choice xmlns:v="urn:schemas-microsoft-com:vml" Requires="v">
                  <p:oleObj spid="_x0000_s35098" name="Equation" r:id="rId38" imgW="139700" imgH="101600" progId="Equation.3">
                    <p:embed/>
                  </p:oleObj>
                </mc:Choice>
                <mc:Fallback>
                  <p:oleObj name="Equation" r:id="rId38" imgW="139700" imgH="101600" progId="Equation.3">
                    <p:embed/>
                    <p:pic>
                      <p:nvPicPr>
                        <p:cNvPr id="0" name=""/>
                        <p:cNvPicPr/>
                        <p:nvPr/>
                      </p:nvPicPr>
                      <p:blipFill>
                        <a:blip r:embed="rId19"/>
                        <a:stretch>
                          <a:fillRect/>
                        </a:stretch>
                      </p:blipFill>
                      <p:spPr>
                        <a:xfrm>
                          <a:off x="1697549" y="5349702"/>
                          <a:ext cx="349250" cy="254000"/>
                        </a:xfrm>
                        <a:prstGeom prst="rect">
                          <a:avLst/>
                        </a:prstGeom>
                      </p:spPr>
                    </p:pic>
                  </p:oleObj>
                </mc:Fallback>
              </mc:AlternateContent>
            </a:graphicData>
          </a:graphic>
        </p:graphicFrame>
        <p:graphicFrame>
          <p:nvGraphicFramePr>
            <p:cNvPr id="60" name="Object 59"/>
            <p:cNvGraphicFramePr>
              <a:graphicFrameLocks noChangeAspect="1"/>
            </p:cNvGraphicFramePr>
            <p:nvPr>
              <p:extLst>
                <p:ext uri="{D42A27DB-BD31-4B8C-83A1-F6EECF244321}">
                  <p14:modId xmlns:p14="http://schemas.microsoft.com/office/powerpoint/2010/main" val="3997161561"/>
                </p:ext>
              </p:extLst>
            </p:nvPr>
          </p:nvGraphicFramePr>
          <p:xfrm>
            <a:off x="2051644" y="5775992"/>
            <a:ext cx="349250" cy="254000"/>
          </p:xfrm>
          <a:graphic>
            <a:graphicData uri="http://schemas.openxmlformats.org/presentationml/2006/ole">
              <mc:AlternateContent xmlns:mc="http://schemas.openxmlformats.org/markup-compatibility/2006">
                <mc:Choice xmlns:v="urn:schemas-microsoft-com:vml" Requires="v">
                  <p:oleObj spid="_x0000_s35099" name="Equation" r:id="rId39" imgW="139700" imgH="101600" progId="Equation.3">
                    <p:embed/>
                  </p:oleObj>
                </mc:Choice>
                <mc:Fallback>
                  <p:oleObj name="Equation" r:id="rId39" imgW="139700" imgH="101600" progId="Equation.3">
                    <p:embed/>
                    <p:pic>
                      <p:nvPicPr>
                        <p:cNvPr id="0" name=""/>
                        <p:cNvPicPr/>
                        <p:nvPr/>
                      </p:nvPicPr>
                      <p:blipFill>
                        <a:blip r:embed="rId19"/>
                        <a:stretch>
                          <a:fillRect/>
                        </a:stretch>
                      </p:blipFill>
                      <p:spPr>
                        <a:xfrm>
                          <a:off x="2051644" y="5775992"/>
                          <a:ext cx="349250" cy="254000"/>
                        </a:xfrm>
                        <a:prstGeom prst="rect">
                          <a:avLst/>
                        </a:prstGeom>
                      </p:spPr>
                    </p:pic>
                  </p:oleObj>
                </mc:Fallback>
              </mc:AlternateContent>
            </a:graphicData>
          </a:graphic>
        </p:graphicFrame>
      </p:grpSp>
    </p:spTree>
    <p:extLst>
      <p:ext uri="{BB962C8B-B14F-4D97-AF65-F5344CB8AC3E}">
        <p14:creationId xmlns:p14="http://schemas.microsoft.com/office/powerpoint/2010/main" val="41274356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dissolve">
                                      <p:cBhvr>
                                        <p:cTn id="11" dur="500"/>
                                        <p:tgtEl>
                                          <p:spTgt spid="7"/>
                                        </p:tgtEl>
                                      </p:cBhvr>
                                    </p:animEffect>
                                  </p:childTnLst>
                                </p:cTn>
                              </p:par>
                            </p:childTnLst>
                          </p:cTn>
                        </p:par>
                        <p:par>
                          <p:cTn id="12" fill="hold">
                            <p:stCondLst>
                              <p:cond delay="500"/>
                            </p:stCondLst>
                            <p:childTnLst>
                              <p:par>
                                <p:cTn id="13" presetID="9" presetClass="entr" presetSubtype="0" fill="hold"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dissolve">
                                      <p:cBhvr>
                                        <p:cTn id="15" dur="500"/>
                                        <p:tgtEl>
                                          <p:spTgt spid="3"/>
                                        </p:tgtEl>
                                      </p:cBhvr>
                                    </p:animEffect>
                                  </p:childTnLst>
                                </p:cTn>
                              </p:par>
                            </p:childTnLst>
                          </p:cTn>
                        </p:par>
                        <p:par>
                          <p:cTn id="16" fill="hold">
                            <p:stCondLst>
                              <p:cond delay="1000"/>
                            </p:stCondLst>
                            <p:childTnLst>
                              <p:par>
                                <p:cTn id="17" presetID="9" presetClass="entr" presetSubtype="0" fill="hold"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dissolve">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xit" presetSubtype="0" fill="hold" nodeType="clickEffect">
                                  <p:stCondLst>
                                    <p:cond delay="0"/>
                                  </p:stCondLst>
                                  <p:childTnLst>
                                    <p:set>
                                      <p:cBhvr>
                                        <p:cTn id="23" dur="1" fill="hold">
                                          <p:stCondLst>
                                            <p:cond delay="0"/>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858" name="Group 30"/>
          <p:cNvGrpSpPr>
            <a:grpSpLocks/>
          </p:cNvGrpSpPr>
          <p:nvPr/>
        </p:nvGrpSpPr>
        <p:grpSpPr bwMode="auto">
          <a:xfrm>
            <a:off x="7657665" y="-1880369"/>
            <a:ext cx="930276" cy="419"/>
            <a:chOff x="4983" y="3712"/>
            <a:chExt cx="586" cy="419"/>
          </a:xfrm>
        </p:grpSpPr>
        <p:sp>
          <p:nvSpPr>
            <p:cNvPr id="35861" name="Line 26"/>
            <p:cNvSpPr>
              <a:spLocks noChangeShapeType="1"/>
            </p:cNvSpPr>
            <p:nvPr/>
          </p:nvSpPr>
          <p:spPr bwMode="auto">
            <a:xfrm>
              <a:off x="4983" y="3908"/>
              <a:ext cx="433"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862" name="Line 27"/>
            <p:cNvSpPr>
              <a:spLocks noChangeShapeType="1"/>
            </p:cNvSpPr>
            <p:nvPr/>
          </p:nvSpPr>
          <p:spPr bwMode="auto">
            <a:xfrm>
              <a:off x="5416" y="3712"/>
              <a:ext cx="0" cy="419"/>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863" name="Line 28"/>
            <p:cNvSpPr>
              <a:spLocks noChangeShapeType="1"/>
            </p:cNvSpPr>
            <p:nvPr/>
          </p:nvSpPr>
          <p:spPr bwMode="auto">
            <a:xfrm>
              <a:off x="5499" y="3795"/>
              <a:ext cx="0" cy="23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864" name="Line 29"/>
            <p:cNvSpPr>
              <a:spLocks noChangeShapeType="1"/>
            </p:cNvSpPr>
            <p:nvPr/>
          </p:nvSpPr>
          <p:spPr bwMode="auto">
            <a:xfrm>
              <a:off x="5569" y="3839"/>
              <a:ext cx="0" cy="11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9" name="Group 8"/>
          <p:cNvGrpSpPr/>
          <p:nvPr/>
        </p:nvGrpSpPr>
        <p:grpSpPr>
          <a:xfrm>
            <a:off x="448859" y="3119688"/>
            <a:ext cx="8297084" cy="1066800"/>
            <a:chOff x="472280" y="3468743"/>
            <a:chExt cx="8297084" cy="1066800"/>
          </a:xfrm>
        </p:grpSpPr>
        <p:sp>
          <p:nvSpPr>
            <p:cNvPr id="35860" name="Line 33"/>
            <p:cNvSpPr>
              <a:spLocks noChangeShapeType="1"/>
            </p:cNvSpPr>
            <p:nvPr/>
          </p:nvSpPr>
          <p:spPr bwMode="auto">
            <a:xfrm rot="16200000" flipH="1" flipV="1">
              <a:off x="774699" y="3582305"/>
              <a:ext cx="0" cy="604837"/>
            </a:xfrm>
            <a:prstGeom prst="line">
              <a:avLst/>
            </a:prstGeom>
            <a:noFill/>
            <a:ln w="63500">
              <a:solidFill>
                <a:srgbClr val="FFCC99"/>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5846" name="AutoShape 3"/>
            <p:cNvSpPr>
              <a:spLocks noChangeArrowheads="1"/>
            </p:cNvSpPr>
            <p:nvPr/>
          </p:nvSpPr>
          <p:spPr bwMode="auto">
            <a:xfrm>
              <a:off x="774700" y="3468743"/>
              <a:ext cx="7543800" cy="1066800"/>
            </a:xfrm>
            <a:prstGeom prst="cube">
              <a:avLst>
                <a:gd name="adj" fmla="val 66370"/>
              </a:avLst>
            </a:prstGeom>
            <a:solidFill>
              <a:srgbClr val="FFCC99"/>
            </a:solidFill>
            <a:ln w="9525">
              <a:solidFill>
                <a:schemeClr val="tx1"/>
              </a:solidFill>
              <a:miter lim="800000"/>
              <a:headEnd/>
              <a:tailEnd/>
            </a:ln>
          </p:spPr>
          <p:txBody>
            <a:bodyPr wrap="none" anchor="ctr"/>
            <a:lstStyle/>
            <a:p>
              <a:endParaRPr lang="en-US"/>
            </a:p>
          </p:txBody>
        </p:sp>
        <p:sp>
          <p:nvSpPr>
            <p:cNvPr id="35859" name="Line 31"/>
            <p:cNvSpPr>
              <a:spLocks noChangeShapeType="1"/>
            </p:cNvSpPr>
            <p:nvPr/>
          </p:nvSpPr>
          <p:spPr bwMode="auto">
            <a:xfrm rot="5400000" flipV="1">
              <a:off x="8466946" y="3532824"/>
              <a:ext cx="0" cy="604837"/>
            </a:xfrm>
            <a:prstGeom prst="line">
              <a:avLst/>
            </a:prstGeom>
            <a:noFill/>
            <a:ln w="63500">
              <a:solidFill>
                <a:srgbClr val="FFCC99"/>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1" name="Group 10"/>
          <p:cNvGrpSpPr/>
          <p:nvPr/>
        </p:nvGrpSpPr>
        <p:grpSpPr>
          <a:xfrm>
            <a:off x="3795035" y="1687362"/>
            <a:ext cx="1246188" cy="2093330"/>
            <a:chOff x="3795035" y="2053276"/>
            <a:chExt cx="1246188" cy="2093330"/>
          </a:xfrm>
        </p:grpSpPr>
        <p:grpSp>
          <p:nvGrpSpPr>
            <p:cNvPr id="4" name="Group 3"/>
            <p:cNvGrpSpPr/>
            <p:nvPr/>
          </p:nvGrpSpPr>
          <p:grpSpPr>
            <a:xfrm>
              <a:off x="4144285" y="2212758"/>
              <a:ext cx="511175" cy="1676400"/>
              <a:chOff x="1590675" y="4695825"/>
              <a:chExt cx="511175" cy="1676400"/>
            </a:xfrm>
          </p:grpSpPr>
          <p:sp>
            <p:nvSpPr>
              <p:cNvPr id="35848" name="Line 11"/>
              <p:cNvSpPr>
                <a:spLocks noChangeShapeType="1"/>
              </p:cNvSpPr>
              <p:nvPr/>
            </p:nvSpPr>
            <p:spPr bwMode="auto">
              <a:xfrm>
                <a:off x="1654175" y="4848225"/>
                <a:ext cx="0" cy="1524000"/>
              </a:xfrm>
              <a:prstGeom prst="line">
                <a:avLst/>
              </a:prstGeom>
              <a:noFill/>
              <a:ln w="9525">
                <a:solidFill>
                  <a:schemeClr val="tx1"/>
                </a:solidFill>
                <a:prstDash val="sysDot"/>
                <a:round/>
                <a:headEnd type="triangle" w="med" len="med"/>
                <a:tailEnd type="non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5849" name="Oval 13"/>
              <p:cNvSpPr>
                <a:spLocks noChangeArrowheads="1"/>
              </p:cNvSpPr>
              <p:nvPr/>
            </p:nvSpPr>
            <p:spPr bwMode="auto">
              <a:xfrm>
                <a:off x="1590675" y="4695825"/>
                <a:ext cx="152400" cy="152400"/>
              </a:xfrm>
              <a:prstGeom prst="ellipse">
                <a:avLst/>
              </a:prstGeom>
              <a:solidFill>
                <a:schemeClr val="tx1"/>
              </a:solidFill>
              <a:ln w="9525">
                <a:solidFill>
                  <a:schemeClr val="tx1"/>
                </a:solidFill>
                <a:round/>
                <a:headEnd/>
                <a:tailEnd/>
              </a:ln>
            </p:spPr>
            <p:txBody>
              <a:bodyPr wrap="none" anchor="ctr"/>
              <a:lstStyle/>
              <a:p>
                <a:endParaRPr lang="en-US"/>
              </a:p>
            </p:txBody>
          </p:sp>
          <p:sp>
            <p:nvSpPr>
              <p:cNvPr id="35851" name="Line 19"/>
              <p:cNvSpPr>
                <a:spLocks noChangeShapeType="1"/>
              </p:cNvSpPr>
              <p:nvPr/>
            </p:nvSpPr>
            <p:spPr bwMode="auto">
              <a:xfrm flipV="1">
                <a:off x="1644650" y="5838825"/>
                <a:ext cx="0" cy="5334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5852" name="Line 20"/>
              <p:cNvSpPr>
                <a:spLocks noChangeShapeType="1"/>
              </p:cNvSpPr>
              <p:nvPr/>
            </p:nvSpPr>
            <p:spPr bwMode="auto">
              <a:xfrm rot="5400000" flipV="1">
                <a:off x="1873250" y="6143625"/>
                <a:ext cx="0" cy="4572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5853" name="Line 21"/>
              <p:cNvSpPr>
                <a:spLocks noChangeShapeType="1"/>
              </p:cNvSpPr>
              <p:nvPr/>
            </p:nvSpPr>
            <p:spPr bwMode="auto">
              <a:xfrm flipV="1">
                <a:off x="1644650" y="6067425"/>
                <a:ext cx="304800" cy="3048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graphicFrame>
          <p:nvGraphicFramePr>
            <p:cNvPr id="29" name="Object 28"/>
            <p:cNvGraphicFramePr>
              <a:graphicFrameLocks noChangeAspect="1"/>
            </p:cNvGraphicFramePr>
            <p:nvPr>
              <p:extLst>
                <p:ext uri="{D42A27DB-BD31-4B8C-83A1-F6EECF244321}">
                  <p14:modId xmlns:p14="http://schemas.microsoft.com/office/powerpoint/2010/main" val="890106418"/>
                </p:ext>
              </p:extLst>
            </p:nvPr>
          </p:nvGraphicFramePr>
          <p:xfrm>
            <a:off x="4406223" y="2053276"/>
            <a:ext cx="635000" cy="476250"/>
          </p:xfrm>
          <a:graphic>
            <a:graphicData uri="http://schemas.openxmlformats.org/presentationml/2006/ole">
              <mc:AlternateContent xmlns:mc="http://schemas.openxmlformats.org/markup-compatibility/2006">
                <mc:Choice xmlns:v="urn:schemas-microsoft-com:vml" Requires="v">
                  <p:oleObj spid="_x0000_s35907" name="Equation" r:id="rId4" imgW="254000" imgH="190500" progId="Equation.3">
                    <p:embed/>
                  </p:oleObj>
                </mc:Choice>
                <mc:Fallback>
                  <p:oleObj name="Equation" r:id="rId4" imgW="254000" imgH="190500" progId="Equation.3">
                    <p:embed/>
                    <p:pic>
                      <p:nvPicPr>
                        <p:cNvPr id="0" name=""/>
                        <p:cNvPicPr/>
                        <p:nvPr/>
                      </p:nvPicPr>
                      <p:blipFill>
                        <a:blip r:embed="rId5"/>
                        <a:stretch>
                          <a:fillRect/>
                        </a:stretch>
                      </p:blipFill>
                      <p:spPr>
                        <a:xfrm>
                          <a:off x="4406223" y="2053276"/>
                          <a:ext cx="635000" cy="476250"/>
                        </a:xfrm>
                        <a:prstGeom prst="rect">
                          <a:avLst/>
                        </a:prstGeom>
                      </p:spPr>
                    </p:pic>
                  </p:oleObj>
                </mc:Fallback>
              </mc:AlternateContent>
            </a:graphicData>
          </a:graphic>
        </p:graphicFrame>
        <p:graphicFrame>
          <p:nvGraphicFramePr>
            <p:cNvPr id="31" name="Object 30"/>
            <p:cNvGraphicFramePr>
              <a:graphicFrameLocks noChangeAspect="1"/>
            </p:cNvGraphicFramePr>
            <p:nvPr>
              <p:extLst>
                <p:ext uri="{D42A27DB-BD31-4B8C-83A1-F6EECF244321}">
                  <p14:modId xmlns:p14="http://schemas.microsoft.com/office/powerpoint/2010/main" val="2769232256"/>
                </p:ext>
              </p:extLst>
            </p:nvPr>
          </p:nvGraphicFramePr>
          <p:xfrm>
            <a:off x="3795035" y="2573121"/>
            <a:ext cx="349250" cy="444500"/>
          </p:xfrm>
          <a:graphic>
            <a:graphicData uri="http://schemas.openxmlformats.org/presentationml/2006/ole">
              <mc:AlternateContent xmlns:mc="http://schemas.openxmlformats.org/markup-compatibility/2006">
                <mc:Choice xmlns:v="urn:schemas-microsoft-com:vml" Requires="v">
                  <p:oleObj spid="_x0000_s35908" name="Equation" r:id="rId6" imgW="139700" imgH="177800" progId="Equation.3">
                    <p:embed/>
                  </p:oleObj>
                </mc:Choice>
                <mc:Fallback>
                  <p:oleObj name="Equation" r:id="rId6" imgW="139700" imgH="177800" progId="Equation.3">
                    <p:embed/>
                    <p:pic>
                      <p:nvPicPr>
                        <p:cNvPr id="0" name=""/>
                        <p:cNvPicPr/>
                        <p:nvPr/>
                      </p:nvPicPr>
                      <p:blipFill>
                        <a:blip r:embed="rId7"/>
                        <a:stretch>
                          <a:fillRect/>
                        </a:stretch>
                      </p:blipFill>
                      <p:spPr>
                        <a:xfrm>
                          <a:off x="3795035" y="2573121"/>
                          <a:ext cx="349250" cy="444500"/>
                        </a:xfrm>
                        <a:prstGeom prst="rect">
                          <a:avLst/>
                        </a:prstGeom>
                      </p:spPr>
                    </p:pic>
                  </p:oleObj>
                </mc:Fallback>
              </mc:AlternateContent>
            </a:graphicData>
          </a:graphic>
        </p:graphicFrame>
        <p:graphicFrame>
          <p:nvGraphicFramePr>
            <p:cNvPr id="32" name="Object 31"/>
            <p:cNvGraphicFramePr>
              <a:graphicFrameLocks noChangeAspect="1"/>
            </p:cNvGraphicFramePr>
            <p:nvPr>
              <p:extLst>
                <p:ext uri="{D42A27DB-BD31-4B8C-83A1-F6EECF244321}">
                  <p14:modId xmlns:p14="http://schemas.microsoft.com/office/powerpoint/2010/main" val="2081517150"/>
                </p:ext>
              </p:extLst>
            </p:nvPr>
          </p:nvGraphicFramePr>
          <p:xfrm>
            <a:off x="3909933" y="3300891"/>
            <a:ext cx="285750" cy="444500"/>
          </p:xfrm>
          <a:graphic>
            <a:graphicData uri="http://schemas.openxmlformats.org/presentationml/2006/ole">
              <mc:AlternateContent xmlns:mc="http://schemas.openxmlformats.org/markup-compatibility/2006">
                <mc:Choice xmlns:v="urn:schemas-microsoft-com:vml" Requires="v">
                  <p:oleObj spid="_x0000_s35909" name="Equation" r:id="rId8" imgW="114300" imgH="177800" progId="Equation.3">
                    <p:embed/>
                  </p:oleObj>
                </mc:Choice>
                <mc:Fallback>
                  <p:oleObj name="Equation" r:id="rId8" imgW="114300" imgH="177800" progId="Equation.3">
                    <p:embed/>
                    <p:pic>
                      <p:nvPicPr>
                        <p:cNvPr id="0" name=""/>
                        <p:cNvPicPr/>
                        <p:nvPr/>
                      </p:nvPicPr>
                      <p:blipFill>
                        <a:blip r:embed="rId9"/>
                        <a:stretch>
                          <a:fillRect/>
                        </a:stretch>
                      </p:blipFill>
                      <p:spPr>
                        <a:xfrm>
                          <a:off x="3909933" y="3300891"/>
                          <a:ext cx="285750" cy="444500"/>
                        </a:xfrm>
                        <a:prstGeom prst="rect">
                          <a:avLst/>
                        </a:prstGeom>
                      </p:spPr>
                    </p:pic>
                  </p:oleObj>
                </mc:Fallback>
              </mc:AlternateContent>
            </a:graphicData>
          </a:graphic>
        </p:graphicFrame>
        <p:graphicFrame>
          <p:nvGraphicFramePr>
            <p:cNvPr id="33" name="Object 32"/>
            <p:cNvGraphicFramePr>
              <a:graphicFrameLocks noChangeAspect="1"/>
            </p:cNvGraphicFramePr>
            <p:nvPr>
              <p:extLst>
                <p:ext uri="{D42A27DB-BD31-4B8C-83A1-F6EECF244321}">
                  <p14:modId xmlns:p14="http://schemas.microsoft.com/office/powerpoint/2010/main" val="2599235278"/>
                </p:ext>
              </p:extLst>
            </p:nvPr>
          </p:nvGraphicFramePr>
          <p:xfrm>
            <a:off x="4487863" y="3297293"/>
            <a:ext cx="317500" cy="508000"/>
          </p:xfrm>
          <a:graphic>
            <a:graphicData uri="http://schemas.openxmlformats.org/presentationml/2006/ole">
              <mc:AlternateContent xmlns:mc="http://schemas.openxmlformats.org/markup-compatibility/2006">
                <mc:Choice xmlns:v="urn:schemas-microsoft-com:vml" Requires="v">
                  <p:oleObj spid="_x0000_s35910" name="Equation" r:id="rId10" imgW="127000" imgH="203200" progId="Equation.3">
                    <p:embed/>
                  </p:oleObj>
                </mc:Choice>
                <mc:Fallback>
                  <p:oleObj name="Equation" r:id="rId10" imgW="127000" imgH="203200" progId="Equation.3">
                    <p:embed/>
                    <p:pic>
                      <p:nvPicPr>
                        <p:cNvPr id="0" name=""/>
                        <p:cNvPicPr/>
                        <p:nvPr/>
                      </p:nvPicPr>
                      <p:blipFill>
                        <a:blip r:embed="rId11"/>
                        <a:stretch>
                          <a:fillRect/>
                        </a:stretch>
                      </p:blipFill>
                      <p:spPr>
                        <a:xfrm>
                          <a:off x="4487863" y="3297293"/>
                          <a:ext cx="317500" cy="508000"/>
                        </a:xfrm>
                        <a:prstGeom prst="rect">
                          <a:avLst/>
                        </a:prstGeom>
                      </p:spPr>
                    </p:pic>
                  </p:oleObj>
                </mc:Fallback>
              </mc:AlternateContent>
            </a:graphicData>
          </a:graphic>
        </p:graphicFrame>
        <p:graphicFrame>
          <p:nvGraphicFramePr>
            <p:cNvPr id="34" name="Object 33"/>
            <p:cNvGraphicFramePr>
              <a:graphicFrameLocks noChangeAspect="1"/>
            </p:cNvGraphicFramePr>
            <p:nvPr>
              <p:extLst>
                <p:ext uri="{D42A27DB-BD31-4B8C-83A1-F6EECF244321}">
                  <p14:modId xmlns:p14="http://schemas.microsoft.com/office/powerpoint/2010/main" val="5258314"/>
                </p:ext>
              </p:extLst>
            </p:nvPr>
          </p:nvGraphicFramePr>
          <p:xfrm>
            <a:off x="4597400" y="3702106"/>
            <a:ext cx="317500" cy="444500"/>
          </p:xfrm>
          <a:graphic>
            <a:graphicData uri="http://schemas.openxmlformats.org/presentationml/2006/ole">
              <mc:AlternateContent xmlns:mc="http://schemas.openxmlformats.org/markup-compatibility/2006">
                <mc:Choice xmlns:v="urn:schemas-microsoft-com:vml" Requires="v">
                  <p:oleObj spid="_x0000_s35911" name="Equation" r:id="rId12" imgW="127000" imgH="177800" progId="Equation.3">
                    <p:embed/>
                  </p:oleObj>
                </mc:Choice>
                <mc:Fallback>
                  <p:oleObj name="Equation" r:id="rId12" imgW="127000" imgH="177800" progId="Equation.3">
                    <p:embed/>
                    <p:pic>
                      <p:nvPicPr>
                        <p:cNvPr id="0" name=""/>
                        <p:cNvPicPr/>
                        <p:nvPr/>
                      </p:nvPicPr>
                      <p:blipFill>
                        <a:blip r:embed="rId13"/>
                        <a:stretch>
                          <a:fillRect/>
                        </a:stretch>
                      </p:blipFill>
                      <p:spPr>
                        <a:xfrm>
                          <a:off x="4597400" y="3702106"/>
                          <a:ext cx="317500" cy="444500"/>
                        </a:xfrm>
                        <a:prstGeom prst="rect">
                          <a:avLst/>
                        </a:prstGeom>
                      </p:spPr>
                    </p:pic>
                  </p:oleObj>
                </mc:Fallback>
              </mc:AlternateContent>
            </a:graphicData>
          </a:graphic>
        </p:graphicFrame>
      </p:grpSp>
      <p:sp>
        <p:nvSpPr>
          <p:cNvPr id="30" name="TextBox 29"/>
          <p:cNvSpPr txBox="1"/>
          <p:nvPr/>
        </p:nvSpPr>
        <p:spPr>
          <a:xfrm>
            <a:off x="501854" y="369964"/>
            <a:ext cx="3408079" cy="523220"/>
          </a:xfrm>
          <a:prstGeom prst="rect">
            <a:avLst/>
          </a:prstGeom>
          <a:noFill/>
        </p:spPr>
        <p:txBody>
          <a:bodyPr wrap="none" rtlCol="0">
            <a:spAutoFit/>
          </a:bodyPr>
          <a:lstStyle/>
          <a:p>
            <a:r>
              <a:rPr lang="en-US" sz="2800" b="1" dirty="0" smtClean="0"/>
              <a:t>Boundary Conditions:</a:t>
            </a:r>
            <a:endParaRPr lang="en-US" sz="2800" b="1" dirty="0"/>
          </a:p>
        </p:txBody>
      </p:sp>
      <p:sp>
        <p:nvSpPr>
          <p:cNvPr id="35" name="TextBox 34"/>
          <p:cNvSpPr txBox="1"/>
          <p:nvPr/>
        </p:nvSpPr>
        <p:spPr>
          <a:xfrm>
            <a:off x="6664239" y="832555"/>
            <a:ext cx="1819253" cy="523220"/>
          </a:xfrm>
          <a:prstGeom prst="rect">
            <a:avLst/>
          </a:prstGeom>
          <a:noFill/>
        </p:spPr>
        <p:txBody>
          <a:bodyPr wrap="none" rtlCol="0">
            <a:spAutoFit/>
          </a:bodyPr>
          <a:lstStyle/>
          <a:p>
            <a:r>
              <a:rPr lang="en-US" sz="2800" dirty="0" smtClean="0"/>
              <a:t>(grounded)</a:t>
            </a:r>
            <a:endParaRPr lang="en-US" sz="2800" dirty="0"/>
          </a:p>
        </p:txBody>
      </p:sp>
      <p:graphicFrame>
        <p:nvGraphicFramePr>
          <p:cNvPr id="3" name="Object 2"/>
          <p:cNvGraphicFramePr>
            <a:graphicFrameLocks noChangeAspect="1"/>
          </p:cNvGraphicFramePr>
          <p:nvPr>
            <p:extLst>
              <p:ext uri="{D42A27DB-BD31-4B8C-83A1-F6EECF244321}">
                <p14:modId xmlns:p14="http://schemas.microsoft.com/office/powerpoint/2010/main" val="2921723630"/>
              </p:ext>
            </p:extLst>
          </p:nvPr>
        </p:nvGraphicFramePr>
        <p:xfrm>
          <a:off x="4538663" y="312738"/>
          <a:ext cx="2825750" cy="603250"/>
        </p:xfrm>
        <a:graphic>
          <a:graphicData uri="http://schemas.openxmlformats.org/presentationml/2006/ole">
            <mc:AlternateContent xmlns:mc="http://schemas.openxmlformats.org/markup-compatibility/2006">
              <mc:Choice xmlns:v="urn:schemas-microsoft-com:vml" Requires="v">
                <p:oleObj spid="_x0000_s35912" name="Equation" r:id="rId14" imgW="1130300" imgH="241300" progId="Equation.3">
                  <p:embed/>
                </p:oleObj>
              </mc:Choice>
              <mc:Fallback>
                <p:oleObj name="Equation" r:id="rId14" imgW="1130300" imgH="241300" progId="Equation.3">
                  <p:embed/>
                  <p:pic>
                    <p:nvPicPr>
                      <p:cNvPr id="0" name=""/>
                      <p:cNvPicPr/>
                      <p:nvPr/>
                    </p:nvPicPr>
                    <p:blipFill>
                      <a:blip r:embed="rId15"/>
                      <a:stretch>
                        <a:fillRect/>
                      </a:stretch>
                    </p:blipFill>
                    <p:spPr>
                      <a:xfrm>
                        <a:off x="4538663" y="312738"/>
                        <a:ext cx="2825750" cy="603250"/>
                      </a:xfrm>
                      <a:prstGeom prst="rect">
                        <a:avLst/>
                      </a:prstGeom>
                    </p:spPr>
                  </p:pic>
                </p:oleObj>
              </mc:Fallback>
            </mc:AlternateContent>
          </a:graphicData>
        </a:graphic>
      </p:graphicFrame>
      <p:grpSp>
        <p:nvGrpSpPr>
          <p:cNvPr id="40" name="Group 30"/>
          <p:cNvGrpSpPr>
            <a:grpSpLocks/>
          </p:cNvGrpSpPr>
          <p:nvPr/>
        </p:nvGrpSpPr>
        <p:grpSpPr bwMode="auto">
          <a:xfrm rot="5400000">
            <a:off x="6973575" y="4319045"/>
            <a:ext cx="930275" cy="665162"/>
            <a:chOff x="4983" y="3712"/>
            <a:chExt cx="586" cy="419"/>
          </a:xfrm>
        </p:grpSpPr>
        <p:sp>
          <p:nvSpPr>
            <p:cNvPr id="41" name="Line 26"/>
            <p:cNvSpPr>
              <a:spLocks noChangeShapeType="1"/>
            </p:cNvSpPr>
            <p:nvPr/>
          </p:nvSpPr>
          <p:spPr bwMode="auto">
            <a:xfrm>
              <a:off x="4983" y="3908"/>
              <a:ext cx="433"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2" name="Line 27"/>
            <p:cNvSpPr>
              <a:spLocks noChangeShapeType="1"/>
            </p:cNvSpPr>
            <p:nvPr/>
          </p:nvSpPr>
          <p:spPr bwMode="auto">
            <a:xfrm>
              <a:off x="5416" y="3712"/>
              <a:ext cx="0" cy="419"/>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3" name="Line 28"/>
            <p:cNvSpPr>
              <a:spLocks noChangeShapeType="1"/>
            </p:cNvSpPr>
            <p:nvPr/>
          </p:nvSpPr>
          <p:spPr bwMode="auto">
            <a:xfrm>
              <a:off x="5499" y="3804"/>
              <a:ext cx="0" cy="23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4" name="Line 29"/>
            <p:cNvSpPr>
              <a:spLocks noChangeShapeType="1"/>
            </p:cNvSpPr>
            <p:nvPr/>
          </p:nvSpPr>
          <p:spPr bwMode="auto">
            <a:xfrm>
              <a:off x="5569" y="3857"/>
              <a:ext cx="0" cy="11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aphicFrame>
        <p:nvGraphicFramePr>
          <p:cNvPr id="39" name="Object 38"/>
          <p:cNvGraphicFramePr>
            <a:graphicFrameLocks noChangeAspect="1"/>
          </p:cNvGraphicFramePr>
          <p:nvPr>
            <p:extLst>
              <p:ext uri="{D42A27DB-BD31-4B8C-83A1-F6EECF244321}">
                <p14:modId xmlns:p14="http://schemas.microsoft.com/office/powerpoint/2010/main" val="4193874394"/>
              </p:ext>
            </p:extLst>
          </p:nvPr>
        </p:nvGraphicFramePr>
        <p:xfrm>
          <a:off x="4787900" y="875308"/>
          <a:ext cx="1905000" cy="508000"/>
        </p:xfrm>
        <a:graphic>
          <a:graphicData uri="http://schemas.openxmlformats.org/presentationml/2006/ole">
            <mc:AlternateContent xmlns:mc="http://schemas.openxmlformats.org/markup-compatibility/2006">
              <mc:Choice xmlns:v="urn:schemas-microsoft-com:vml" Requires="v">
                <p:oleObj spid="_x0000_s35913" name="Equation" r:id="rId16" imgW="762000" imgH="203200" progId="Equation.3">
                  <p:embed/>
                </p:oleObj>
              </mc:Choice>
              <mc:Fallback>
                <p:oleObj name="Equation" r:id="rId16" imgW="762000" imgH="203200" progId="Equation.3">
                  <p:embed/>
                  <p:pic>
                    <p:nvPicPr>
                      <p:cNvPr id="0" name=""/>
                      <p:cNvPicPr/>
                      <p:nvPr/>
                    </p:nvPicPr>
                    <p:blipFill>
                      <a:blip r:embed="rId17"/>
                      <a:stretch>
                        <a:fillRect/>
                      </a:stretch>
                    </p:blipFill>
                    <p:spPr>
                      <a:xfrm>
                        <a:off x="4787900" y="875308"/>
                        <a:ext cx="1905000" cy="508000"/>
                      </a:xfrm>
                      <a:prstGeom prst="rect">
                        <a:avLst/>
                      </a:prstGeom>
                    </p:spPr>
                  </p:pic>
                </p:oleObj>
              </mc:Fallback>
            </mc:AlternateContent>
          </a:graphicData>
        </a:graphic>
      </p:graphicFrame>
    </p:spTree>
    <p:extLst>
      <p:ext uri="{BB962C8B-B14F-4D97-AF65-F5344CB8AC3E}">
        <p14:creationId xmlns:p14="http://schemas.microsoft.com/office/powerpoint/2010/main" val="165956181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Text Box 2"/>
          <p:cNvSpPr txBox="1">
            <a:spLocks noChangeArrowheads="1"/>
          </p:cNvSpPr>
          <p:nvPr/>
        </p:nvSpPr>
        <p:spPr bwMode="auto">
          <a:xfrm>
            <a:off x="1785938" y="1735138"/>
            <a:ext cx="7172325" cy="283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457200" indent="-457200">
              <a:defRPr sz="2400">
                <a:solidFill>
                  <a:schemeClr val="tx1"/>
                </a:solidFill>
                <a:latin typeface="Arial" charset="0"/>
                <a:ea typeface="ヒラギノ角ゴ Pro W3" charset="0"/>
                <a:cs typeface="ヒラギノ角ゴ Pro W3" charset="0"/>
              </a:defRPr>
            </a:lvl1pPr>
            <a:lvl2pPr marL="914400" indent="-457200">
              <a:defRPr sz="2400">
                <a:solidFill>
                  <a:schemeClr val="tx1"/>
                </a:solidFill>
                <a:latin typeface="Arial" charset="0"/>
                <a:ea typeface="ヒラギノ角ゴ Pro W3" charset="0"/>
                <a:cs typeface="ヒラギノ角ゴ Pro W3" charset="0"/>
              </a:defRPr>
            </a:lvl2pPr>
            <a:lvl3pPr marL="1371600" indent="-457200">
              <a:defRPr sz="2400">
                <a:solidFill>
                  <a:schemeClr val="tx1"/>
                </a:solidFill>
                <a:latin typeface="Arial" charset="0"/>
                <a:ea typeface="ヒラギノ角ゴ Pro W3" charset="0"/>
                <a:cs typeface="ヒラギノ角ゴ Pro W3" charset="0"/>
              </a:defRPr>
            </a:lvl3pPr>
            <a:lvl4pPr marL="1828800" indent="-457200">
              <a:defRPr sz="2400">
                <a:solidFill>
                  <a:schemeClr val="tx1"/>
                </a:solidFill>
                <a:latin typeface="Arial" charset="0"/>
                <a:ea typeface="ヒラギノ角ゴ Pro W3" charset="0"/>
                <a:cs typeface="ヒラギノ角ゴ Pro W3" charset="0"/>
              </a:defRPr>
            </a:lvl4pPr>
            <a:lvl5pPr marL="2286000" indent="-457200">
              <a:defRPr sz="2400">
                <a:solidFill>
                  <a:schemeClr val="tx1"/>
                </a:solidFill>
                <a:latin typeface="Arial" charset="0"/>
                <a:ea typeface="ヒラギノ角ゴ Pro W3" charset="0"/>
                <a:cs typeface="ヒラギノ角ゴ Pro W3" charset="0"/>
              </a:defRPr>
            </a:lvl5pPr>
            <a:lvl6pPr marL="2743200" indent="-4572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3200400" indent="-4572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657600" indent="-4572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4114800" indent="-4572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pPr>
              <a:buFont typeface="Arial" charset="0"/>
              <a:buAutoNum type="alphaUcParenR"/>
            </a:pPr>
            <a:r>
              <a:rPr lang="en-US" sz="3600"/>
              <a:t> 0         B)</a:t>
            </a:r>
          </a:p>
          <a:p>
            <a:pPr>
              <a:buFont typeface="Arial" charset="0"/>
              <a:buNone/>
            </a:pPr>
            <a:r>
              <a:rPr lang="en-US" sz="3600"/>
              <a:t>  </a:t>
            </a:r>
          </a:p>
          <a:p>
            <a:pPr>
              <a:buFont typeface="Arial" charset="0"/>
              <a:buNone/>
            </a:pPr>
            <a:r>
              <a:rPr lang="en-US" sz="3600"/>
              <a:t>C)</a:t>
            </a:r>
          </a:p>
          <a:p>
            <a:pPr>
              <a:buFont typeface="Arial" charset="0"/>
              <a:buNone/>
            </a:pPr>
            <a:endParaRPr lang="en-US" sz="3600"/>
          </a:p>
          <a:p>
            <a:pPr>
              <a:buFont typeface="Arial" charset="0"/>
              <a:buNone/>
            </a:pPr>
            <a:r>
              <a:rPr lang="en-US" sz="3600"/>
              <a:t>D)  Something more complicated</a:t>
            </a:r>
            <a:r>
              <a:rPr lang="en-US"/>
              <a:t> </a:t>
            </a:r>
          </a:p>
        </p:txBody>
      </p:sp>
      <p:sp>
        <p:nvSpPr>
          <p:cNvPr id="198659" name="Rectangle 3"/>
          <p:cNvSpPr>
            <a:spLocks noGrp="1" noChangeArrowheads="1"/>
          </p:cNvSpPr>
          <p:nvPr>
            <p:ph type="title" idx="4294967295"/>
          </p:nvPr>
        </p:nvSpPr>
        <p:spPr>
          <a:xfrm>
            <a:off x="725817" y="279400"/>
            <a:ext cx="8263674" cy="1143000"/>
          </a:xfrm>
        </p:spPr>
        <p:txBody>
          <a:bodyPr/>
          <a:lstStyle/>
          <a:p>
            <a:pPr algn="l"/>
            <a:r>
              <a:rPr lang="en-US" sz="3600" dirty="0"/>
              <a:t>A point charge +Q sits above a </a:t>
            </a:r>
            <a:r>
              <a:rPr lang="en-US" sz="3600" i="1" dirty="0"/>
              <a:t>very large </a:t>
            </a:r>
            <a:r>
              <a:rPr lang="en-US" sz="3600" i="1" dirty="0" smtClean="0"/>
              <a:t>grounded </a:t>
            </a:r>
            <a:r>
              <a:rPr lang="en-US" sz="3600" dirty="0" smtClean="0"/>
              <a:t>conducting </a:t>
            </a:r>
            <a:r>
              <a:rPr lang="en-US" sz="3600" dirty="0"/>
              <a:t>slab</a:t>
            </a:r>
            <a:r>
              <a:rPr lang="en-US" sz="3600" b="1" dirty="0"/>
              <a:t>. </a:t>
            </a:r>
            <a:r>
              <a:rPr lang="en-US" sz="3600" dirty="0">
                <a:solidFill>
                  <a:schemeClr val="accent2"/>
                </a:solidFill>
              </a:rPr>
              <a:t>What is the electric force on this charge? </a:t>
            </a:r>
            <a:endParaRPr lang="en-US" dirty="0"/>
          </a:p>
        </p:txBody>
      </p:sp>
      <p:sp>
        <p:nvSpPr>
          <p:cNvPr id="198660" name="AutoShape 4"/>
          <p:cNvSpPr>
            <a:spLocks noChangeArrowheads="1"/>
          </p:cNvSpPr>
          <p:nvPr/>
        </p:nvSpPr>
        <p:spPr bwMode="auto">
          <a:xfrm>
            <a:off x="609600" y="5762625"/>
            <a:ext cx="7543800" cy="1066800"/>
          </a:xfrm>
          <a:prstGeom prst="cube">
            <a:avLst>
              <a:gd name="adj" fmla="val 66370"/>
            </a:avLst>
          </a:prstGeom>
          <a:solidFill>
            <a:srgbClr val="FFCC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98661" name="Line 5"/>
          <p:cNvSpPr>
            <a:spLocks noChangeShapeType="1"/>
          </p:cNvSpPr>
          <p:nvPr/>
        </p:nvSpPr>
        <p:spPr bwMode="auto">
          <a:xfrm flipV="1">
            <a:off x="1644650" y="5838825"/>
            <a:ext cx="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98662" name="Line 6"/>
          <p:cNvSpPr>
            <a:spLocks noChangeShapeType="1"/>
          </p:cNvSpPr>
          <p:nvPr/>
        </p:nvSpPr>
        <p:spPr bwMode="auto">
          <a:xfrm rot="5400000" flipV="1">
            <a:off x="1873250" y="6143625"/>
            <a:ext cx="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98663" name="Line 7"/>
          <p:cNvSpPr>
            <a:spLocks noChangeShapeType="1"/>
          </p:cNvSpPr>
          <p:nvPr/>
        </p:nvSpPr>
        <p:spPr bwMode="auto">
          <a:xfrm flipV="1">
            <a:off x="1644650" y="6067425"/>
            <a:ext cx="3048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98664" name="Text Box 8"/>
          <p:cNvSpPr txBox="1">
            <a:spLocks noChangeArrowheads="1"/>
          </p:cNvSpPr>
          <p:nvPr/>
        </p:nvSpPr>
        <p:spPr bwMode="auto">
          <a:xfrm>
            <a:off x="1644650" y="5610225"/>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t>z</a:t>
            </a:r>
          </a:p>
        </p:txBody>
      </p:sp>
      <p:sp>
        <p:nvSpPr>
          <p:cNvPr id="198665" name="Text Box 9"/>
          <p:cNvSpPr txBox="1">
            <a:spLocks noChangeArrowheads="1"/>
          </p:cNvSpPr>
          <p:nvPr/>
        </p:nvSpPr>
        <p:spPr bwMode="auto">
          <a:xfrm>
            <a:off x="2025650" y="6143625"/>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t>x</a:t>
            </a:r>
          </a:p>
        </p:txBody>
      </p:sp>
      <p:sp>
        <p:nvSpPr>
          <p:cNvPr id="198666" name="Text Box 10"/>
          <p:cNvSpPr txBox="1">
            <a:spLocks noChangeArrowheads="1"/>
          </p:cNvSpPr>
          <p:nvPr/>
        </p:nvSpPr>
        <p:spPr bwMode="auto">
          <a:xfrm>
            <a:off x="1917700" y="5838825"/>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t>y</a:t>
            </a:r>
          </a:p>
        </p:txBody>
      </p:sp>
      <p:sp>
        <p:nvSpPr>
          <p:cNvPr id="198667" name="Text Box 11"/>
          <p:cNvSpPr txBox="1">
            <a:spLocks noChangeArrowheads="1"/>
          </p:cNvSpPr>
          <p:nvPr/>
        </p:nvSpPr>
        <p:spPr bwMode="auto">
          <a:xfrm>
            <a:off x="1352550" y="4302125"/>
            <a:ext cx="5984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t>+Q</a:t>
            </a:r>
          </a:p>
        </p:txBody>
      </p:sp>
      <p:sp>
        <p:nvSpPr>
          <p:cNvPr id="198668" name="Line 12"/>
          <p:cNvSpPr>
            <a:spLocks noChangeShapeType="1"/>
          </p:cNvSpPr>
          <p:nvPr/>
        </p:nvSpPr>
        <p:spPr bwMode="auto">
          <a:xfrm>
            <a:off x="1654175" y="4848225"/>
            <a:ext cx="0" cy="1524000"/>
          </a:xfrm>
          <a:prstGeom prst="line">
            <a:avLst/>
          </a:prstGeom>
          <a:noFill/>
          <a:ln w="9525">
            <a:solidFill>
              <a:schemeClr val="tx1"/>
            </a:solidFill>
            <a:prstDash val="sysDot"/>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98669" name="Text Box 13"/>
          <p:cNvSpPr txBox="1">
            <a:spLocks noChangeArrowheads="1"/>
          </p:cNvSpPr>
          <p:nvPr/>
        </p:nvSpPr>
        <p:spPr bwMode="auto">
          <a:xfrm>
            <a:off x="1219200" y="5305425"/>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t>d</a:t>
            </a:r>
          </a:p>
        </p:txBody>
      </p:sp>
      <p:sp>
        <p:nvSpPr>
          <p:cNvPr id="198670" name="Oval 14"/>
          <p:cNvSpPr>
            <a:spLocks noChangeArrowheads="1"/>
          </p:cNvSpPr>
          <p:nvPr/>
        </p:nvSpPr>
        <p:spPr bwMode="auto">
          <a:xfrm>
            <a:off x="1590675" y="4695825"/>
            <a:ext cx="152400" cy="1524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aphicFrame>
        <p:nvGraphicFramePr>
          <p:cNvPr id="198671" name="Object 15"/>
          <p:cNvGraphicFramePr>
            <a:graphicFrameLocks noChangeAspect="1"/>
          </p:cNvGraphicFramePr>
          <p:nvPr/>
        </p:nvGraphicFramePr>
        <p:xfrm>
          <a:off x="2474913" y="2592388"/>
          <a:ext cx="4059237" cy="1271587"/>
        </p:xfrm>
        <a:graphic>
          <a:graphicData uri="http://schemas.openxmlformats.org/presentationml/2006/ole">
            <mc:AlternateContent xmlns:mc="http://schemas.openxmlformats.org/markup-compatibility/2006">
              <mc:Choice xmlns:v="urn:schemas-microsoft-com:vml" Requires="v">
                <p:oleObj spid="_x0000_s44054" name="Equation" r:id="rId4" imgW="1460500" imgH="457200" progId="Equation.DSMT4">
                  <p:embed/>
                </p:oleObj>
              </mc:Choice>
              <mc:Fallback>
                <p:oleObj name="Equation" r:id="rId4" imgW="1460500" imgH="4572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74913" y="2592388"/>
                        <a:ext cx="4059237" cy="1271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198672" name="Object 16"/>
          <p:cNvGraphicFramePr>
            <a:graphicFrameLocks noChangeAspect="1"/>
          </p:cNvGraphicFramePr>
          <p:nvPr/>
        </p:nvGraphicFramePr>
        <p:xfrm>
          <a:off x="4391025" y="1511300"/>
          <a:ext cx="4411663" cy="1222375"/>
        </p:xfrm>
        <a:graphic>
          <a:graphicData uri="http://schemas.openxmlformats.org/presentationml/2006/ole">
            <mc:AlternateContent xmlns:mc="http://schemas.openxmlformats.org/markup-compatibility/2006">
              <mc:Choice xmlns:v="urn:schemas-microsoft-com:vml" Requires="v">
                <p:oleObj spid="_x0000_s44055" name="Equation" r:id="rId6" imgW="1651000" imgH="457200" progId="Equation.3">
                  <p:embed/>
                </p:oleObj>
              </mc:Choice>
              <mc:Fallback>
                <p:oleObj name="Equation" r:id="rId6" imgW="1651000" imgH="4572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91025" y="1511300"/>
                        <a:ext cx="4411663" cy="1222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Tree>
    <p:extLst>
      <p:ext uri="{BB962C8B-B14F-4D97-AF65-F5344CB8AC3E}">
        <p14:creationId xmlns:p14="http://schemas.microsoft.com/office/powerpoint/2010/main" val="335658184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Text Box 1026"/>
          <p:cNvSpPr txBox="1">
            <a:spLocks noChangeArrowheads="1"/>
          </p:cNvSpPr>
          <p:nvPr/>
        </p:nvSpPr>
        <p:spPr bwMode="auto">
          <a:xfrm>
            <a:off x="1104900" y="2271713"/>
            <a:ext cx="7172325" cy="228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400">
                <a:solidFill>
                  <a:schemeClr val="tx1"/>
                </a:solidFill>
                <a:latin typeface="Arial" charset="0"/>
                <a:ea typeface="ヒラギノ角ゴ Pro W3" charset="0"/>
                <a:cs typeface="ヒラギノ角ゴ Pro W3" charset="0"/>
              </a:defRPr>
            </a:lvl1pPr>
            <a:lvl2pPr marL="37931725" indent="-37474525">
              <a:defRPr sz="2400">
                <a:solidFill>
                  <a:schemeClr val="tx1"/>
                </a:solidFill>
                <a:latin typeface="Arial" charset="0"/>
                <a:ea typeface="ヒラギノ角ゴ Pro W3" charset="0"/>
                <a:cs typeface="ヒラギノ角ゴ Pro W3" charset="0"/>
              </a:defRPr>
            </a:lvl2pPr>
            <a:lvl3pPr>
              <a:defRPr sz="2400">
                <a:solidFill>
                  <a:schemeClr val="tx1"/>
                </a:solidFill>
                <a:latin typeface="Arial" charset="0"/>
                <a:ea typeface="ヒラギノ角ゴ Pro W3" charset="0"/>
                <a:cs typeface="ヒラギノ角ゴ Pro W3" charset="0"/>
              </a:defRPr>
            </a:lvl3pPr>
            <a:lvl4pPr>
              <a:defRPr sz="2400">
                <a:solidFill>
                  <a:schemeClr val="tx1"/>
                </a:solidFill>
                <a:latin typeface="Arial" charset="0"/>
                <a:ea typeface="ヒラギノ角ゴ Pro W3" charset="0"/>
                <a:cs typeface="ヒラギノ角ゴ Pro W3" charset="0"/>
              </a:defRPr>
            </a:lvl4pPr>
            <a:lvl5pPr>
              <a:defRPr sz="2400">
                <a:solidFill>
                  <a:schemeClr val="tx1"/>
                </a:solidFill>
                <a:latin typeface="Arial" charset="0"/>
                <a:ea typeface="ヒラギノ角ゴ Pro W3" charset="0"/>
                <a:cs typeface="ヒラギノ角ゴ Pro W3" charset="0"/>
              </a:defRPr>
            </a:lvl5pPr>
            <a:lvl6pPr marL="4572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9144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1371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18288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pPr>
              <a:buFont typeface="Arial" charset="0"/>
              <a:buAutoNum type="alphaUcParenR"/>
            </a:pPr>
            <a:r>
              <a:rPr lang="en-US" sz="3600"/>
              <a:t>   </a:t>
            </a:r>
          </a:p>
          <a:p>
            <a:pPr>
              <a:buFont typeface="Arial" charset="0"/>
              <a:buNone/>
            </a:pPr>
            <a:endParaRPr lang="en-US" sz="3600"/>
          </a:p>
          <a:p>
            <a:pPr>
              <a:buFont typeface="Arial" charset="0"/>
              <a:buNone/>
            </a:pPr>
            <a:r>
              <a:rPr lang="en-US" sz="3600"/>
              <a:t>B) Something else.</a:t>
            </a:r>
          </a:p>
          <a:p>
            <a:pPr>
              <a:buFont typeface="Arial" charset="0"/>
              <a:buNone/>
            </a:pPr>
            <a:endParaRPr lang="en-US" sz="3600"/>
          </a:p>
        </p:txBody>
      </p:sp>
      <p:sp>
        <p:nvSpPr>
          <p:cNvPr id="37892" name="Rectangle 1027"/>
          <p:cNvSpPr>
            <a:spLocks noGrp="1" noChangeArrowheads="1"/>
          </p:cNvSpPr>
          <p:nvPr>
            <p:ph type="title" idx="4294967295"/>
          </p:nvPr>
        </p:nvSpPr>
        <p:spPr>
          <a:xfrm>
            <a:off x="1036638" y="279400"/>
            <a:ext cx="7772400" cy="1143000"/>
          </a:xfrm>
        </p:spPr>
        <p:txBody>
          <a:bodyPr/>
          <a:lstStyle/>
          <a:p>
            <a:pPr algn="l"/>
            <a:r>
              <a:rPr lang="en-US" sz="3600">
                <a:latin typeface="Arial" charset="0"/>
                <a:ea typeface="ヒラギノ角ゴ Pro W3" charset="0"/>
                <a:cs typeface="ヒラギノ角ゴ Pro W3" charset="0"/>
              </a:rPr>
              <a:t>A point charge +Q sits above a </a:t>
            </a:r>
            <a:r>
              <a:rPr lang="en-US" sz="3600" i="1">
                <a:latin typeface="Arial" charset="0"/>
                <a:ea typeface="ヒラギノ角ゴ Pro W3" charset="0"/>
                <a:cs typeface="ヒラギノ角ゴ Pro W3" charset="0"/>
              </a:rPr>
              <a:t>very large grounded </a:t>
            </a:r>
            <a:r>
              <a:rPr lang="en-US" sz="3600">
                <a:latin typeface="Arial" charset="0"/>
                <a:ea typeface="ヒラギノ角ゴ Pro W3" charset="0"/>
                <a:cs typeface="ヒラギノ角ゴ Pro W3" charset="0"/>
              </a:rPr>
              <a:t>conducting slab</a:t>
            </a:r>
            <a:r>
              <a:rPr lang="en-US" sz="3600" b="1">
                <a:latin typeface="Arial" charset="0"/>
                <a:ea typeface="ヒラギノ角ゴ Pro W3" charset="0"/>
                <a:cs typeface="ヒラギノ角ゴ Pro W3" charset="0"/>
              </a:rPr>
              <a:t>. </a:t>
            </a:r>
            <a:r>
              <a:rPr lang="en-US" sz="3600">
                <a:solidFill>
                  <a:schemeClr val="accent2"/>
                </a:solidFill>
                <a:latin typeface="Arial" charset="0"/>
                <a:ea typeface="ヒラギノ角ゴ Pro W3" charset="0"/>
                <a:cs typeface="ヒラギノ角ゴ Pro W3" charset="0"/>
              </a:rPr>
              <a:t>What's the energy of this system?</a:t>
            </a:r>
            <a:endParaRPr lang="en-US">
              <a:latin typeface="Arial" charset="0"/>
              <a:ea typeface="ヒラギノ角ゴ Pro W3" charset="0"/>
              <a:cs typeface="ヒラギノ角ゴ Pro W3" charset="0"/>
            </a:endParaRPr>
          </a:p>
        </p:txBody>
      </p:sp>
      <p:sp>
        <p:nvSpPr>
          <p:cNvPr id="37893" name="AutoShape 1028"/>
          <p:cNvSpPr>
            <a:spLocks noChangeArrowheads="1"/>
          </p:cNvSpPr>
          <p:nvPr/>
        </p:nvSpPr>
        <p:spPr bwMode="auto">
          <a:xfrm>
            <a:off x="609600" y="5762625"/>
            <a:ext cx="7543800" cy="1066800"/>
          </a:xfrm>
          <a:prstGeom prst="cube">
            <a:avLst>
              <a:gd name="adj" fmla="val 66370"/>
            </a:avLst>
          </a:prstGeom>
          <a:solidFill>
            <a:srgbClr val="FFCC99"/>
          </a:solidFill>
          <a:ln w="9525">
            <a:solidFill>
              <a:schemeClr val="tx1"/>
            </a:solidFill>
            <a:miter lim="800000"/>
            <a:headEnd/>
            <a:tailEnd/>
          </a:ln>
        </p:spPr>
        <p:txBody>
          <a:bodyPr wrap="none" anchor="ctr"/>
          <a:lstStyle/>
          <a:p>
            <a:endParaRPr lang="en-US"/>
          </a:p>
        </p:txBody>
      </p:sp>
      <p:sp>
        <p:nvSpPr>
          <p:cNvPr id="37894" name="Text Box 1029"/>
          <p:cNvSpPr txBox="1">
            <a:spLocks noChangeArrowheads="1"/>
          </p:cNvSpPr>
          <p:nvPr/>
        </p:nvSpPr>
        <p:spPr bwMode="auto">
          <a:xfrm>
            <a:off x="1811338" y="4552950"/>
            <a:ext cx="8064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ヒラギノ角ゴ Pro W3" charset="0"/>
                <a:cs typeface="ヒラギノ角ゴ Pro W3" charset="0"/>
              </a:defRPr>
            </a:lvl1pPr>
            <a:lvl2pPr marL="37931725" indent="-37474525">
              <a:defRPr sz="2400">
                <a:solidFill>
                  <a:schemeClr val="tx1"/>
                </a:solidFill>
                <a:latin typeface="Arial" charset="0"/>
                <a:ea typeface="ヒラギノ角ゴ Pro W3" charset="0"/>
                <a:cs typeface="ヒラギノ角ゴ Pro W3" charset="0"/>
              </a:defRPr>
            </a:lvl2pPr>
            <a:lvl3pPr>
              <a:defRPr sz="2400">
                <a:solidFill>
                  <a:schemeClr val="tx1"/>
                </a:solidFill>
                <a:latin typeface="Arial" charset="0"/>
                <a:ea typeface="ヒラギノ角ゴ Pro W3" charset="0"/>
                <a:cs typeface="ヒラギノ角ゴ Pro W3" charset="0"/>
              </a:defRPr>
            </a:lvl3pPr>
            <a:lvl4pPr>
              <a:defRPr sz="2400">
                <a:solidFill>
                  <a:schemeClr val="tx1"/>
                </a:solidFill>
                <a:latin typeface="Arial" charset="0"/>
                <a:ea typeface="ヒラギノ角ゴ Pro W3" charset="0"/>
                <a:cs typeface="ヒラギノ角ゴ Pro W3" charset="0"/>
              </a:defRPr>
            </a:lvl4pPr>
            <a:lvl5pPr>
              <a:defRPr sz="2400">
                <a:solidFill>
                  <a:schemeClr val="tx1"/>
                </a:solidFill>
                <a:latin typeface="Arial" charset="0"/>
                <a:ea typeface="ヒラギノ角ゴ Pro W3" charset="0"/>
                <a:cs typeface="ヒラギノ角ゴ Pro W3" charset="0"/>
              </a:defRPr>
            </a:lvl5pPr>
            <a:lvl6pPr marL="4572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9144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1371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18288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r>
              <a:rPr lang="en-US" sz="3600"/>
              <a:t>+Q</a:t>
            </a:r>
          </a:p>
        </p:txBody>
      </p:sp>
      <p:sp>
        <p:nvSpPr>
          <p:cNvPr id="37895" name="Line 1030"/>
          <p:cNvSpPr>
            <a:spLocks noChangeShapeType="1"/>
          </p:cNvSpPr>
          <p:nvPr/>
        </p:nvSpPr>
        <p:spPr bwMode="auto">
          <a:xfrm>
            <a:off x="1654175" y="4848225"/>
            <a:ext cx="0" cy="1524000"/>
          </a:xfrm>
          <a:prstGeom prst="line">
            <a:avLst/>
          </a:prstGeom>
          <a:noFill/>
          <a:ln w="9525">
            <a:solidFill>
              <a:schemeClr val="tx1"/>
            </a:solidFill>
            <a:prstDash val="sysDot"/>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7896" name="Oval 1031"/>
          <p:cNvSpPr>
            <a:spLocks noChangeArrowheads="1"/>
          </p:cNvSpPr>
          <p:nvPr/>
        </p:nvSpPr>
        <p:spPr bwMode="auto">
          <a:xfrm>
            <a:off x="1590675" y="4695825"/>
            <a:ext cx="152400" cy="152400"/>
          </a:xfrm>
          <a:prstGeom prst="ellipse">
            <a:avLst/>
          </a:prstGeom>
          <a:solidFill>
            <a:schemeClr val="tx1"/>
          </a:solidFill>
          <a:ln w="9525">
            <a:solidFill>
              <a:schemeClr val="tx1"/>
            </a:solidFill>
            <a:round/>
            <a:headEnd/>
            <a:tailEnd/>
          </a:ln>
        </p:spPr>
        <p:txBody>
          <a:bodyPr wrap="none" anchor="ctr"/>
          <a:lstStyle/>
          <a:p>
            <a:endParaRPr lang="en-US"/>
          </a:p>
        </p:txBody>
      </p:sp>
      <p:sp>
        <p:nvSpPr>
          <p:cNvPr id="37898" name="Line 1035"/>
          <p:cNvSpPr>
            <a:spLocks noChangeShapeType="1"/>
          </p:cNvSpPr>
          <p:nvPr/>
        </p:nvSpPr>
        <p:spPr bwMode="auto">
          <a:xfrm flipV="1">
            <a:off x="1644650" y="5838825"/>
            <a:ext cx="0" cy="5334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7899" name="Line 1036"/>
          <p:cNvSpPr>
            <a:spLocks noChangeShapeType="1"/>
          </p:cNvSpPr>
          <p:nvPr/>
        </p:nvSpPr>
        <p:spPr bwMode="auto">
          <a:xfrm rot="5400000" flipV="1">
            <a:off x="1873250" y="6143625"/>
            <a:ext cx="0" cy="4572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7900" name="Line 1037"/>
          <p:cNvSpPr>
            <a:spLocks noChangeShapeType="1"/>
          </p:cNvSpPr>
          <p:nvPr/>
        </p:nvSpPr>
        <p:spPr bwMode="auto">
          <a:xfrm flipV="1">
            <a:off x="1644650" y="6067425"/>
            <a:ext cx="304800" cy="3048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7901" name="Text Box 1038"/>
          <p:cNvSpPr txBox="1">
            <a:spLocks noChangeArrowheads="1"/>
          </p:cNvSpPr>
          <p:nvPr/>
        </p:nvSpPr>
        <p:spPr bwMode="auto">
          <a:xfrm>
            <a:off x="1624013" y="5278438"/>
            <a:ext cx="4127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ヒラギノ角ゴ Pro W3" charset="0"/>
                <a:cs typeface="ヒラギノ角ゴ Pro W3" charset="0"/>
              </a:defRPr>
            </a:lvl1pPr>
            <a:lvl2pPr marL="37931725" indent="-37474525">
              <a:defRPr sz="2400">
                <a:solidFill>
                  <a:schemeClr val="tx1"/>
                </a:solidFill>
                <a:latin typeface="Arial" charset="0"/>
                <a:ea typeface="ヒラギノ角ゴ Pro W3" charset="0"/>
                <a:cs typeface="ヒラギノ角ゴ Pro W3" charset="0"/>
              </a:defRPr>
            </a:lvl2pPr>
            <a:lvl3pPr>
              <a:defRPr sz="2400">
                <a:solidFill>
                  <a:schemeClr val="tx1"/>
                </a:solidFill>
                <a:latin typeface="Arial" charset="0"/>
                <a:ea typeface="ヒラギノ角ゴ Pro W3" charset="0"/>
                <a:cs typeface="ヒラギノ角ゴ Pro W3" charset="0"/>
              </a:defRPr>
            </a:lvl3pPr>
            <a:lvl4pPr>
              <a:defRPr sz="2400">
                <a:solidFill>
                  <a:schemeClr val="tx1"/>
                </a:solidFill>
                <a:latin typeface="Arial" charset="0"/>
                <a:ea typeface="ヒラギノ角ゴ Pro W3" charset="0"/>
                <a:cs typeface="ヒラギノ角ゴ Pro W3" charset="0"/>
              </a:defRPr>
            </a:lvl4pPr>
            <a:lvl5pPr>
              <a:defRPr sz="2400">
                <a:solidFill>
                  <a:schemeClr val="tx1"/>
                </a:solidFill>
                <a:latin typeface="Arial" charset="0"/>
                <a:ea typeface="ヒラギノ角ゴ Pro W3" charset="0"/>
                <a:cs typeface="ヒラギノ角ゴ Pro W3" charset="0"/>
              </a:defRPr>
            </a:lvl5pPr>
            <a:lvl6pPr marL="4572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9144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1371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18288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r>
              <a:rPr lang="en-US" sz="3600"/>
              <a:t>z</a:t>
            </a:r>
            <a:endParaRPr lang="en-US"/>
          </a:p>
        </p:txBody>
      </p:sp>
      <p:sp>
        <p:nvSpPr>
          <p:cNvPr id="37902" name="Text Box 1039"/>
          <p:cNvSpPr txBox="1">
            <a:spLocks noChangeArrowheads="1"/>
          </p:cNvSpPr>
          <p:nvPr/>
        </p:nvSpPr>
        <p:spPr bwMode="auto">
          <a:xfrm>
            <a:off x="2170113" y="5997575"/>
            <a:ext cx="4127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ヒラギノ角ゴ Pro W3" charset="0"/>
                <a:cs typeface="ヒラギノ角ゴ Pro W3" charset="0"/>
              </a:defRPr>
            </a:lvl1pPr>
            <a:lvl2pPr marL="37931725" indent="-37474525">
              <a:defRPr sz="2400">
                <a:solidFill>
                  <a:schemeClr val="tx1"/>
                </a:solidFill>
                <a:latin typeface="Arial" charset="0"/>
                <a:ea typeface="ヒラギノ角ゴ Pro W3" charset="0"/>
                <a:cs typeface="ヒラギノ角ゴ Pro W3" charset="0"/>
              </a:defRPr>
            </a:lvl2pPr>
            <a:lvl3pPr>
              <a:defRPr sz="2400">
                <a:solidFill>
                  <a:schemeClr val="tx1"/>
                </a:solidFill>
                <a:latin typeface="Arial" charset="0"/>
                <a:ea typeface="ヒラギノ角ゴ Pro W3" charset="0"/>
                <a:cs typeface="ヒラギノ角ゴ Pro W3" charset="0"/>
              </a:defRPr>
            </a:lvl3pPr>
            <a:lvl4pPr>
              <a:defRPr sz="2400">
                <a:solidFill>
                  <a:schemeClr val="tx1"/>
                </a:solidFill>
                <a:latin typeface="Arial" charset="0"/>
                <a:ea typeface="ヒラギノ角ゴ Pro W3" charset="0"/>
                <a:cs typeface="ヒラギノ角ゴ Pro W3" charset="0"/>
              </a:defRPr>
            </a:lvl4pPr>
            <a:lvl5pPr>
              <a:defRPr sz="2400">
                <a:solidFill>
                  <a:schemeClr val="tx1"/>
                </a:solidFill>
                <a:latin typeface="Arial" charset="0"/>
                <a:ea typeface="ヒラギノ角ゴ Pro W3" charset="0"/>
                <a:cs typeface="ヒラギノ角ゴ Pro W3" charset="0"/>
              </a:defRPr>
            </a:lvl5pPr>
            <a:lvl6pPr marL="4572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9144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1371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18288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r>
              <a:rPr lang="en-US" sz="3600"/>
              <a:t>x</a:t>
            </a:r>
          </a:p>
        </p:txBody>
      </p:sp>
      <p:sp>
        <p:nvSpPr>
          <p:cNvPr id="37903" name="Text Box 1040"/>
          <p:cNvSpPr txBox="1">
            <a:spLocks noChangeArrowheads="1"/>
          </p:cNvSpPr>
          <p:nvPr/>
        </p:nvSpPr>
        <p:spPr bwMode="auto">
          <a:xfrm>
            <a:off x="1917700" y="5692775"/>
            <a:ext cx="4127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ヒラギノ角ゴ Pro W3" charset="0"/>
                <a:cs typeface="ヒラギノ角ゴ Pro W3" charset="0"/>
              </a:defRPr>
            </a:lvl1pPr>
            <a:lvl2pPr marL="37931725" indent="-37474525">
              <a:defRPr sz="2400">
                <a:solidFill>
                  <a:schemeClr val="tx1"/>
                </a:solidFill>
                <a:latin typeface="Arial" charset="0"/>
                <a:ea typeface="ヒラギノ角ゴ Pro W3" charset="0"/>
                <a:cs typeface="ヒラギノ角ゴ Pro W3" charset="0"/>
              </a:defRPr>
            </a:lvl2pPr>
            <a:lvl3pPr>
              <a:defRPr sz="2400">
                <a:solidFill>
                  <a:schemeClr val="tx1"/>
                </a:solidFill>
                <a:latin typeface="Arial" charset="0"/>
                <a:ea typeface="ヒラギノ角ゴ Pro W3" charset="0"/>
                <a:cs typeface="ヒラギノ角ゴ Pro W3" charset="0"/>
              </a:defRPr>
            </a:lvl3pPr>
            <a:lvl4pPr>
              <a:defRPr sz="2400">
                <a:solidFill>
                  <a:schemeClr val="tx1"/>
                </a:solidFill>
                <a:latin typeface="Arial" charset="0"/>
                <a:ea typeface="ヒラギノ角ゴ Pro W3" charset="0"/>
                <a:cs typeface="ヒラギノ角ゴ Pro W3" charset="0"/>
              </a:defRPr>
            </a:lvl4pPr>
            <a:lvl5pPr>
              <a:defRPr sz="2400">
                <a:solidFill>
                  <a:schemeClr val="tx1"/>
                </a:solidFill>
                <a:latin typeface="Arial" charset="0"/>
                <a:ea typeface="ヒラギノ角ゴ Pro W3" charset="0"/>
                <a:cs typeface="ヒラギノ角ゴ Pro W3" charset="0"/>
              </a:defRPr>
            </a:lvl5pPr>
            <a:lvl6pPr marL="4572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9144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1371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18288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r>
              <a:rPr lang="en-US" sz="3600"/>
              <a:t>y</a:t>
            </a:r>
            <a:endParaRPr lang="en-US"/>
          </a:p>
        </p:txBody>
      </p:sp>
      <p:sp>
        <p:nvSpPr>
          <p:cNvPr id="37904" name="Text Box 1041"/>
          <p:cNvSpPr txBox="1">
            <a:spLocks noChangeArrowheads="1"/>
          </p:cNvSpPr>
          <p:nvPr/>
        </p:nvSpPr>
        <p:spPr bwMode="auto">
          <a:xfrm>
            <a:off x="1219200" y="5159375"/>
            <a:ext cx="438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ヒラギノ角ゴ Pro W3" charset="0"/>
                <a:cs typeface="ヒラギノ角ゴ Pro W3" charset="0"/>
              </a:defRPr>
            </a:lvl1pPr>
            <a:lvl2pPr marL="37931725" indent="-37474525">
              <a:defRPr sz="2400">
                <a:solidFill>
                  <a:schemeClr val="tx1"/>
                </a:solidFill>
                <a:latin typeface="Arial" charset="0"/>
                <a:ea typeface="ヒラギノ角ゴ Pro W3" charset="0"/>
                <a:cs typeface="ヒラギノ角ゴ Pro W3" charset="0"/>
              </a:defRPr>
            </a:lvl2pPr>
            <a:lvl3pPr>
              <a:defRPr sz="2400">
                <a:solidFill>
                  <a:schemeClr val="tx1"/>
                </a:solidFill>
                <a:latin typeface="Arial" charset="0"/>
                <a:ea typeface="ヒラギノ角ゴ Pro W3" charset="0"/>
                <a:cs typeface="ヒラギノ角ゴ Pro W3" charset="0"/>
              </a:defRPr>
            </a:lvl3pPr>
            <a:lvl4pPr>
              <a:defRPr sz="2400">
                <a:solidFill>
                  <a:schemeClr val="tx1"/>
                </a:solidFill>
                <a:latin typeface="Arial" charset="0"/>
                <a:ea typeface="ヒラギノ角ゴ Pro W3" charset="0"/>
                <a:cs typeface="ヒラギノ角ゴ Pro W3" charset="0"/>
              </a:defRPr>
            </a:lvl4pPr>
            <a:lvl5pPr>
              <a:defRPr sz="2400">
                <a:solidFill>
                  <a:schemeClr val="tx1"/>
                </a:solidFill>
                <a:latin typeface="Arial" charset="0"/>
                <a:ea typeface="ヒラギノ角ゴ Pro W3" charset="0"/>
                <a:cs typeface="ヒラギノ角ゴ Pro W3" charset="0"/>
              </a:defRPr>
            </a:lvl5pPr>
            <a:lvl6pPr marL="4572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9144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1371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18288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r>
              <a:rPr lang="en-US" sz="3600"/>
              <a:t>d</a:t>
            </a:r>
            <a:endParaRPr lang="en-US"/>
          </a:p>
        </p:txBody>
      </p:sp>
      <p:grpSp>
        <p:nvGrpSpPr>
          <p:cNvPr id="37905" name="Group 1042"/>
          <p:cNvGrpSpPr>
            <a:grpSpLocks/>
          </p:cNvGrpSpPr>
          <p:nvPr/>
        </p:nvGrpSpPr>
        <p:grpSpPr bwMode="auto">
          <a:xfrm>
            <a:off x="7597775" y="6172200"/>
            <a:ext cx="930275" cy="665163"/>
            <a:chOff x="4983" y="3712"/>
            <a:chExt cx="586" cy="419"/>
          </a:xfrm>
        </p:grpSpPr>
        <p:sp>
          <p:nvSpPr>
            <p:cNvPr id="37908" name="Line 1043"/>
            <p:cNvSpPr>
              <a:spLocks noChangeShapeType="1"/>
            </p:cNvSpPr>
            <p:nvPr/>
          </p:nvSpPr>
          <p:spPr bwMode="auto">
            <a:xfrm>
              <a:off x="4983" y="3908"/>
              <a:ext cx="433"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7909" name="Line 1044"/>
            <p:cNvSpPr>
              <a:spLocks noChangeShapeType="1"/>
            </p:cNvSpPr>
            <p:nvPr/>
          </p:nvSpPr>
          <p:spPr bwMode="auto">
            <a:xfrm>
              <a:off x="5416" y="3712"/>
              <a:ext cx="0" cy="419"/>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7910" name="Line 1045"/>
            <p:cNvSpPr>
              <a:spLocks noChangeShapeType="1"/>
            </p:cNvSpPr>
            <p:nvPr/>
          </p:nvSpPr>
          <p:spPr bwMode="auto">
            <a:xfrm>
              <a:off x="5499" y="3795"/>
              <a:ext cx="0" cy="23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7911" name="Line 1046"/>
            <p:cNvSpPr>
              <a:spLocks noChangeShapeType="1"/>
            </p:cNvSpPr>
            <p:nvPr/>
          </p:nvSpPr>
          <p:spPr bwMode="auto">
            <a:xfrm>
              <a:off x="5569" y="3839"/>
              <a:ext cx="0" cy="11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aphicFrame>
        <p:nvGraphicFramePr>
          <p:cNvPr id="37890" name="Object 1024"/>
          <p:cNvGraphicFramePr>
            <a:graphicFrameLocks noChangeAspect="1"/>
          </p:cNvGraphicFramePr>
          <p:nvPr/>
        </p:nvGraphicFramePr>
        <p:xfrm>
          <a:off x="1843088" y="2000250"/>
          <a:ext cx="1671637" cy="1158875"/>
        </p:xfrm>
        <a:graphic>
          <a:graphicData uri="http://schemas.openxmlformats.org/presentationml/2006/ole">
            <mc:AlternateContent xmlns:mc="http://schemas.openxmlformats.org/markup-compatibility/2006">
              <mc:Choice xmlns:v="urn:schemas-microsoft-com:vml" Requires="v">
                <p:oleObj spid="_x0000_s45069" name="Equation" r:id="rId4" imgW="622300" imgH="431800" progId="Equation.3">
                  <p:embed/>
                </p:oleObj>
              </mc:Choice>
              <mc:Fallback>
                <p:oleObj name="Equation" r:id="rId4" imgW="622300" imgH="4318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43088" y="2000250"/>
                        <a:ext cx="1671637"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37906" name="Line 1048"/>
          <p:cNvSpPr>
            <a:spLocks noChangeShapeType="1"/>
          </p:cNvSpPr>
          <p:nvPr/>
        </p:nvSpPr>
        <p:spPr bwMode="auto">
          <a:xfrm rot="5400000" flipV="1">
            <a:off x="8438357" y="5588794"/>
            <a:ext cx="0" cy="604837"/>
          </a:xfrm>
          <a:prstGeom prst="line">
            <a:avLst/>
          </a:prstGeom>
          <a:noFill/>
          <a:ln w="63500">
            <a:solidFill>
              <a:srgbClr val="FFCC99"/>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7907" name="Line 1049"/>
          <p:cNvSpPr>
            <a:spLocks noChangeShapeType="1"/>
          </p:cNvSpPr>
          <p:nvPr/>
        </p:nvSpPr>
        <p:spPr bwMode="auto">
          <a:xfrm rot="-5400000" flipH="1" flipV="1">
            <a:off x="467519" y="5803106"/>
            <a:ext cx="0" cy="604838"/>
          </a:xfrm>
          <a:prstGeom prst="line">
            <a:avLst/>
          </a:prstGeom>
          <a:noFill/>
          <a:ln w="63500">
            <a:solidFill>
              <a:srgbClr val="FFCC99"/>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04852615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dip2.gi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70" y="-45375"/>
            <a:ext cx="8275320" cy="7155180"/>
          </a:xfrm>
          <a:prstGeom prst="rect">
            <a:avLst/>
          </a:prstGeom>
        </p:spPr>
      </p:pic>
      <p:grpSp>
        <p:nvGrpSpPr>
          <p:cNvPr id="4" name="Group 3"/>
          <p:cNvGrpSpPr/>
          <p:nvPr/>
        </p:nvGrpSpPr>
        <p:grpSpPr>
          <a:xfrm>
            <a:off x="4144285" y="1846844"/>
            <a:ext cx="152400" cy="1676400"/>
            <a:chOff x="1590675" y="4695825"/>
            <a:chExt cx="152400" cy="1676400"/>
          </a:xfrm>
        </p:grpSpPr>
        <p:sp>
          <p:nvSpPr>
            <p:cNvPr id="10" name="Line 11"/>
            <p:cNvSpPr>
              <a:spLocks noChangeShapeType="1"/>
            </p:cNvSpPr>
            <p:nvPr/>
          </p:nvSpPr>
          <p:spPr bwMode="auto">
            <a:xfrm>
              <a:off x="1654175" y="4848225"/>
              <a:ext cx="0" cy="1524000"/>
            </a:xfrm>
            <a:prstGeom prst="line">
              <a:avLst/>
            </a:prstGeom>
            <a:noFill/>
            <a:ln w="9525">
              <a:solidFill>
                <a:schemeClr val="tx1"/>
              </a:solidFill>
              <a:prstDash val="sysDot"/>
              <a:round/>
              <a:headEnd type="triangle" w="med" len="med"/>
              <a:tailEnd type="non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1" name="Oval 13"/>
            <p:cNvSpPr>
              <a:spLocks noChangeArrowheads="1"/>
            </p:cNvSpPr>
            <p:nvPr/>
          </p:nvSpPr>
          <p:spPr bwMode="auto">
            <a:xfrm>
              <a:off x="1590675" y="4695825"/>
              <a:ext cx="152400" cy="152400"/>
            </a:xfrm>
            <a:prstGeom prst="ellipse">
              <a:avLst/>
            </a:prstGeom>
            <a:solidFill>
              <a:schemeClr val="tx1"/>
            </a:solidFill>
            <a:ln w="9525">
              <a:solidFill>
                <a:schemeClr val="tx1"/>
              </a:solidFill>
              <a:round/>
              <a:headEnd/>
              <a:tailEnd/>
            </a:ln>
          </p:spPr>
          <p:txBody>
            <a:bodyPr wrap="none" anchor="ctr"/>
            <a:lstStyle/>
            <a:p>
              <a:endParaRPr lang="en-US"/>
            </a:p>
          </p:txBody>
        </p:sp>
      </p:grpSp>
      <p:sp>
        <p:nvSpPr>
          <p:cNvPr id="16" name="Line 11"/>
          <p:cNvSpPr>
            <a:spLocks noChangeShapeType="1"/>
          </p:cNvSpPr>
          <p:nvPr/>
        </p:nvSpPr>
        <p:spPr bwMode="auto">
          <a:xfrm>
            <a:off x="4229731" y="3516511"/>
            <a:ext cx="0" cy="1524000"/>
          </a:xfrm>
          <a:prstGeom prst="line">
            <a:avLst/>
          </a:prstGeom>
          <a:noFill/>
          <a:ln w="9525">
            <a:solidFill>
              <a:schemeClr val="tx1"/>
            </a:solidFill>
            <a:prstDash val="sysDot"/>
            <a:round/>
            <a:headEnd type="non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21" name="Group 20"/>
          <p:cNvGrpSpPr/>
          <p:nvPr/>
        </p:nvGrpSpPr>
        <p:grpSpPr>
          <a:xfrm>
            <a:off x="3880705" y="4745059"/>
            <a:ext cx="616618" cy="598403"/>
            <a:chOff x="3884613" y="4748967"/>
            <a:chExt cx="616618" cy="598403"/>
          </a:xfrm>
        </p:grpSpPr>
        <p:sp>
          <p:nvSpPr>
            <p:cNvPr id="20" name="Oval 19"/>
            <p:cNvSpPr/>
            <p:nvPr/>
          </p:nvSpPr>
          <p:spPr>
            <a:xfrm>
              <a:off x="3923301" y="4748967"/>
              <a:ext cx="577930" cy="598403"/>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18" name="Object 17"/>
            <p:cNvGraphicFramePr>
              <a:graphicFrameLocks noChangeAspect="1"/>
            </p:cNvGraphicFramePr>
            <p:nvPr>
              <p:extLst>
                <p:ext uri="{D42A27DB-BD31-4B8C-83A1-F6EECF244321}">
                  <p14:modId xmlns:p14="http://schemas.microsoft.com/office/powerpoint/2010/main" val="3160480274"/>
                </p:ext>
              </p:extLst>
            </p:nvPr>
          </p:nvGraphicFramePr>
          <p:xfrm>
            <a:off x="3884613" y="4802386"/>
            <a:ext cx="603250" cy="476250"/>
          </p:xfrm>
          <a:graphic>
            <a:graphicData uri="http://schemas.openxmlformats.org/presentationml/2006/ole">
              <mc:AlternateContent xmlns:mc="http://schemas.openxmlformats.org/markup-compatibility/2006">
                <mc:Choice xmlns:v="urn:schemas-microsoft-com:vml" Requires="v">
                  <p:oleObj spid="_x0000_s46102" name="Equation" r:id="rId5" imgW="241300" imgH="190500" progId="Equation.3">
                    <p:embed/>
                  </p:oleObj>
                </mc:Choice>
                <mc:Fallback>
                  <p:oleObj name="Equation" r:id="rId5" imgW="241300" imgH="190500" progId="Equation.3">
                    <p:embed/>
                    <p:pic>
                      <p:nvPicPr>
                        <p:cNvPr id="0" name=""/>
                        <p:cNvPicPr/>
                        <p:nvPr/>
                      </p:nvPicPr>
                      <p:blipFill>
                        <a:blip r:embed="rId6"/>
                        <a:stretch>
                          <a:fillRect/>
                        </a:stretch>
                      </p:blipFill>
                      <p:spPr>
                        <a:xfrm>
                          <a:off x="3884613" y="4802386"/>
                          <a:ext cx="603250" cy="476250"/>
                        </a:xfrm>
                        <a:prstGeom prst="rect">
                          <a:avLst/>
                        </a:prstGeom>
                      </p:spPr>
                    </p:pic>
                  </p:oleObj>
                </mc:Fallback>
              </mc:AlternateContent>
            </a:graphicData>
          </a:graphic>
        </p:graphicFrame>
      </p:grpSp>
      <p:grpSp>
        <p:nvGrpSpPr>
          <p:cNvPr id="22" name="Group 21"/>
          <p:cNvGrpSpPr/>
          <p:nvPr/>
        </p:nvGrpSpPr>
        <p:grpSpPr>
          <a:xfrm>
            <a:off x="3863975" y="1709626"/>
            <a:ext cx="635000" cy="598403"/>
            <a:chOff x="3868221" y="4748967"/>
            <a:chExt cx="635000" cy="598403"/>
          </a:xfrm>
        </p:grpSpPr>
        <p:sp>
          <p:nvSpPr>
            <p:cNvPr id="23" name="Oval 22"/>
            <p:cNvSpPr/>
            <p:nvPr/>
          </p:nvSpPr>
          <p:spPr>
            <a:xfrm>
              <a:off x="3923301" y="4748967"/>
              <a:ext cx="577930" cy="598403"/>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24" name="Object 23"/>
            <p:cNvGraphicFramePr>
              <a:graphicFrameLocks noChangeAspect="1"/>
            </p:cNvGraphicFramePr>
            <p:nvPr>
              <p:extLst>
                <p:ext uri="{D42A27DB-BD31-4B8C-83A1-F6EECF244321}">
                  <p14:modId xmlns:p14="http://schemas.microsoft.com/office/powerpoint/2010/main" val="4125160357"/>
                </p:ext>
              </p:extLst>
            </p:nvPr>
          </p:nvGraphicFramePr>
          <p:xfrm>
            <a:off x="3868221" y="4803054"/>
            <a:ext cx="635000" cy="476250"/>
          </p:xfrm>
          <a:graphic>
            <a:graphicData uri="http://schemas.openxmlformats.org/presentationml/2006/ole">
              <mc:AlternateContent xmlns:mc="http://schemas.openxmlformats.org/markup-compatibility/2006">
                <mc:Choice xmlns:v="urn:schemas-microsoft-com:vml" Requires="v">
                  <p:oleObj spid="_x0000_s46103" name="Equation" r:id="rId7" imgW="254000" imgH="190500" progId="Equation.3">
                    <p:embed/>
                  </p:oleObj>
                </mc:Choice>
                <mc:Fallback>
                  <p:oleObj name="Equation" r:id="rId7" imgW="254000" imgH="190500" progId="Equation.3">
                    <p:embed/>
                    <p:pic>
                      <p:nvPicPr>
                        <p:cNvPr id="0" name=""/>
                        <p:cNvPicPr/>
                        <p:nvPr/>
                      </p:nvPicPr>
                      <p:blipFill>
                        <a:blip r:embed="rId8"/>
                        <a:stretch>
                          <a:fillRect/>
                        </a:stretch>
                      </p:blipFill>
                      <p:spPr>
                        <a:xfrm>
                          <a:off x="3868221" y="4803054"/>
                          <a:ext cx="635000" cy="476250"/>
                        </a:xfrm>
                        <a:prstGeom prst="rect">
                          <a:avLst/>
                        </a:prstGeom>
                      </p:spPr>
                    </p:pic>
                  </p:oleObj>
                </mc:Fallback>
              </mc:AlternateContent>
            </a:graphicData>
          </a:graphic>
        </p:graphicFrame>
      </p:grpSp>
      <p:grpSp>
        <p:nvGrpSpPr>
          <p:cNvPr id="3" name="Group 2"/>
          <p:cNvGrpSpPr/>
          <p:nvPr/>
        </p:nvGrpSpPr>
        <p:grpSpPr>
          <a:xfrm>
            <a:off x="0" y="3503142"/>
            <a:ext cx="9157371" cy="3354858"/>
            <a:chOff x="0" y="3503143"/>
            <a:chExt cx="9157371" cy="3354858"/>
          </a:xfrm>
        </p:grpSpPr>
        <p:sp>
          <p:nvSpPr>
            <p:cNvPr id="25" name="Rectangle 24"/>
            <p:cNvSpPr/>
            <p:nvPr/>
          </p:nvSpPr>
          <p:spPr>
            <a:xfrm>
              <a:off x="0" y="3503143"/>
              <a:ext cx="9144000" cy="494015"/>
            </a:xfrm>
            <a:prstGeom prst="rect">
              <a:avLst/>
            </a:prstGeom>
            <a:solidFill>
              <a:schemeClr val="accent6">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13371" y="3997159"/>
              <a:ext cx="9144000" cy="286084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5" name="Group 30"/>
            <p:cNvGrpSpPr>
              <a:grpSpLocks/>
            </p:cNvGrpSpPr>
            <p:nvPr/>
          </p:nvGrpSpPr>
          <p:grpSpPr bwMode="auto">
            <a:xfrm rot="5400000">
              <a:off x="8339811" y="4129716"/>
              <a:ext cx="930275" cy="665162"/>
              <a:chOff x="4983" y="3712"/>
              <a:chExt cx="586" cy="419"/>
            </a:xfrm>
          </p:grpSpPr>
          <p:sp>
            <p:nvSpPr>
              <p:cNvPr id="17" name="Line 26"/>
              <p:cNvSpPr>
                <a:spLocks noChangeShapeType="1"/>
              </p:cNvSpPr>
              <p:nvPr/>
            </p:nvSpPr>
            <p:spPr bwMode="auto">
              <a:xfrm>
                <a:off x="4983" y="3908"/>
                <a:ext cx="433"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9" name="Line 27"/>
              <p:cNvSpPr>
                <a:spLocks noChangeShapeType="1"/>
              </p:cNvSpPr>
              <p:nvPr/>
            </p:nvSpPr>
            <p:spPr bwMode="auto">
              <a:xfrm>
                <a:off x="5416" y="3712"/>
                <a:ext cx="0" cy="419"/>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 name="Line 28"/>
              <p:cNvSpPr>
                <a:spLocks noChangeShapeType="1"/>
              </p:cNvSpPr>
              <p:nvPr/>
            </p:nvSpPr>
            <p:spPr bwMode="auto">
              <a:xfrm>
                <a:off x="5499" y="3804"/>
                <a:ext cx="0" cy="23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 name="Line 29"/>
              <p:cNvSpPr>
                <a:spLocks noChangeShapeType="1"/>
              </p:cNvSpPr>
              <p:nvPr/>
            </p:nvSpPr>
            <p:spPr bwMode="auto">
              <a:xfrm>
                <a:off x="5569" y="3857"/>
                <a:ext cx="0" cy="11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spTree>
    <p:extLst>
      <p:ext uri="{BB962C8B-B14F-4D97-AF65-F5344CB8AC3E}">
        <p14:creationId xmlns:p14="http://schemas.microsoft.com/office/powerpoint/2010/main" val="151072812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type="title" idx="4294967295"/>
          </p:nvPr>
        </p:nvSpPr>
        <p:spPr>
          <a:xfrm>
            <a:off x="788988" y="341313"/>
            <a:ext cx="8128000" cy="1143000"/>
          </a:xfrm>
        </p:spPr>
        <p:txBody>
          <a:bodyPr/>
          <a:lstStyle/>
          <a:p>
            <a:pPr algn="l"/>
            <a:r>
              <a:rPr lang="en-US" sz="3400">
                <a:latin typeface="Arial" charset="0"/>
                <a:ea typeface="ヒラギノ角ゴ Pro W3" charset="0"/>
                <a:cs typeface="ヒラギノ角ゴ Pro W3" charset="0"/>
              </a:rPr>
              <a:t>Two ∞ grounded conducting slabs meet at right angles.  How many image charges are needed to solve for V(</a:t>
            </a:r>
            <a:r>
              <a:rPr lang="en-US" sz="3400" b="1">
                <a:latin typeface="Arial" charset="0"/>
                <a:ea typeface="ヒラギノ角ゴ Pro W3" charset="0"/>
                <a:cs typeface="ヒラギノ角ゴ Pro W3" charset="0"/>
              </a:rPr>
              <a:t>r</a:t>
            </a:r>
            <a:r>
              <a:rPr lang="en-US" sz="3400">
                <a:latin typeface="Arial" charset="0"/>
                <a:ea typeface="ヒラギノ角ゴ Pro W3" charset="0"/>
                <a:cs typeface="ヒラギノ角ゴ Pro W3" charset="0"/>
              </a:rPr>
              <a:t>)?</a:t>
            </a:r>
            <a:endParaRPr lang="en-US">
              <a:latin typeface="Arial" charset="0"/>
              <a:ea typeface="ヒラギノ角ゴ Pro W3" charset="0"/>
              <a:cs typeface="ヒラギノ角ゴ Pro W3" charset="0"/>
            </a:endParaRPr>
          </a:p>
        </p:txBody>
      </p:sp>
      <p:sp>
        <p:nvSpPr>
          <p:cNvPr id="39940" name="AutoShape 4"/>
          <p:cNvSpPr>
            <a:spLocks noChangeArrowheads="1"/>
          </p:cNvSpPr>
          <p:nvPr/>
        </p:nvSpPr>
        <p:spPr bwMode="auto">
          <a:xfrm>
            <a:off x="1006475" y="5791200"/>
            <a:ext cx="5715000" cy="1066800"/>
          </a:xfrm>
          <a:prstGeom prst="cube">
            <a:avLst>
              <a:gd name="adj" fmla="val 66370"/>
            </a:avLst>
          </a:prstGeom>
          <a:solidFill>
            <a:srgbClr val="FFCC99"/>
          </a:solidFill>
          <a:ln w="9525">
            <a:solidFill>
              <a:schemeClr val="tx1"/>
            </a:solidFill>
            <a:miter lim="800000"/>
            <a:headEnd/>
            <a:tailEnd/>
          </a:ln>
        </p:spPr>
        <p:txBody>
          <a:bodyPr wrap="none" anchor="ctr"/>
          <a:lstStyle/>
          <a:p>
            <a:endParaRPr lang="en-US"/>
          </a:p>
        </p:txBody>
      </p:sp>
      <p:sp>
        <p:nvSpPr>
          <p:cNvPr id="39941" name="AutoShape 5"/>
          <p:cNvSpPr>
            <a:spLocks noChangeArrowheads="1"/>
          </p:cNvSpPr>
          <p:nvPr/>
        </p:nvSpPr>
        <p:spPr bwMode="auto">
          <a:xfrm rot="5400000" flipH="1">
            <a:off x="-569119" y="3885407"/>
            <a:ext cx="4211637" cy="1066800"/>
          </a:xfrm>
          <a:prstGeom prst="cube">
            <a:avLst>
              <a:gd name="adj" fmla="val 66370"/>
            </a:avLst>
          </a:prstGeom>
          <a:solidFill>
            <a:srgbClr val="FFCC99"/>
          </a:solidFill>
          <a:ln w="9525">
            <a:solidFill>
              <a:schemeClr val="tx1"/>
            </a:solidFill>
            <a:miter lim="800000"/>
            <a:headEnd/>
            <a:tailEnd/>
          </a:ln>
        </p:spPr>
        <p:txBody>
          <a:bodyPr wrap="none" anchor="ctr"/>
          <a:lstStyle/>
          <a:p>
            <a:endParaRPr lang="en-US"/>
          </a:p>
        </p:txBody>
      </p:sp>
      <p:sp>
        <p:nvSpPr>
          <p:cNvPr id="39942" name="Text Box 6"/>
          <p:cNvSpPr txBox="1">
            <a:spLocks noChangeArrowheads="1"/>
          </p:cNvSpPr>
          <p:nvPr/>
        </p:nvSpPr>
        <p:spPr bwMode="auto">
          <a:xfrm>
            <a:off x="2930525" y="2787650"/>
            <a:ext cx="8064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ヒラギノ角ゴ Pro W3" charset="0"/>
                <a:cs typeface="ヒラギノ角ゴ Pro W3" charset="0"/>
              </a:defRPr>
            </a:lvl1pPr>
            <a:lvl2pPr marL="37931725" indent="-37474525">
              <a:defRPr sz="2400">
                <a:solidFill>
                  <a:schemeClr val="tx1"/>
                </a:solidFill>
                <a:latin typeface="Arial" charset="0"/>
                <a:ea typeface="ヒラギノ角ゴ Pro W3" charset="0"/>
                <a:cs typeface="ヒラギノ角ゴ Pro W3" charset="0"/>
              </a:defRPr>
            </a:lvl2pPr>
            <a:lvl3pPr>
              <a:defRPr sz="2400">
                <a:solidFill>
                  <a:schemeClr val="tx1"/>
                </a:solidFill>
                <a:latin typeface="Arial" charset="0"/>
                <a:ea typeface="ヒラギノ角ゴ Pro W3" charset="0"/>
                <a:cs typeface="ヒラギノ角ゴ Pro W3" charset="0"/>
              </a:defRPr>
            </a:lvl3pPr>
            <a:lvl4pPr>
              <a:defRPr sz="2400">
                <a:solidFill>
                  <a:schemeClr val="tx1"/>
                </a:solidFill>
                <a:latin typeface="Arial" charset="0"/>
                <a:ea typeface="ヒラギノ角ゴ Pro W3" charset="0"/>
                <a:cs typeface="ヒラギノ角ゴ Pro W3" charset="0"/>
              </a:defRPr>
            </a:lvl4pPr>
            <a:lvl5pPr>
              <a:defRPr sz="2400">
                <a:solidFill>
                  <a:schemeClr val="tx1"/>
                </a:solidFill>
                <a:latin typeface="Arial" charset="0"/>
                <a:ea typeface="ヒラギノ角ゴ Pro W3" charset="0"/>
                <a:cs typeface="ヒラギノ角ゴ Pro W3" charset="0"/>
              </a:defRPr>
            </a:lvl5pPr>
            <a:lvl6pPr marL="4572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9144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1371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18288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r>
              <a:rPr lang="en-US" sz="3600"/>
              <a:t>+Q</a:t>
            </a:r>
          </a:p>
        </p:txBody>
      </p:sp>
      <p:sp>
        <p:nvSpPr>
          <p:cNvPr id="39943" name="Oval 7"/>
          <p:cNvSpPr>
            <a:spLocks noChangeArrowheads="1"/>
          </p:cNvSpPr>
          <p:nvPr/>
        </p:nvSpPr>
        <p:spPr bwMode="auto">
          <a:xfrm>
            <a:off x="2709863" y="2930525"/>
            <a:ext cx="152400" cy="152400"/>
          </a:xfrm>
          <a:prstGeom prst="ellipse">
            <a:avLst/>
          </a:prstGeom>
          <a:solidFill>
            <a:schemeClr val="tx1"/>
          </a:solidFill>
          <a:ln w="9525">
            <a:solidFill>
              <a:schemeClr val="tx1"/>
            </a:solidFill>
            <a:round/>
            <a:headEnd/>
            <a:tailEnd/>
          </a:ln>
        </p:spPr>
        <p:txBody>
          <a:bodyPr wrap="none" anchor="ctr"/>
          <a:lstStyle/>
          <a:p>
            <a:endParaRPr lang="en-US"/>
          </a:p>
        </p:txBody>
      </p:sp>
      <p:sp>
        <p:nvSpPr>
          <p:cNvPr id="39944" name="Text Box 8"/>
          <p:cNvSpPr txBox="1">
            <a:spLocks noChangeArrowheads="1"/>
          </p:cNvSpPr>
          <p:nvPr/>
        </p:nvSpPr>
        <p:spPr bwMode="auto">
          <a:xfrm>
            <a:off x="4389438" y="1771650"/>
            <a:ext cx="4579937" cy="338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400">
                <a:solidFill>
                  <a:schemeClr val="tx1"/>
                </a:solidFill>
                <a:latin typeface="Arial" charset="0"/>
                <a:ea typeface="ヒラギノ角ゴ Pro W3" charset="0"/>
                <a:cs typeface="ヒラギノ角ゴ Pro W3" charset="0"/>
              </a:defRPr>
            </a:lvl1pPr>
            <a:lvl2pPr marL="37931725" indent="-37474525">
              <a:defRPr sz="2400">
                <a:solidFill>
                  <a:schemeClr val="tx1"/>
                </a:solidFill>
                <a:latin typeface="Arial" charset="0"/>
                <a:ea typeface="ヒラギノ角ゴ Pro W3" charset="0"/>
                <a:cs typeface="ヒラギノ角ゴ Pro W3" charset="0"/>
              </a:defRPr>
            </a:lvl2pPr>
            <a:lvl3pPr>
              <a:defRPr sz="2400">
                <a:solidFill>
                  <a:schemeClr val="tx1"/>
                </a:solidFill>
                <a:latin typeface="Arial" charset="0"/>
                <a:ea typeface="ヒラギノ角ゴ Pro W3" charset="0"/>
                <a:cs typeface="ヒラギノ角ゴ Pro W3" charset="0"/>
              </a:defRPr>
            </a:lvl3pPr>
            <a:lvl4pPr>
              <a:defRPr sz="2400">
                <a:solidFill>
                  <a:schemeClr val="tx1"/>
                </a:solidFill>
                <a:latin typeface="Arial" charset="0"/>
                <a:ea typeface="ヒラギノ角ゴ Pro W3" charset="0"/>
                <a:cs typeface="ヒラギノ角ゴ Pro W3" charset="0"/>
              </a:defRPr>
            </a:lvl4pPr>
            <a:lvl5pPr>
              <a:defRPr sz="2400">
                <a:solidFill>
                  <a:schemeClr val="tx1"/>
                </a:solidFill>
                <a:latin typeface="Arial" charset="0"/>
                <a:ea typeface="ヒラギノ角ゴ Pro W3" charset="0"/>
                <a:cs typeface="ヒラギノ角ゴ Pro W3" charset="0"/>
              </a:defRPr>
            </a:lvl5pPr>
            <a:lvl6pPr marL="4572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9144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1371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18288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pPr>
              <a:buFont typeface="Arial" charset="0"/>
              <a:buAutoNum type="alphaUcParenR"/>
            </a:pPr>
            <a:r>
              <a:rPr lang="en-US" sz="3600"/>
              <a:t> one</a:t>
            </a:r>
          </a:p>
          <a:p>
            <a:pPr>
              <a:buFont typeface="Arial" charset="0"/>
              <a:buNone/>
            </a:pPr>
            <a:r>
              <a:rPr lang="en-US" sz="3600"/>
              <a:t>B) two</a:t>
            </a:r>
          </a:p>
          <a:p>
            <a:pPr>
              <a:buFont typeface="Arial" charset="0"/>
              <a:buNone/>
            </a:pPr>
            <a:r>
              <a:rPr lang="en-US" sz="3600"/>
              <a:t>C) three</a:t>
            </a:r>
          </a:p>
          <a:p>
            <a:pPr>
              <a:buFont typeface="Arial" charset="0"/>
              <a:buNone/>
            </a:pPr>
            <a:r>
              <a:rPr lang="en-US" sz="3600"/>
              <a:t>D) more than three</a:t>
            </a:r>
          </a:p>
          <a:p>
            <a:pPr>
              <a:buFont typeface="Arial" charset="0"/>
              <a:buNone/>
            </a:pPr>
            <a:r>
              <a:rPr lang="en-US" sz="3600"/>
              <a:t>E) Method of images won't work here</a:t>
            </a:r>
            <a:endParaRPr lang="en-US"/>
          </a:p>
        </p:txBody>
      </p:sp>
      <p:grpSp>
        <p:nvGrpSpPr>
          <p:cNvPr id="39945" name="Group 9"/>
          <p:cNvGrpSpPr>
            <a:grpSpLocks/>
          </p:cNvGrpSpPr>
          <p:nvPr/>
        </p:nvGrpSpPr>
        <p:grpSpPr bwMode="auto">
          <a:xfrm flipH="1">
            <a:off x="82550" y="4622800"/>
            <a:ext cx="930275" cy="665163"/>
            <a:chOff x="4983" y="3712"/>
            <a:chExt cx="586" cy="419"/>
          </a:xfrm>
        </p:grpSpPr>
        <p:sp>
          <p:nvSpPr>
            <p:cNvPr id="39951" name="Line 10"/>
            <p:cNvSpPr>
              <a:spLocks noChangeShapeType="1"/>
            </p:cNvSpPr>
            <p:nvPr/>
          </p:nvSpPr>
          <p:spPr bwMode="auto">
            <a:xfrm>
              <a:off x="4983" y="3908"/>
              <a:ext cx="433"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9952" name="Line 11"/>
            <p:cNvSpPr>
              <a:spLocks noChangeShapeType="1"/>
            </p:cNvSpPr>
            <p:nvPr/>
          </p:nvSpPr>
          <p:spPr bwMode="auto">
            <a:xfrm>
              <a:off x="5416" y="3712"/>
              <a:ext cx="0" cy="419"/>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9953" name="Line 12"/>
            <p:cNvSpPr>
              <a:spLocks noChangeShapeType="1"/>
            </p:cNvSpPr>
            <p:nvPr/>
          </p:nvSpPr>
          <p:spPr bwMode="auto">
            <a:xfrm>
              <a:off x="5499" y="3795"/>
              <a:ext cx="0" cy="23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9954" name="Line 13"/>
            <p:cNvSpPr>
              <a:spLocks noChangeShapeType="1"/>
            </p:cNvSpPr>
            <p:nvPr/>
          </p:nvSpPr>
          <p:spPr bwMode="auto">
            <a:xfrm>
              <a:off x="5569" y="3839"/>
              <a:ext cx="0" cy="11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39946" name="Line 14"/>
          <p:cNvSpPr>
            <a:spLocks noChangeShapeType="1"/>
          </p:cNvSpPr>
          <p:nvPr/>
        </p:nvSpPr>
        <p:spPr bwMode="auto">
          <a:xfrm flipH="1">
            <a:off x="1876425" y="4224338"/>
            <a:ext cx="1244600" cy="1746250"/>
          </a:xfrm>
          <a:prstGeom prst="line">
            <a:avLst/>
          </a:prstGeom>
          <a:noFill/>
          <a:ln w="47625">
            <a:solidFill>
              <a:schemeClr val="tx1"/>
            </a:solidFill>
            <a:prstDash val="sysDot"/>
            <a:round/>
            <a:headEnd type="arrow" w="med" len="med"/>
            <a:tailEnd/>
          </a:ln>
          <a:extLst>
            <a:ext uri="{909E8E84-426E-40dd-AFC4-6F175D3DCCD1}">
              <a14:hiddenFill xmlns:a14="http://schemas.microsoft.com/office/drawing/2010/main">
                <a:noFill/>
              </a14:hiddenFill>
            </a:ext>
          </a:extLst>
        </p:spPr>
        <p:txBody>
          <a:bodyPr wrap="none" anchor="ctr"/>
          <a:lstStyle/>
          <a:p>
            <a:endParaRPr lang="en-US"/>
          </a:p>
        </p:txBody>
      </p:sp>
      <p:sp>
        <p:nvSpPr>
          <p:cNvPr id="39947" name="Oval 15"/>
          <p:cNvSpPr>
            <a:spLocks noChangeArrowheads="1"/>
          </p:cNvSpPr>
          <p:nvPr/>
        </p:nvSpPr>
        <p:spPr bwMode="auto">
          <a:xfrm>
            <a:off x="3128963" y="4030663"/>
            <a:ext cx="133350" cy="133350"/>
          </a:xfrm>
          <a:prstGeom prst="ellipse">
            <a:avLst/>
          </a:prstGeom>
          <a:solidFill>
            <a:schemeClr val="bg1"/>
          </a:solidFill>
          <a:ln w="9525">
            <a:solidFill>
              <a:schemeClr val="tx1"/>
            </a:solidFill>
            <a:round/>
            <a:headEnd/>
            <a:tailEnd/>
          </a:ln>
        </p:spPr>
        <p:txBody>
          <a:bodyPr wrap="none" anchor="ctr"/>
          <a:lstStyle/>
          <a:p>
            <a:endParaRPr lang="en-US"/>
          </a:p>
        </p:txBody>
      </p:sp>
      <p:sp>
        <p:nvSpPr>
          <p:cNvPr id="39948" name="Text Box 16"/>
          <p:cNvSpPr txBox="1">
            <a:spLocks noChangeArrowheads="1"/>
          </p:cNvSpPr>
          <p:nvPr/>
        </p:nvSpPr>
        <p:spPr bwMode="auto">
          <a:xfrm>
            <a:off x="2533650" y="4235450"/>
            <a:ext cx="303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ヒラギノ角ゴ Pro W3" charset="0"/>
                <a:cs typeface="ヒラギノ角ゴ Pro W3" charset="0"/>
              </a:defRPr>
            </a:lvl1pPr>
            <a:lvl2pPr marL="37931725" indent="-37474525">
              <a:defRPr sz="2400">
                <a:solidFill>
                  <a:schemeClr val="tx1"/>
                </a:solidFill>
                <a:latin typeface="Arial" charset="0"/>
                <a:ea typeface="ヒラギノ角ゴ Pro W3" charset="0"/>
                <a:cs typeface="ヒラギノ角ゴ Pro W3" charset="0"/>
              </a:defRPr>
            </a:lvl2pPr>
            <a:lvl3pPr>
              <a:defRPr sz="2400">
                <a:solidFill>
                  <a:schemeClr val="tx1"/>
                </a:solidFill>
                <a:latin typeface="Arial" charset="0"/>
                <a:ea typeface="ヒラギノ角ゴ Pro W3" charset="0"/>
                <a:cs typeface="ヒラギノ角ゴ Pro W3" charset="0"/>
              </a:defRPr>
            </a:lvl3pPr>
            <a:lvl4pPr>
              <a:defRPr sz="2400">
                <a:solidFill>
                  <a:schemeClr val="tx1"/>
                </a:solidFill>
                <a:latin typeface="Arial" charset="0"/>
                <a:ea typeface="ヒラギノ角ゴ Pro W3" charset="0"/>
                <a:cs typeface="ヒラギノ角ゴ Pro W3" charset="0"/>
              </a:defRPr>
            </a:lvl4pPr>
            <a:lvl5pPr>
              <a:defRPr sz="2400">
                <a:solidFill>
                  <a:schemeClr val="tx1"/>
                </a:solidFill>
                <a:latin typeface="Arial" charset="0"/>
                <a:ea typeface="ヒラギノ角ゴ Pro W3" charset="0"/>
                <a:cs typeface="ヒラギノ角ゴ Pro W3" charset="0"/>
              </a:defRPr>
            </a:lvl5pPr>
            <a:lvl6pPr marL="4572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9144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1371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18288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r>
              <a:rPr lang="en-US" b="1"/>
              <a:t>r</a:t>
            </a:r>
            <a:endParaRPr lang="en-US"/>
          </a:p>
        </p:txBody>
      </p:sp>
      <p:sp>
        <p:nvSpPr>
          <p:cNvPr id="39949" name="Line 17"/>
          <p:cNvSpPr>
            <a:spLocks noChangeShapeType="1"/>
          </p:cNvSpPr>
          <p:nvPr/>
        </p:nvSpPr>
        <p:spPr bwMode="auto">
          <a:xfrm flipV="1">
            <a:off x="1558925" y="1998663"/>
            <a:ext cx="0" cy="604837"/>
          </a:xfrm>
          <a:prstGeom prst="line">
            <a:avLst/>
          </a:prstGeom>
          <a:noFill/>
          <a:ln w="63500">
            <a:solidFill>
              <a:srgbClr val="FFCC99"/>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9950" name="Line 18"/>
          <p:cNvSpPr>
            <a:spLocks noChangeShapeType="1"/>
          </p:cNvSpPr>
          <p:nvPr/>
        </p:nvSpPr>
        <p:spPr bwMode="auto">
          <a:xfrm rot="5400000" flipV="1">
            <a:off x="6625432" y="6045994"/>
            <a:ext cx="0" cy="604837"/>
          </a:xfrm>
          <a:prstGeom prst="line">
            <a:avLst/>
          </a:prstGeom>
          <a:noFill/>
          <a:ln w="63500">
            <a:solidFill>
              <a:srgbClr val="FFCC99"/>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9361697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ヒラギノ角ゴ Pro W3"/>
        <a:cs typeface="ヒラギノ角ゴ Pro W3"/>
      </a:majorFont>
      <a:minorFont>
        <a:latin typeface="Arial"/>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a:ln>
              <a:noFill/>
            </a:ln>
            <a:solidFill>
              <a:srgbClr val="000000"/>
            </a:solidFill>
            <a:effectLst/>
            <a:latin typeface="Arial" charset="0"/>
            <a:ea typeface="ヒラギノ角ゴ Pro W3" charset="0"/>
            <a:cs typeface="ヒラギノ角ゴ Pro W3"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a:ln>
              <a:noFill/>
            </a:ln>
            <a:solidFill>
              <a:srgbClr val="000000"/>
            </a:solidFill>
            <a:effectLst/>
            <a:latin typeface="Arial" charset="0"/>
            <a:ea typeface="ヒラギノ角ゴ Pro W3" charset="0"/>
            <a:cs typeface="ヒラギノ角ゴ Pro W3"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8130</TotalTime>
  <Words>382</Words>
  <Application>Microsoft Macintosh PowerPoint</Application>
  <PresentationFormat>On-screen Show (4:3)</PresentationFormat>
  <Paragraphs>75</Paragraphs>
  <Slides>11</Slides>
  <Notes>11</Notes>
  <HiddenSlides>1</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Blank Presentation</vt:lpstr>
      <vt:lpstr>Equation</vt:lpstr>
      <vt:lpstr>METHOD OF IMAGES</vt:lpstr>
      <vt:lpstr> Calculate voltage (everywhere in space!) for 2 equal/opposite point charges a distance “d” above and below the origin.  Where is V(r)=0?</vt:lpstr>
      <vt:lpstr>A point charge +Q sits above a very large grounded conducting slab.  What is E(r) for other points above the slab? </vt:lpstr>
      <vt:lpstr>PowerPoint Presentation</vt:lpstr>
      <vt:lpstr>PowerPoint Presentation</vt:lpstr>
      <vt:lpstr>A point charge +Q sits above a very large grounded conducting slab. What is the electric force on this charge? </vt:lpstr>
      <vt:lpstr>A point charge +Q sits above a very large grounded conducting slab. What's the energy of this system?</vt:lpstr>
      <vt:lpstr>PowerPoint Presentation</vt:lpstr>
      <vt:lpstr>Two ∞ grounded conducting slabs meet at right angles.  How many image charges are needed to solve for V(r)?</vt:lpstr>
      <vt:lpstr>PowerPoint Presentation</vt:lpstr>
      <vt:lpstr>PowerPoint Presentation</vt:lpstr>
    </vt:vector>
  </TitlesOfParts>
  <Company>CU Boulder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dc:title>
  <dc:creator>Stephanie Chasteen</dc:creator>
  <cp:lastModifiedBy>David Rubin</cp:lastModifiedBy>
  <cp:revision>146</cp:revision>
  <cp:lastPrinted>2013-02-09T04:08:17Z</cp:lastPrinted>
  <dcterms:created xsi:type="dcterms:W3CDTF">2007-10-23T21:56:36Z</dcterms:created>
  <dcterms:modified xsi:type="dcterms:W3CDTF">2016-10-07T00:30:39Z</dcterms:modified>
</cp:coreProperties>
</file>