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notesSlides/notesSlide7.xml" ContentType="application/vnd.openxmlformats-officedocument.presentationml.notesSlide+xml"/>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565" r:id="rId2"/>
    <p:sldId id="553" r:id="rId3"/>
    <p:sldId id="554" r:id="rId4"/>
    <p:sldId id="555" r:id="rId5"/>
    <p:sldId id="556" r:id="rId6"/>
    <p:sldId id="561" r:id="rId7"/>
    <p:sldId id="562" r:id="rId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1pPr>
    <a:lvl2pPr marL="457200"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2pPr>
    <a:lvl3pPr marL="914400"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3pPr>
    <a:lvl4pPr marL="1371600"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4pPr>
    <a:lvl5pPr marL="1828800"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5pPr>
    <a:lvl6pPr marL="2286000" algn="l" defTabSz="457200" rtl="0" eaLnBrk="1" latinLnBrk="0" hangingPunct="1">
      <a:defRPr sz="2400" kern="1200">
        <a:solidFill>
          <a:schemeClr val="tx1"/>
        </a:solidFill>
        <a:latin typeface="Arial" charset="0"/>
        <a:ea typeface="ヒラギノ角ゴ Pro W3" charset="0"/>
        <a:cs typeface="ヒラギノ角ゴ Pro W3" charset="0"/>
      </a:defRPr>
    </a:lvl6pPr>
    <a:lvl7pPr marL="2743200" algn="l" defTabSz="457200" rtl="0" eaLnBrk="1" latinLnBrk="0" hangingPunct="1">
      <a:defRPr sz="2400" kern="1200">
        <a:solidFill>
          <a:schemeClr val="tx1"/>
        </a:solidFill>
        <a:latin typeface="Arial" charset="0"/>
        <a:ea typeface="ヒラギノ角ゴ Pro W3" charset="0"/>
        <a:cs typeface="ヒラギノ角ゴ Pro W3" charset="0"/>
      </a:defRPr>
    </a:lvl7pPr>
    <a:lvl8pPr marL="3200400" algn="l" defTabSz="457200" rtl="0" eaLnBrk="1" latinLnBrk="0" hangingPunct="1">
      <a:defRPr sz="2400" kern="1200">
        <a:solidFill>
          <a:schemeClr val="tx1"/>
        </a:solidFill>
        <a:latin typeface="Arial" charset="0"/>
        <a:ea typeface="ヒラギノ角ゴ Pro W3" charset="0"/>
        <a:cs typeface="ヒラギノ角ゴ Pro W3" charset="0"/>
      </a:defRPr>
    </a:lvl8pPr>
    <a:lvl9pPr marL="3657600" algn="l" defTabSz="457200" rtl="0" eaLnBrk="1" latinLnBrk="0" hangingPunct="1">
      <a:defRPr sz="2400" kern="1200">
        <a:solidFill>
          <a:schemeClr val="tx1"/>
        </a:solidFill>
        <a:latin typeface="Arial" charset="0"/>
        <a:ea typeface="ヒラギノ角ゴ Pro W3" charset="0"/>
        <a:cs typeface="ヒラギノ角ゴ Pro W3"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hiddenSlides="1" frameSlides="1"/>
  <p:clrMru>
    <a:srgbClr val="80008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47706" autoAdjust="0"/>
  </p:normalViewPr>
  <p:slideViewPr>
    <p:cSldViewPr snapToGrid="0">
      <p:cViewPr varScale="1">
        <p:scale>
          <a:sx n="74" d="100"/>
          <a:sy n="74" d="100"/>
        </p:scale>
        <p:origin x="-220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emf"/><Relationship Id="rId4" Type="http://schemas.openxmlformats.org/officeDocument/2006/relationships/image" Target="../media/image5.emf"/><Relationship Id="rId1" Type="http://schemas.openxmlformats.org/officeDocument/2006/relationships/image" Target="../media/image2.emf"/><Relationship Id="rId2"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4" Type="http://schemas.openxmlformats.org/officeDocument/2006/relationships/image" Target="../media/image9.emf"/><Relationship Id="rId1" Type="http://schemas.openxmlformats.org/officeDocument/2006/relationships/image" Target="../media/image6.wmf"/><Relationship Id="rId2"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FB5162E-5E0C-8C4E-B94C-0B765C061F95}" type="datetimeFigureOut">
              <a:rPr lang="en-US" smtClean="0"/>
              <a:t>11/7/16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AEE60D8-A887-B449-9C01-F090D2457F27}" type="slidenum">
              <a:rPr lang="en-US" smtClean="0"/>
              <a:t>‹#›</a:t>
            </a:fld>
            <a:endParaRPr lang="en-US"/>
          </a:p>
        </p:txBody>
      </p:sp>
    </p:spTree>
    <p:extLst>
      <p:ext uri="{BB962C8B-B14F-4D97-AF65-F5344CB8AC3E}">
        <p14:creationId xmlns:p14="http://schemas.microsoft.com/office/powerpoint/2010/main" val="25084670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B4305470-970B-4848-A7B7-CC72DBBCEDEB}" type="slidenum">
              <a:rPr lang="en-US"/>
              <a:pPr/>
              <a:t>‹#›</a:t>
            </a:fld>
            <a:endParaRPr lang="en-US"/>
          </a:p>
        </p:txBody>
      </p:sp>
    </p:spTree>
    <p:extLst>
      <p:ext uri="{BB962C8B-B14F-4D97-AF65-F5344CB8AC3E}">
        <p14:creationId xmlns:p14="http://schemas.microsoft.com/office/powerpoint/2010/main" val="158823028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ヒラギノ角ゴ Pro W3" charset="0"/>
        <a:cs typeface="ヒラギノ角ゴ Pro W3" charset="0"/>
      </a:defRPr>
    </a:lvl1pPr>
    <a:lvl2pPr marL="457200" algn="l" rtl="0" fontAlgn="base">
      <a:spcBef>
        <a:spcPct val="30000"/>
      </a:spcBef>
      <a:spcAft>
        <a:spcPct val="0"/>
      </a:spcAft>
      <a:defRPr sz="1200" kern="1200">
        <a:solidFill>
          <a:schemeClr val="tx1"/>
        </a:solidFill>
        <a:latin typeface="Arial" charset="0"/>
        <a:ea typeface="ヒラギノ角ゴ Pro W3" charset="0"/>
        <a:cs typeface="ヒラギノ角ゴ Pro W3" charset="0"/>
      </a:defRPr>
    </a:lvl2pPr>
    <a:lvl3pPr marL="914400" algn="l" rtl="0" fontAlgn="base">
      <a:spcBef>
        <a:spcPct val="30000"/>
      </a:spcBef>
      <a:spcAft>
        <a:spcPct val="0"/>
      </a:spcAft>
      <a:defRPr sz="1200" kern="1200">
        <a:solidFill>
          <a:schemeClr val="tx1"/>
        </a:solidFill>
        <a:latin typeface="Arial" charset="0"/>
        <a:ea typeface="ヒラギノ角ゴ Pro W3" charset="0"/>
        <a:cs typeface="ヒラギノ角ゴ Pro W3" charset="0"/>
      </a:defRPr>
    </a:lvl3pPr>
    <a:lvl4pPr marL="1371600" algn="l" rtl="0" fontAlgn="base">
      <a:spcBef>
        <a:spcPct val="30000"/>
      </a:spcBef>
      <a:spcAft>
        <a:spcPct val="0"/>
      </a:spcAft>
      <a:defRPr sz="1200" kern="1200">
        <a:solidFill>
          <a:schemeClr val="tx1"/>
        </a:solidFill>
        <a:latin typeface="Arial" charset="0"/>
        <a:ea typeface="ヒラギノ角ゴ Pro W3" charset="0"/>
        <a:cs typeface="ヒラギノ角ゴ Pro W3" charset="0"/>
      </a:defRPr>
    </a:lvl4pPr>
    <a:lvl5pPr marL="1828800" algn="l" rtl="0" fontAlgn="base">
      <a:spcBef>
        <a:spcPct val="30000"/>
      </a:spcBef>
      <a:spcAft>
        <a:spcPct val="0"/>
      </a:spcAft>
      <a:defRPr sz="1200" kern="1200">
        <a:solidFill>
          <a:schemeClr val="tx1"/>
        </a:solidFill>
        <a:latin typeface="Arial" charset="0"/>
        <a:ea typeface="ヒラギノ角ゴ Pro W3" charset="0"/>
        <a:cs typeface="ヒラギノ角ゴ Pro W3"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ea typeface="ヒラギノ角ゴ Pro W3" charset="0"/>
                <a:cs typeface="ヒラギノ角ゴ Pro W3" charset="0"/>
              </a:rPr>
              <a:t>WRITTEN BY: Steven Pollock (CU-Boulder)</a:t>
            </a:r>
          </a:p>
          <a:p>
            <a:endParaRPr lang="en-US">
              <a:ea typeface="ヒラギノ角ゴ Pro W3" charset="0"/>
              <a:cs typeface="ヒラギノ角ゴ Pro W3"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Slide Image Placeholder 1"/>
          <p:cNvSpPr>
            <a:spLocks noGrp="1" noRot="1" noChangeAspect="1" noTextEdit="1"/>
          </p:cNvSpPr>
          <p:nvPr>
            <p:ph type="sldImg"/>
          </p:nvPr>
        </p:nvSpPr>
        <p:spPr>
          <a:solidFill>
            <a:srgbClr val="FFFFFF"/>
          </a:solidFill>
          <a:ln/>
        </p:spPr>
      </p:sp>
      <p:sp>
        <p:nvSpPr>
          <p:cNvPr id="138242" name="Notes Placeholder 2"/>
          <p:cNvSpPr>
            <a:spLocks noGrp="1"/>
          </p:cNvSpPr>
          <p:nvPr>
            <p:ph type="body" idx="1"/>
          </p:nvPr>
        </p:nvSpPr>
        <p:spPr>
          <a:noFill/>
          <a:ln>
            <a:solidFill>
              <a:srgbClr val="000000"/>
            </a:solidFill>
          </a:ln>
          <a:extLst>
            <a:ext uri="{909E8E84-426E-40dd-AFC4-6F175D3DCCD1}">
              <a14:hiddenFill xmlns:a14="http://schemas.microsoft.com/office/drawing/2010/main">
                <a:solidFill>
                  <a:srgbClr val="FFFFFF"/>
                </a:solidFill>
              </a14:hiddenFill>
            </a:ext>
          </a:extLst>
        </p:spPr>
        <p:txBody>
          <a:bodyPr/>
          <a:lstStyle/>
          <a:p>
            <a:pPr eaLnBrk="1" hangingPunct="1"/>
            <a:r>
              <a:rPr lang="en-US" dirty="0">
                <a:ea typeface="ヒラギノ角ゴ Pro W3" charset="0"/>
                <a:cs typeface="ヒラギノ角ゴ Pro W3" charset="0"/>
              </a:rPr>
              <a:t>CORRECT ANSWER:  </a:t>
            </a:r>
            <a:r>
              <a:rPr lang="en-US" dirty="0" smtClean="0">
                <a:ea typeface="ヒラギノ角ゴ Pro W3" charset="0"/>
                <a:cs typeface="ヒラギノ角ゴ Pro W3" charset="0"/>
              </a:rPr>
              <a:t>E</a:t>
            </a:r>
            <a:endParaRPr lang="en-US" dirty="0">
              <a:ea typeface="ヒラギノ角ゴ Pro W3" charset="0"/>
              <a:cs typeface="ヒラギノ角ゴ Pro W3" charset="0"/>
            </a:endParaRPr>
          </a:p>
        </p:txBody>
      </p:sp>
      <p:sp>
        <p:nvSpPr>
          <p:cNvPr id="138243" name="Slide Number Placeholder 3"/>
          <p:cNvSpPr txBox="1">
            <a:spLocks noGrp="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Arial" charset="0"/>
                <a:ea typeface="ヒラギノ角ゴ Pro W3" charset="0"/>
                <a:cs typeface="ヒラギノ角ゴ Pro W3" charset="0"/>
              </a:defRPr>
            </a:lvl1pPr>
            <a:lvl2pPr marL="742950" indent="-285750">
              <a:defRPr sz="2400">
                <a:solidFill>
                  <a:schemeClr val="tx1"/>
                </a:solidFill>
                <a:latin typeface="Arial" charset="0"/>
                <a:ea typeface="ヒラギノ角ゴ Pro W3" charset="0"/>
                <a:cs typeface="ヒラギノ角ゴ Pro W3" charset="0"/>
              </a:defRPr>
            </a:lvl2pPr>
            <a:lvl3pPr marL="1143000" indent="-228600">
              <a:defRPr sz="2400">
                <a:solidFill>
                  <a:schemeClr val="tx1"/>
                </a:solidFill>
                <a:latin typeface="Arial" charset="0"/>
                <a:ea typeface="ヒラギノ角ゴ Pro W3" charset="0"/>
                <a:cs typeface="ヒラギノ角ゴ Pro W3" charset="0"/>
              </a:defRPr>
            </a:lvl3pPr>
            <a:lvl4pPr marL="1600200" indent="-228600">
              <a:defRPr sz="2400">
                <a:solidFill>
                  <a:schemeClr val="tx1"/>
                </a:solidFill>
                <a:latin typeface="Arial" charset="0"/>
                <a:ea typeface="ヒラギノ角ゴ Pro W3" charset="0"/>
                <a:cs typeface="ヒラギノ角ゴ Pro W3" charset="0"/>
              </a:defRPr>
            </a:lvl4pPr>
            <a:lvl5pPr marL="2057400" indent="-2286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algn="r"/>
            <a:fld id="{A5C5858D-B04C-4D40-BF9B-DF0690136221}" type="slidenum">
              <a:rPr lang="en-US" sz="1200"/>
              <a:pPr algn="r"/>
              <a:t>2</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Rectangle 1026"/>
          <p:cNvSpPr>
            <a:spLocks noGrp="1" noRot="1" noChangeAspect="1" noChangeArrowheads="1" noTextEdit="1"/>
          </p:cNvSpPr>
          <p:nvPr>
            <p:ph type="sldImg"/>
          </p:nvPr>
        </p:nvSpPr>
        <p:spPr>
          <a:solidFill>
            <a:srgbClr val="FFFFFF"/>
          </a:solidFill>
          <a:ln/>
        </p:spPr>
      </p:sp>
      <p:sp>
        <p:nvSpPr>
          <p:cNvPr id="140290" name="Rectangle 1027"/>
          <p:cNvSpPr>
            <a:spLocks noGrp="1" noChangeArrowheads="1"/>
          </p:cNvSpPr>
          <p:nvPr>
            <p:ph type="body" idx="1"/>
          </p:nvPr>
        </p:nvSpPr>
        <p:spPr>
          <a:solidFill>
            <a:srgbClr val="FFFFFF"/>
          </a:solidFill>
          <a:ln>
            <a:solidFill>
              <a:srgbClr val="000000"/>
            </a:solidFill>
          </a:ln>
        </p:spPr>
        <p:txBody>
          <a:bodyPr/>
          <a:lstStyle/>
          <a:p>
            <a:endParaRPr lang="en-US" dirty="0">
              <a:ea typeface="ヒラギノ角ゴ Pro W3" charset="0"/>
              <a:cs typeface="ヒラギノ角ゴ Pro W3"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1CB55C15-5383-A443-B603-1147806F798A}" type="slidenum">
              <a:rPr lang="en-US"/>
              <a:pPr/>
              <a:t>4</a:t>
            </a:fld>
            <a:endParaRPr lang="en-US"/>
          </a:p>
        </p:txBody>
      </p:sp>
      <p:sp>
        <p:nvSpPr>
          <p:cNvPr id="32665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Arial" charset="0"/>
                <a:ea typeface="ヒラギノ角ゴ Pro W3" charset="0"/>
                <a:cs typeface="ヒラギノ角ゴ Pro W3" charset="0"/>
              </a:defRPr>
            </a:lvl1pPr>
            <a:lvl2pPr marL="742950" indent="-285750">
              <a:defRPr sz="2400">
                <a:solidFill>
                  <a:schemeClr val="tx1"/>
                </a:solidFill>
                <a:latin typeface="Arial" charset="0"/>
                <a:ea typeface="ヒラギノ角ゴ Pro W3" charset="0"/>
                <a:cs typeface="ヒラギノ角ゴ Pro W3" charset="0"/>
              </a:defRPr>
            </a:lvl2pPr>
            <a:lvl3pPr marL="1143000" indent="-228600">
              <a:defRPr sz="2400">
                <a:solidFill>
                  <a:schemeClr val="tx1"/>
                </a:solidFill>
                <a:latin typeface="Arial" charset="0"/>
                <a:ea typeface="ヒラギノ角ゴ Pro W3" charset="0"/>
                <a:cs typeface="ヒラギノ角ゴ Pro W3" charset="0"/>
              </a:defRPr>
            </a:lvl3pPr>
            <a:lvl4pPr marL="1600200" indent="-228600">
              <a:defRPr sz="2400">
                <a:solidFill>
                  <a:schemeClr val="tx1"/>
                </a:solidFill>
                <a:latin typeface="Arial" charset="0"/>
                <a:ea typeface="ヒラギノ角ゴ Pro W3" charset="0"/>
                <a:cs typeface="ヒラギノ角ゴ Pro W3" charset="0"/>
              </a:defRPr>
            </a:lvl4pPr>
            <a:lvl5pPr marL="2057400" indent="-2286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algn="r"/>
            <a:fld id="{AC53B0A7-CD1E-B442-BBB6-F7091389C015}" type="slidenum">
              <a:rPr lang="en-US" sz="1200"/>
              <a:pPr algn="r"/>
              <a:t>4</a:t>
            </a:fld>
            <a:endParaRPr lang="en-US" sz="1200"/>
          </a:p>
        </p:txBody>
      </p:sp>
      <p:sp>
        <p:nvSpPr>
          <p:cNvPr id="326659"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326660" name="Rectangle 3"/>
          <p:cNvSpPr>
            <a:spLocks noGrp="1" noChangeArrowheads="1"/>
          </p:cNvSpPr>
          <p:nvPr>
            <p:ph type="body" idx="1"/>
          </p:nvPr>
        </p:nvSpPr>
        <p:spPr bwMode="auto">
          <a:xfrm>
            <a:off x="914400" y="4343400"/>
            <a:ext cx="5029200" cy="41148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pPr eaLnBrk="1" hangingPunct="1"/>
            <a:r>
              <a:rPr lang="en-US" dirty="0" smtClean="0">
                <a:ea typeface="ヒラギノ角ゴ Pro W3" charset="0"/>
                <a:cs typeface="ヒラギノ角ゴ Pro W3" charset="0"/>
              </a:rPr>
              <a:t>CORRECT ANSWER:  B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F224CC56-778C-9A4A-B02C-E30DF8F99C3A}" type="slidenum">
              <a:rPr lang="en-US"/>
              <a:pPr/>
              <a:t>5</a:t>
            </a:fld>
            <a:endParaRPr lang="en-US"/>
          </a:p>
        </p:txBody>
      </p:sp>
      <p:sp>
        <p:nvSpPr>
          <p:cNvPr id="328706" name="Slide Image Placeholder 1"/>
          <p:cNvSpPr>
            <a:spLocks noGrp="1" noRot="1" noChangeAspect="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328707" name="Notes Placeholder 2"/>
          <p:cNvSpPr>
            <a:spLocks noGrp="1"/>
          </p:cNvSpPr>
          <p:nvPr>
            <p:ph type="body" idx="1"/>
          </p:nvPr>
        </p:nvSpPr>
        <p:spPr bwMode="auto">
          <a:xfrm>
            <a:off x="914400" y="4343400"/>
            <a:ext cx="5029200" cy="41148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pPr eaLnBrk="1" hangingPunct="1"/>
            <a:r>
              <a:rPr lang="en-US" dirty="0" smtClean="0">
                <a:ea typeface="ヒラギノ角ゴ Pro W3" charset="0"/>
                <a:cs typeface="ヒラギノ角ゴ Pro W3" charset="0"/>
              </a:rPr>
              <a:t>CORRECT ANSWER:  </a:t>
            </a:r>
            <a:r>
              <a:rPr lang="en-US" dirty="0" smtClean="0">
                <a:ea typeface="ヒラギノ角ゴ Pro W3" charset="0"/>
                <a:cs typeface="ヒラギノ角ゴ Pro W3" charset="0"/>
              </a:rPr>
              <a:t>B</a:t>
            </a:r>
            <a:endParaRPr lang="en-US" dirty="0" smtClean="0">
              <a:ea typeface="ヒラギノ角ゴ Pro W3" charset="0"/>
              <a:cs typeface="ヒラギノ角ゴ Pro W3" charset="0"/>
            </a:endParaRPr>
          </a:p>
        </p:txBody>
      </p:sp>
      <p:sp>
        <p:nvSpPr>
          <p:cNvPr id="328708" name="Slide Number Placeholder 3"/>
          <p:cNvSpPr txBox="1">
            <a:spLocks noGrp="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Arial" charset="0"/>
                <a:ea typeface="ヒラギノ角ゴ Pro W3" charset="0"/>
                <a:cs typeface="ヒラギノ角ゴ Pro W3" charset="0"/>
              </a:defRPr>
            </a:lvl1pPr>
            <a:lvl2pPr marL="742950" indent="-285750">
              <a:defRPr sz="2400">
                <a:solidFill>
                  <a:schemeClr val="tx1"/>
                </a:solidFill>
                <a:latin typeface="Arial" charset="0"/>
                <a:ea typeface="ヒラギノ角ゴ Pro W3" charset="0"/>
                <a:cs typeface="ヒラギノ角ゴ Pro W3" charset="0"/>
              </a:defRPr>
            </a:lvl2pPr>
            <a:lvl3pPr marL="1143000" indent="-228600">
              <a:defRPr sz="2400">
                <a:solidFill>
                  <a:schemeClr val="tx1"/>
                </a:solidFill>
                <a:latin typeface="Arial" charset="0"/>
                <a:ea typeface="ヒラギノ角ゴ Pro W3" charset="0"/>
                <a:cs typeface="ヒラギノ角ゴ Pro W3" charset="0"/>
              </a:defRPr>
            </a:lvl3pPr>
            <a:lvl4pPr marL="1600200" indent="-228600">
              <a:defRPr sz="2400">
                <a:solidFill>
                  <a:schemeClr val="tx1"/>
                </a:solidFill>
                <a:latin typeface="Arial" charset="0"/>
                <a:ea typeface="ヒラギノ角ゴ Pro W3" charset="0"/>
                <a:cs typeface="ヒラギノ角ゴ Pro W3" charset="0"/>
              </a:defRPr>
            </a:lvl4pPr>
            <a:lvl5pPr marL="2057400" indent="-2286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algn="r"/>
            <a:fld id="{FC5C183B-81F4-5547-AAF7-0CF2AD0421BF}" type="slidenum">
              <a:rPr lang="en-US" sz="1200"/>
              <a:pPr algn="r"/>
              <a:t>5</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E00551AB-D065-9A4D-A2B4-D3C5EBB3D462}" type="slidenum">
              <a:rPr lang="en-US"/>
              <a:pPr/>
              <a:t>6</a:t>
            </a:fld>
            <a:endParaRPr lang="en-US"/>
          </a:p>
        </p:txBody>
      </p:sp>
      <p:sp>
        <p:nvSpPr>
          <p:cNvPr id="390146" name="Slide Image Placeholder 1"/>
          <p:cNvSpPr>
            <a:spLocks noGrp="1" noRot="1" noChangeAspect="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390147" name="Notes Placeholder 2"/>
          <p:cNvSpPr>
            <a:spLocks noGrp="1"/>
          </p:cNvSpPr>
          <p:nvPr>
            <p:ph type="body" idx="1"/>
          </p:nvPr>
        </p:nvSpPr>
        <p:spPr bwMode="auto">
          <a:xfrm>
            <a:off x="914400" y="4343400"/>
            <a:ext cx="5029200" cy="41148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a:lstStyle/>
          <a:p>
            <a:pPr defTabSz="457200" eaLnBrk="1" hangingPunct="1"/>
            <a:r>
              <a:rPr lang="en-US" dirty="0" smtClean="0">
                <a:ea typeface="ヒラギノ角ゴ Pro W3" charset="0"/>
                <a:cs typeface="ヒラギノ角ゴ Pro W3" charset="0"/>
              </a:rPr>
              <a:t>CORRECT ANSWER:  </a:t>
            </a:r>
            <a:r>
              <a:rPr lang="en-US" dirty="0" smtClean="0">
                <a:ea typeface="ヒラギノ角ゴ Pro W3" charset="0"/>
                <a:cs typeface="ヒラギノ角ゴ Pro W3" charset="0"/>
              </a:rPr>
              <a:t>A</a:t>
            </a:r>
            <a:endParaRPr lang="en-US" dirty="0" smtClean="0">
              <a:ea typeface="ヒラギノ角ゴ Pro W3" charset="0"/>
              <a:cs typeface="ヒラギノ角ゴ Pro W3" charset="0"/>
            </a:endParaRPr>
          </a:p>
        </p:txBody>
      </p:sp>
      <p:sp>
        <p:nvSpPr>
          <p:cNvPr id="390148" name="Slide Number Placeholder 3"/>
          <p:cNvSpPr txBox="1">
            <a:spLocks noGrp="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Arial" charset="0"/>
                <a:ea typeface="ヒラギノ角ゴ Pro W3" charset="0"/>
                <a:cs typeface="ヒラギノ角ゴ Pro W3" charset="0"/>
              </a:defRPr>
            </a:lvl1pPr>
            <a:lvl2pPr marL="742950" indent="-285750">
              <a:defRPr sz="2400">
                <a:solidFill>
                  <a:schemeClr val="tx1"/>
                </a:solidFill>
                <a:latin typeface="Arial" charset="0"/>
                <a:ea typeface="ヒラギノ角ゴ Pro W3" charset="0"/>
                <a:cs typeface="ヒラギノ角ゴ Pro W3" charset="0"/>
              </a:defRPr>
            </a:lvl2pPr>
            <a:lvl3pPr marL="1143000" indent="-228600">
              <a:defRPr sz="2400">
                <a:solidFill>
                  <a:schemeClr val="tx1"/>
                </a:solidFill>
                <a:latin typeface="Arial" charset="0"/>
                <a:ea typeface="ヒラギノ角ゴ Pro W3" charset="0"/>
                <a:cs typeface="ヒラギノ角ゴ Pro W3" charset="0"/>
              </a:defRPr>
            </a:lvl3pPr>
            <a:lvl4pPr marL="1600200" indent="-228600">
              <a:defRPr sz="2400">
                <a:solidFill>
                  <a:schemeClr val="tx1"/>
                </a:solidFill>
                <a:latin typeface="Arial" charset="0"/>
                <a:ea typeface="ヒラギノ角ゴ Pro W3" charset="0"/>
                <a:cs typeface="ヒラギノ角ゴ Pro W3" charset="0"/>
              </a:defRPr>
            </a:lvl4pPr>
            <a:lvl5pPr marL="2057400" indent="-2286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algn="r"/>
            <a:fld id="{82436C7A-3ABD-764B-BD12-5127C3B90CCE}" type="slidenum">
              <a:rPr lang="en-US" sz="1200"/>
              <a:pPr algn="r"/>
              <a:t>6</a:t>
            </a:fld>
            <a:endParaRPr 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Slide Image Placeholder 1"/>
          <p:cNvSpPr>
            <a:spLocks noGrp="1" noRot="1" noChangeAspect="1" noTextEdit="1"/>
          </p:cNvSpPr>
          <p:nvPr>
            <p:ph type="sldImg"/>
          </p:nvPr>
        </p:nvSpPr>
        <p:spPr>
          <a:xfrm>
            <a:off x="1144588" y="687388"/>
            <a:ext cx="4570412" cy="3427412"/>
          </a:xfrm>
          <a:solidFill>
            <a:srgbClr val="FFFFFF"/>
          </a:solidFill>
          <a:ln/>
        </p:spPr>
      </p:sp>
      <p:sp>
        <p:nvSpPr>
          <p:cNvPr id="150530" name="Notes Placeholder 2"/>
          <p:cNvSpPr>
            <a:spLocks noGrp="1"/>
          </p:cNvSpPr>
          <p:nvPr>
            <p:ph type="body" idx="1"/>
          </p:nvPr>
        </p:nvSpPr>
        <p:spPr>
          <a:xfrm>
            <a:off x="685800" y="4344988"/>
            <a:ext cx="5486400" cy="4113212"/>
          </a:xfrm>
          <a:noFill/>
          <a:ln>
            <a:solidFill>
              <a:srgbClr val="000000"/>
            </a:solidFill>
          </a:ln>
          <a:extLst>
            <a:ext uri="{909E8E84-426E-40dd-AFC4-6F175D3DCCD1}">
              <a14:hiddenFill xmlns:a14="http://schemas.microsoft.com/office/drawing/2010/main">
                <a:solidFill>
                  <a:srgbClr val="FFFFFF"/>
                </a:solidFill>
              </a14:hiddenFill>
            </a:ext>
          </a:extLst>
        </p:spPr>
        <p:txBody>
          <a:bodyPr/>
          <a:lstStyle/>
          <a:p>
            <a:pPr defTabSz="457200" eaLnBrk="1" hangingPunct="1"/>
            <a:r>
              <a:rPr lang="en-US" dirty="0">
                <a:ea typeface="ヒラギノ角ゴ Pro W3" charset="0"/>
                <a:cs typeface="ヒラギノ角ゴ Pro W3" charset="0"/>
              </a:rPr>
              <a:t>CORRECT ANSWER</a:t>
            </a:r>
            <a:r>
              <a:rPr lang="en-US">
                <a:ea typeface="ヒラギノ角ゴ Pro W3" charset="0"/>
                <a:cs typeface="ヒラギノ角ゴ Pro W3" charset="0"/>
              </a:rPr>
              <a:t>:  </a:t>
            </a:r>
            <a:r>
              <a:rPr lang="en-US" smtClean="0">
                <a:ea typeface="ヒラギノ角ゴ Pro W3" charset="0"/>
                <a:cs typeface="ヒラギノ角ゴ Pro W3" charset="0"/>
              </a:rPr>
              <a:t>E</a:t>
            </a:r>
            <a:endParaRPr lang="en-US" dirty="0">
              <a:ea typeface="ヒラギノ角ゴ Pro W3" charset="0"/>
              <a:cs typeface="ヒラギノ角ゴ Pro W3" charset="0"/>
            </a:endParaRPr>
          </a:p>
        </p:txBody>
      </p:sp>
      <p:sp>
        <p:nvSpPr>
          <p:cNvPr id="150531" name="Slide Number Placeholder 3"/>
          <p:cNvSpPr txBox="1">
            <a:spLocks noGrp="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defTabSz="457200">
              <a:defRPr sz="2400">
                <a:solidFill>
                  <a:schemeClr val="tx1"/>
                </a:solidFill>
                <a:latin typeface="Arial" charset="0"/>
                <a:ea typeface="ヒラギノ角ゴ Pro W3" charset="0"/>
                <a:cs typeface="ヒラギノ角ゴ Pro W3" charset="0"/>
              </a:defRPr>
            </a:lvl1pPr>
            <a:lvl2pPr marL="742950" indent="-285750" defTabSz="457200">
              <a:defRPr sz="2400">
                <a:solidFill>
                  <a:schemeClr val="tx1"/>
                </a:solidFill>
                <a:latin typeface="Arial" charset="0"/>
                <a:ea typeface="ヒラギノ角ゴ Pro W3" charset="0"/>
                <a:cs typeface="ヒラギノ角ゴ Pro W3" charset="0"/>
              </a:defRPr>
            </a:lvl2pPr>
            <a:lvl3pPr marL="1143000" indent="-228600" defTabSz="457200">
              <a:defRPr sz="2400">
                <a:solidFill>
                  <a:schemeClr val="tx1"/>
                </a:solidFill>
                <a:latin typeface="Arial" charset="0"/>
                <a:ea typeface="ヒラギノ角ゴ Pro W3" charset="0"/>
                <a:cs typeface="ヒラギノ角ゴ Pro W3" charset="0"/>
              </a:defRPr>
            </a:lvl3pPr>
            <a:lvl4pPr marL="1600200" indent="-228600" defTabSz="457200">
              <a:defRPr sz="2400">
                <a:solidFill>
                  <a:schemeClr val="tx1"/>
                </a:solidFill>
                <a:latin typeface="Arial" charset="0"/>
                <a:ea typeface="ヒラギノ角ゴ Pro W3" charset="0"/>
                <a:cs typeface="ヒラギノ角ゴ Pro W3" charset="0"/>
              </a:defRPr>
            </a:lvl4pPr>
            <a:lvl5pPr marL="2057400" indent="-228600" defTabSz="4572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algn="r" eaLnBrk="1" hangingPunct="1"/>
            <a:fld id="{41E2EA97-E8F0-0A49-829A-0F10C9811612}" type="slidenum">
              <a:rPr lang="en-US" sz="1200">
                <a:ea typeface="ＭＳ Ｐゴシック" charset="0"/>
                <a:cs typeface="ＭＳ Ｐゴシック" charset="0"/>
              </a:rPr>
              <a:pPr algn="r" eaLnBrk="1" hangingPunct="1"/>
              <a:t>7</a:t>
            </a:fld>
            <a:endParaRPr lang="en-US" sz="120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7AC07BB-09A9-5A40-8A57-9933EF00D358}" type="slidenum">
              <a:rPr lang="en-US"/>
              <a:pPr/>
              <a:t>‹#›</a:t>
            </a:fld>
            <a:endParaRPr lang="en-US"/>
          </a:p>
        </p:txBody>
      </p:sp>
    </p:spTree>
    <p:extLst>
      <p:ext uri="{BB962C8B-B14F-4D97-AF65-F5344CB8AC3E}">
        <p14:creationId xmlns:p14="http://schemas.microsoft.com/office/powerpoint/2010/main" val="4027550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157EEDA-4BC2-B244-BF8A-E9F2124995C7}" type="slidenum">
              <a:rPr lang="en-US"/>
              <a:pPr/>
              <a:t>‹#›</a:t>
            </a:fld>
            <a:endParaRPr lang="en-US"/>
          </a:p>
        </p:txBody>
      </p:sp>
    </p:spTree>
    <p:extLst>
      <p:ext uri="{BB962C8B-B14F-4D97-AF65-F5344CB8AC3E}">
        <p14:creationId xmlns:p14="http://schemas.microsoft.com/office/powerpoint/2010/main" val="4007321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671F678-6B9E-4246-A718-C735FADDBBD4}" type="slidenum">
              <a:rPr lang="en-US"/>
              <a:pPr/>
              <a:t>‹#›</a:t>
            </a:fld>
            <a:endParaRPr lang="en-US"/>
          </a:p>
        </p:txBody>
      </p:sp>
    </p:spTree>
    <p:extLst>
      <p:ext uri="{BB962C8B-B14F-4D97-AF65-F5344CB8AC3E}">
        <p14:creationId xmlns:p14="http://schemas.microsoft.com/office/powerpoint/2010/main" val="379376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87BC4D3-F979-EC43-8A3D-C47A6F2BB467}" type="slidenum">
              <a:rPr lang="en-US"/>
              <a:pPr/>
              <a:t>‹#›</a:t>
            </a:fld>
            <a:endParaRPr lang="en-US"/>
          </a:p>
        </p:txBody>
      </p:sp>
    </p:spTree>
    <p:extLst>
      <p:ext uri="{BB962C8B-B14F-4D97-AF65-F5344CB8AC3E}">
        <p14:creationId xmlns:p14="http://schemas.microsoft.com/office/powerpoint/2010/main" val="3056443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117CDCD-2383-D746-B4FE-307EDBA33472}" type="slidenum">
              <a:rPr lang="en-US"/>
              <a:pPr/>
              <a:t>‹#›</a:t>
            </a:fld>
            <a:endParaRPr lang="en-US"/>
          </a:p>
        </p:txBody>
      </p:sp>
    </p:spTree>
    <p:extLst>
      <p:ext uri="{BB962C8B-B14F-4D97-AF65-F5344CB8AC3E}">
        <p14:creationId xmlns:p14="http://schemas.microsoft.com/office/powerpoint/2010/main" val="3670322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621A48A-80D1-124B-9C28-E987D8CAC8BE}" type="slidenum">
              <a:rPr lang="en-US"/>
              <a:pPr/>
              <a:t>‹#›</a:t>
            </a:fld>
            <a:endParaRPr lang="en-US"/>
          </a:p>
        </p:txBody>
      </p:sp>
    </p:spTree>
    <p:extLst>
      <p:ext uri="{BB962C8B-B14F-4D97-AF65-F5344CB8AC3E}">
        <p14:creationId xmlns:p14="http://schemas.microsoft.com/office/powerpoint/2010/main" val="1621035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DCA436A-9207-9249-876E-659E646200E8}" type="slidenum">
              <a:rPr lang="en-US"/>
              <a:pPr/>
              <a:t>‹#›</a:t>
            </a:fld>
            <a:endParaRPr lang="en-US"/>
          </a:p>
        </p:txBody>
      </p:sp>
    </p:spTree>
    <p:extLst>
      <p:ext uri="{BB962C8B-B14F-4D97-AF65-F5344CB8AC3E}">
        <p14:creationId xmlns:p14="http://schemas.microsoft.com/office/powerpoint/2010/main" val="1289082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2E3A610-CCDC-7E47-BB9E-8EB451B461BD}" type="slidenum">
              <a:rPr lang="en-US"/>
              <a:pPr/>
              <a:t>‹#›</a:t>
            </a:fld>
            <a:endParaRPr lang="en-US"/>
          </a:p>
        </p:txBody>
      </p:sp>
    </p:spTree>
    <p:extLst>
      <p:ext uri="{BB962C8B-B14F-4D97-AF65-F5344CB8AC3E}">
        <p14:creationId xmlns:p14="http://schemas.microsoft.com/office/powerpoint/2010/main" val="3558096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964094B-FAFA-D043-89B5-FC3C61C698CA}" type="slidenum">
              <a:rPr lang="en-US"/>
              <a:pPr/>
              <a:t>‹#›</a:t>
            </a:fld>
            <a:endParaRPr lang="en-US"/>
          </a:p>
        </p:txBody>
      </p:sp>
    </p:spTree>
    <p:extLst>
      <p:ext uri="{BB962C8B-B14F-4D97-AF65-F5344CB8AC3E}">
        <p14:creationId xmlns:p14="http://schemas.microsoft.com/office/powerpoint/2010/main" val="3849365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1B76B3C-D753-B142-90A0-BF46B3EAD5AD}" type="slidenum">
              <a:rPr lang="en-US"/>
              <a:pPr/>
              <a:t>‹#›</a:t>
            </a:fld>
            <a:endParaRPr lang="en-US"/>
          </a:p>
        </p:txBody>
      </p:sp>
    </p:spTree>
    <p:extLst>
      <p:ext uri="{BB962C8B-B14F-4D97-AF65-F5344CB8AC3E}">
        <p14:creationId xmlns:p14="http://schemas.microsoft.com/office/powerpoint/2010/main" val="1676813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8558E3F-1950-1D43-A2FD-2F1BF3FB37A1}" type="slidenum">
              <a:rPr lang="en-US"/>
              <a:pPr/>
              <a:t>‹#›</a:t>
            </a:fld>
            <a:endParaRPr lang="en-US"/>
          </a:p>
        </p:txBody>
      </p:sp>
    </p:spTree>
    <p:extLst>
      <p:ext uri="{BB962C8B-B14F-4D97-AF65-F5344CB8AC3E}">
        <p14:creationId xmlns:p14="http://schemas.microsoft.com/office/powerpoint/2010/main" val="345176439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fld id="{3FEB7363-4CCF-6542-AFE7-01BD23AC735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2400">
          <a:solidFill>
            <a:schemeClr val="tx2"/>
          </a:solidFill>
          <a:latin typeface="+mj-lt"/>
          <a:ea typeface="+mj-ea"/>
          <a:cs typeface="+mj-cs"/>
        </a:defRPr>
      </a:lvl1pPr>
      <a:lvl2pPr algn="ctr" rtl="0" fontAlgn="base">
        <a:spcBef>
          <a:spcPct val="0"/>
        </a:spcBef>
        <a:spcAft>
          <a:spcPct val="0"/>
        </a:spcAft>
        <a:defRPr sz="2400">
          <a:solidFill>
            <a:schemeClr val="tx2"/>
          </a:solidFill>
          <a:latin typeface="Arial" charset="0"/>
          <a:ea typeface="ヒラギノ角ゴ Pro W3" charset="0"/>
          <a:cs typeface="ヒラギノ角ゴ Pro W3" charset="0"/>
        </a:defRPr>
      </a:lvl2pPr>
      <a:lvl3pPr algn="ctr" rtl="0" fontAlgn="base">
        <a:spcBef>
          <a:spcPct val="0"/>
        </a:spcBef>
        <a:spcAft>
          <a:spcPct val="0"/>
        </a:spcAft>
        <a:defRPr sz="2400">
          <a:solidFill>
            <a:schemeClr val="tx2"/>
          </a:solidFill>
          <a:latin typeface="Arial" charset="0"/>
          <a:ea typeface="ヒラギノ角ゴ Pro W3" charset="0"/>
          <a:cs typeface="ヒラギノ角ゴ Pro W3" charset="0"/>
        </a:defRPr>
      </a:lvl3pPr>
      <a:lvl4pPr algn="ctr" rtl="0" fontAlgn="base">
        <a:spcBef>
          <a:spcPct val="0"/>
        </a:spcBef>
        <a:spcAft>
          <a:spcPct val="0"/>
        </a:spcAft>
        <a:defRPr sz="2400">
          <a:solidFill>
            <a:schemeClr val="tx2"/>
          </a:solidFill>
          <a:latin typeface="Arial" charset="0"/>
          <a:ea typeface="ヒラギノ角ゴ Pro W3" charset="0"/>
          <a:cs typeface="ヒラギノ角ゴ Pro W3" charset="0"/>
        </a:defRPr>
      </a:lvl4pPr>
      <a:lvl5pPr algn="ctr" rtl="0" fontAlgn="base">
        <a:spcBef>
          <a:spcPct val="0"/>
        </a:spcBef>
        <a:spcAft>
          <a:spcPct val="0"/>
        </a:spcAft>
        <a:defRPr sz="2400">
          <a:solidFill>
            <a:schemeClr val="tx2"/>
          </a:solidFill>
          <a:latin typeface="Arial" charset="0"/>
          <a:ea typeface="ヒラギノ角ゴ Pro W3" charset="0"/>
          <a:cs typeface="ヒラギノ角ゴ Pro W3" charset="0"/>
        </a:defRPr>
      </a:lvl5pPr>
      <a:lvl6pPr marL="457200" algn="ctr" rtl="0" fontAlgn="base">
        <a:spcBef>
          <a:spcPct val="0"/>
        </a:spcBef>
        <a:spcAft>
          <a:spcPct val="0"/>
        </a:spcAft>
        <a:defRPr sz="2400">
          <a:solidFill>
            <a:schemeClr val="tx2"/>
          </a:solidFill>
          <a:latin typeface="Arial" charset="0"/>
          <a:ea typeface="ヒラギノ角ゴ Pro W3" charset="0"/>
          <a:cs typeface="ヒラギノ角ゴ Pro W3" charset="0"/>
        </a:defRPr>
      </a:lvl6pPr>
      <a:lvl7pPr marL="914400" algn="ctr" rtl="0" fontAlgn="base">
        <a:spcBef>
          <a:spcPct val="0"/>
        </a:spcBef>
        <a:spcAft>
          <a:spcPct val="0"/>
        </a:spcAft>
        <a:defRPr sz="2400">
          <a:solidFill>
            <a:schemeClr val="tx2"/>
          </a:solidFill>
          <a:latin typeface="Arial" charset="0"/>
          <a:ea typeface="ヒラギノ角ゴ Pro W3" charset="0"/>
          <a:cs typeface="ヒラギノ角ゴ Pro W3" charset="0"/>
        </a:defRPr>
      </a:lvl7pPr>
      <a:lvl8pPr marL="1371600" algn="ctr" rtl="0" fontAlgn="base">
        <a:spcBef>
          <a:spcPct val="0"/>
        </a:spcBef>
        <a:spcAft>
          <a:spcPct val="0"/>
        </a:spcAft>
        <a:defRPr sz="2400">
          <a:solidFill>
            <a:schemeClr val="tx2"/>
          </a:solidFill>
          <a:latin typeface="Arial" charset="0"/>
          <a:ea typeface="ヒラギノ角ゴ Pro W3" charset="0"/>
          <a:cs typeface="ヒラギノ角ゴ Pro W3" charset="0"/>
        </a:defRPr>
      </a:lvl8pPr>
      <a:lvl9pPr marL="1828800" algn="ctr" rtl="0" fontAlgn="base">
        <a:spcBef>
          <a:spcPct val="0"/>
        </a:spcBef>
        <a:spcAft>
          <a:spcPct val="0"/>
        </a:spcAft>
        <a:defRPr sz="2400">
          <a:solidFill>
            <a:schemeClr val="tx2"/>
          </a:solidFill>
          <a:latin typeface="Arial" charset="0"/>
          <a:ea typeface="ヒラギノ角ゴ Pro W3" charset="0"/>
          <a:cs typeface="ヒラギノ角ゴ Pro W3" charset="0"/>
        </a:defRPr>
      </a:lvl9pPr>
    </p:titleStyle>
    <p:bodyStyle>
      <a:lvl1pPr marL="342900" indent="-342900" algn="l" rtl="0" fontAlgn="base">
        <a:spcBef>
          <a:spcPct val="20000"/>
        </a:spcBef>
        <a:spcAft>
          <a:spcPct val="0"/>
        </a:spcAft>
        <a:buChar char="•"/>
        <a:defRPr sz="2000">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ea typeface="+mn-ea"/>
          <a:cs typeface="+mn-cs"/>
        </a:defRPr>
      </a:lvl2pPr>
      <a:lvl3pPr marL="1143000" indent="-228600" algn="l" rtl="0" fontAlgn="base">
        <a:spcBef>
          <a:spcPct val="20000"/>
        </a:spcBef>
        <a:spcAft>
          <a:spcPct val="0"/>
        </a:spcAft>
        <a:buChar char="•"/>
        <a:defRPr sz="2000">
          <a:solidFill>
            <a:schemeClr val="tx1"/>
          </a:solidFill>
          <a:latin typeface="+mn-lt"/>
          <a:ea typeface="+mn-ea"/>
          <a:cs typeface="+mn-cs"/>
        </a:defRPr>
      </a:lvl3pPr>
      <a:lvl4pPr marL="1600200" indent="-228600" algn="l" rtl="0" fontAlgn="base">
        <a:spcBef>
          <a:spcPct val="20000"/>
        </a:spcBef>
        <a:spcAft>
          <a:spcPct val="0"/>
        </a:spcAft>
        <a:buChar char="–"/>
        <a:defRPr sz="2000">
          <a:solidFill>
            <a:schemeClr val="tx1"/>
          </a:solidFill>
          <a:latin typeface="+mn-lt"/>
          <a:ea typeface="+mn-ea"/>
          <a:cs typeface="+mn-cs"/>
        </a:defRPr>
      </a:lvl4pPr>
      <a:lvl5pPr marL="2057400" indent="-228600" algn="l" rtl="0" fontAlgn="base">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oleObject" Target="../embeddings/oleObject1.bin"/><Relationship Id="rId5" Type="http://schemas.openxmlformats.org/officeDocument/2006/relationships/image" Target="../media/image2.emf"/><Relationship Id="rId6" Type="http://schemas.openxmlformats.org/officeDocument/2006/relationships/oleObject" Target="../embeddings/oleObject2.bin"/><Relationship Id="rId7" Type="http://schemas.openxmlformats.org/officeDocument/2006/relationships/image" Target="../media/image3.emf"/><Relationship Id="rId8" Type="http://schemas.openxmlformats.org/officeDocument/2006/relationships/oleObject" Target="../embeddings/oleObject3.bin"/><Relationship Id="rId9" Type="http://schemas.openxmlformats.org/officeDocument/2006/relationships/image" Target="../media/image4.emf"/><Relationship Id="rId10" Type="http://schemas.openxmlformats.org/officeDocument/2006/relationships/oleObject" Target="../embeddings/oleObject4.bin"/><Relationship Id="rId11" Type="http://schemas.openxmlformats.org/officeDocument/2006/relationships/image" Target="../media/image5.emf"/><Relationship Id="rId1" Type="http://schemas.openxmlformats.org/officeDocument/2006/relationships/vmlDrawing" Target="../drawings/vmlDrawing1.vml"/><Relationship Id="rId2"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oleObject" Target="../embeddings/oleObject5.bin"/><Relationship Id="rId5" Type="http://schemas.openxmlformats.org/officeDocument/2006/relationships/image" Target="../media/image6.wmf"/><Relationship Id="rId6" Type="http://schemas.openxmlformats.org/officeDocument/2006/relationships/oleObject" Target="../embeddings/oleObject6.bin"/><Relationship Id="rId7" Type="http://schemas.openxmlformats.org/officeDocument/2006/relationships/image" Target="../media/image7.wmf"/><Relationship Id="rId8" Type="http://schemas.openxmlformats.org/officeDocument/2006/relationships/oleObject" Target="../embeddings/oleObject7.bin"/><Relationship Id="rId9" Type="http://schemas.openxmlformats.org/officeDocument/2006/relationships/image" Target="../media/image8.wmf"/><Relationship Id="rId10" Type="http://schemas.openxmlformats.org/officeDocument/2006/relationships/oleObject" Target="../embeddings/oleObject8.bin"/><Relationship Id="rId11" Type="http://schemas.openxmlformats.org/officeDocument/2006/relationships/image" Target="../media/image9.emf"/><Relationship Id="rId1" Type="http://schemas.openxmlformats.org/officeDocument/2006/relationships/vmlDrawing" Target="../drawings/vmlDrawing2.vml"/><Relationship Id="rId2"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26"/>
          <p:cNvSpPr>
            <a:spLocks noGrp="1" noChangeArrowheads="1"/>
          </p:cNvSpPr>
          <p:nvPr>
            <p:ph type="title" idx="4294967295"/>
          </p:nvPr>
        </p:nvSpPr>
        <p:spPr/>
        <p:txBody>
          <a:bodyPr/>
          <a:lstStyle/>
          <a:p>
            <a:r>
              <a:rPr lang="en-US">
                <a:latin typeface="Arial" charset="0"/>
                <a:ea typeface="ヒラギノ角ゴ Pro W3" charset="0"/>
                <a:cs typeface="ヒラギノ角ゴ Pro W3" charset="0"/>
              </a:rPr>
              <a:t>BOUNDARY VALUE PROBLEMS WITH DIELECTRICS</a:t>
            </a:r>
          </a:p>
        </p:txBody>
      </p:sp>
    </p:spTree>
    <p:extLst>
      <p:ext uri="{BB962C8B-B14F-4D97-AF65-F5344CB8AC3E}">
        <p14:creationId xmlns:p14="http://schemas.microsoft.com/office/powerpoint/2010/main" val="2568372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Rectangle 2"/>
          <p:cNvSpPr>
            <a:spLocks noGrp="1" noChangeArrowheads="1"/>
          </p:cNvSpPr>
          <p:nvPr>
            <p:ph type="title" idx="4294967295"/>
          </p:nvPr>
        </p:nvSpPr>
        <p:spPr>
          <a:xfrm>
            <a:off x="474132" y="440270"/>
            <a:ext cx="8822268" cy="3789363"/>
          </a:xfrm>
        </p:spPr>
        <p:txBody>
          <a:bodyPr/>
          <a:lstStyle/>
          <a:p>
            <a:pPr algn="l" eaLnBrk="1" hangingPunct="1"/>
            <a:r>
              <a:rPr lang="en-US" sz="3200" dirty="0">
                <a:latin typeface="Arial" charset="0"/>
                <a:ea typeface="ヒラギノ角ゴ Pro W3" charset="0"/>
                <a:cs typeface="ヒラギノ角ゴ Pro W3" charset="0"/>
              </a:rPr>
              <a:t>You have a straight boundary between two linear dielectric materials (</a:t>
            </a:r>
            <a:r>
              <a:rPr lang="en-US" sz="3200" dirty="0">
                <a:latin typeface="Symbol" charset="0"/>
                <a:ea typeface="ヒラギノ角ゴ Pro W3" charset="0"/>
                <a:cs typeface="ヒラギノ角ゴ Pro W3" charset="0"/>
                <a:sym typeface="Symbol" charset="0"/>
              </a:rPr>
              <a:t></a:t>
            </a:r>
            <a:r>
              <a:rPr lang="en-US" sz="3200" baseline="-25000" dirty="0">
                <a:latin typeface="Arial" charset="0"/>
                <a:ea typeface="ヒラギノ角ゴ Pro W3" charset="0"/>
                <a:cs typeface="ヒラギノ角ゴ Pro W3" charset="0"/>
              </a:rPr>
              <a:t>r</a:t>
            </a:r>
            <a:r>
              <a:rPr lang="en-US" sz="3200" dirty="0">
                <a:latin typeface="Arial" charset="0"/>
                <a:ea typeface="ヒラギノ角ゴ Pro W3" charset="0"/>
                <a:cs typeface="ヒラギノ角ゴ Pro W3" charset="0"/>
              </a:rPr>
              <a:t> has one value above, another below, the boundary) </a:t>
            </a:r>
            <a:r>
              <a:rPr lang="en-US" sz="3200" dirty="0" smtClean="0">
                <a:latin typeface="Arial" charset="0"/>
                <a:ea typeface="ヒラギノ角ゴ Pro W3" charset="0"/>
                <a:cs typeface="ヒラギノ角ゴ Pro W3" charset="0"/>
              </a:rPr>
              <a:t/>
            </a:r>
            <a:br>
              <a:rPr lang="en-US" sz="3200" dirty="0" smtClean="0">
                <a:latin typeface="Arial" charset="0"/>
                <a:ea typeface="ヒラギノ角ゴ Pro W3" charset="0"/>
                <a:cs typeface="ヒラギノ角ゴ Pro W3" charset="0"/>
              </a:rPr>
            </a:br>
            <a:r>
              <a:rPr lang="en-US" sz="3200" dirty="0" smtClean="0">
                <a:latin typeface="Arial" charset="0"/>
                <a:ea typeface="ヒラギノ角ゴ Pro W3" charset="0"/>
                <a:cs typeface="ヒラギノ角ゴ Pro W3" charset="0"/>
              </a:rPr>
              <a:t>There </a:t>
            </a:r>
            <a:r>
              <a:rPr lang="en-US" sz="3200" dirty="0">
                <a:latin typeface="Arial" charset="0"/>
                <a:ea typeface="ヒラギノ角ゴ Pro W3" charset="0"/>
                <a:cs typeface="ヒラギノ角ゴ Pro W3" charset="0"/>
              </a:rPr>
              <a:t>are no free charges in the regions considered.  </a:t>
            </a:r>
            <a:br>
              <a:rPr lang="en-US" sz="3200" dirty="0">
                <a:latin typeface="Arial" charset="0"/>
                <a:ea typeface="ヒラギノ角ゴ Pro W3" charset="0"/>
                <a:cs typeface="ヒラギノ角ゴ Pro W3" charset="0"/>
              </a:rPr>
            </a:br>
            <a:r>
              <a:rPr lang="en-US" sz="3200" dirty="0">
                <a:solidFill>
                  <a:schemeClr val="accent2"/>
                </a:solidFill>
                <a:latin typeface="Arial" charset="0"/>
                <a:ea typeface="ヒラギノ角ゴ Pro W3" charset="0"/>
                <a:cs typeface="ヒラギノ角ゴ Pro W3" charset="0"/>
              </a:rPr>
              <a:t>What </a:t>
            </a:r>
            <a:r>
              <a:rPr lang="en-US" sz="3200" dirty="0" smtClean="0">
                <a:solidFill>
                  <a:schemeClr val="accent2"/>
                </a:solidFill>
                <a:latin typeface="Arial" charset="0"/>
                <a:ea typeface="ヒラギノ角ゴ Pro W3" charset="0"/>
                <a:cs typeface="ヒラギノ角ゴ Pro W3" charset="0"/>
              </a:rPr>
              <a:t>MUST be continuous </a:t>
            </a:r>
            <a:r>
              <a:rPr lang="en-US" sz="3200" dirty="0">
                <a:solidFill>
                  <a:schemeClr val="accent2"/>
                </a:solidFill>
                <a:latin typeface="Arial" charset="0"/>
                <a:ea typeface="ヒラギノ角ゴ Pro W3" charset="0"/>
                <a:cs typeface="ヒラギノ角ゴ Pro W3" charset="0"/>
              </a:rPr>
              <a:t>across the </a:t>
            </a:r>
            <a:r>
              <a:rPr lang="en-US" sz="3200" dirty="0" err="1" smtClean="0">
                <a:solidFill>
                  <a:schemeClr val="accent2"/>
                </a:solidFill>
                <a:latin typeface="Arial" charset="0"/>
                <a:ea typeface="ヒラギノ角ゴ Pro W3" charset="0"/>
                <a:cs typeface="ヒラギノ角ゴ Pro W3" charset="0"/>
              </a:rPr>
              <a:t>b’ndary</a:t>
            </a:r>
            <a:r>
              <a:rPr lang="en-US" sz="3200" dirty="0">
                <a:solidFill>
                  <a:schemeClr val="accent2"/>
                </a:solidFill>
                <a:latin typeface="Arial" charset="0"/>
                <a:ea typeface="ヒラギノ角ゴ Pro W3" charset="0"/>
                <a:cs typeface="ヒラギノ角ゴ Pro W3" charset="0"/>
              </a:rPr>
              <a:t>?</a:t>
            </a:r>
            <a:r>
              <a:rPr lang="en-US" sz="3200" dirty="0">
                <a:latin typeface="Arial" charset="0"/>
                <a:ea typeface="ヒラギノ角ゴ Pro W3" charset="0"/>
                <a:cs typeface="ヒラギノ角ゴ Pro W3" charset="0"/>
              </a:rPr>
              <a:t/>
            </a:r>
            <a:br>
              <a:rPr lang="en-US" sz="3200" dirty="0">
                <a:latin typeface="Arial" charset="0"/>
                <a:ea typeface="ヒラギノ角ゴ Pro W3" charset="0"/>
                <a:cs typeface="ヒラギノ角ゴ Pro W3" charset="0"/>
              </a:rPr>
            </a:br>
            <a:r>
              <a:rPr lang="en-US" sz="3200" dirty="0" err="1">
                <a:latin typeface="Arial" charset="0"/>
                <a:ea typeface="ヒラギノ角ゴ Pro W3" charset="0"/>
                <a:cs typeface="ヒラギノ角ゴ Pro W3" charset="0"/>
              </a:rPr>
              <a:t>i</a:t>
            </a:r>
            <a:r>
              <a:rPr lang="en-US" sz="3200" dirty="0">
                <a:latin typeface="Arial" charset="0"/>
                <a:ea typeface="ヒラギノ角ゴ Pro W3" charset="0"/>
                <a:cs typeface="ヒラギノ角ゴ Pro W3" charset="0"/>
              </a:rPr>
              <a:t>) E(parallel)       ii) E(perpendicular)</a:t>
            </a:r>
            <a:br>
              <a:rPr lang="en-US" sz="3200" dirty="0">
                <a:latin typeface="Arial" charset="0"/>
                <a:ea typeface="ヒラギノ角ゴ Pro W3" charset="0"/>
                <a:cs typeface="ヒラギノ角ゴ Pro W3" charset="0"/>
              </a:rPr>
            </a:br>
            <a:r>
              <a:rPr lang="en-US" sz="3200" dirty="0">
                <a:latin typeface="Arial" charset="0"/>
                <a:ea typeface="ヒラギノ角ゴ Pro W3" charset="0"/>
                <a:cs typeface="ヒラギノ角ゴ Pro W3" charset="0"/>
              </a:rPr>
              <a:t>iii) D(parallel)     iv) D(perpendicular)</a:t>
            </a:r>
            <a:r>
              <a:rPr lang="en-US" dirty="0">
                <a:latin typeface="Arial" charset="0"/>
                <a:ea typeface="ヒラギノ角ゴ Pro W3" charset="0"/>
                <a:cs typeface="ヒラギノ角ゴ Pro W3" charset="0"/>
              </a:rPr>
              <a:t> </a:t>
            </a:r>
          </a:p>
        </p:txBody>
      </p:sp>
      <p:sp>
        <p:nvSpPr>
          <p:cNvPr id="137218" name="Rectangle 4"/>
          <p:cNvSpPr>
            <a:spLocks noGrp="1" noChangeArrowheads="1"/>
          </p:cNvSpPr>
          <p:nvPr>
            <p:ph type="body" sz="half" idx="4294967295"/>
          </p:nvPr>
        </p:nvSpPr>
        <p:spPr>
          <a:xfrm>
            <a:off x="663575" y="4749800"/>
            <a:ext cx="7772400" cy="1533525"/>
          </a:xfrm>
        </p:spPr>
        <p:txBody>
          <a:bodyPr/>
          <a:lstStyle/>
          <a:p>
            <a:pPr eaLnBrk="1" hangingPunct="1">
              <a:lnSpc>
                <a:spcPct val="90000"/>
              </a:lnSpc>
              <a:buFontTx/>
              <a:buAutoNum type="alphaUcParenR"/>
            </a:pPr>
            <a:r>
              <a:rPr lang="en-US" sz="3200">
                <a:latin typeface="Arial" charset="0"/>
                <a:ea typeface="ヒラギノ角ゴ Pro W3" charset="0"/>
                <a:cs typeface="ヒラギノ角ゴ Pro W3" charset="0"/>
              </a:rPr>
              <a:t> i and iii       B) ii and iv</a:t>
            </a:r>
          </a:p>
          <a:p>
            <a:pPr eaLnBrk="1" hangingPunct="1">
              <a:lnSpc>
                <a:spcPct val="90000"/>
              </a:lnSpc>
              <a:buFontTx/>
              <a:buNone/>
            </a:pPr>
            <a:r>
              <a:rPr lang="en-US" sz="3200">
                <a:latin typeface="Arial" charset="0"/>
                <a:ea typeface="ヒラギノ角ゴ Pro W3" charset="0"/>
                <a:cs typeface="ヒラギノ角ゴ Pro W3" charset="0"/>
              </a:rPr>
              <a:t>C) i and ii         D) iii and iv</a:t>
            </a:r>
          </a:p>
          <a:p>
            <a:pPr eaLnBrk="1" hangingPunct="1">
              <a:lnSpc>
                <a:spcPct val="90000"/>
              </a:lnSpc>
              <a:buFontTx/>
              <a:buNone/>
            </a:pPr>
            <a:r>
              <a:rPr lang="en-US" sz="3200">
                <a:latin typeface="Arial" charset="0"/>
                <a:ea typeface="ヒラギノ角ゴ Pro W3" charset="0"/>
                <a:cs typeface="ヒラギノ角ゴ Pro W3" charset="0"/>
              </a:rPr>
              <a:t>E) Some other combination!</a:t>
            </a:r>
            <a:endParaRPr lang="en-US" sz="1600">
              <a:latin typeface="Times New Roman" charset="0"/>
              <a:ea typeface="ヒラギノ角ゴ Pro W3" charset="0"/>
              <a:cs typeface="ヒラギノ角ゴ Pro W3" charset="0"/>
            </a:endParaRPr>
          </a:p>
          <a:p>
            <a:pPr eaLnBrk="1" hangingPunct="1">
              <a:lnSpc>
                <a:spcPct val="90000"/>
              </a:lnSpc>
            </a:pPr>
            <a:endParaRPr lang="en-US" sz="1600">
              <a:latin typeface="Arial" charset="0"/>
              <a:ea typeface="ヒラギノ角ゴ Pro W3" charset="0"/>
              <a:cs typeface="ヒラギノ角ゴ Pro W3" charset="0"/>
            </a:endParaRPr>
          </a:p>
        </p:txBody>
      </p:sp>
      <p:sp>
        <p:nvSpPr>
          <p:cNvPr id="137219" name="Text Box 4"/>
          <p:cNvSpPr txBox="1">
            <a:spLocks noChangeArrowheads="1"/>
          </p:cNvSpPr>
          <p:nvPr/>
        </p:nvSpPr>
        <p:spPr bwMode="auto">
          <a:xfrm>
            <a:off x="123825" y="82550"/>
            <a:ext cx="711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ヒラギノ角ゴ Pro W3" charset="0"/>
                <a:cs typeface="ヒラギノ角ゴ Pro W3" charset="0"/>
              </a:defRPr>
            </a:lvl1pPr>
            <a:lvl2pPr marL="742950" indent="-285750">
              <a:defRPr sz="2400">
                <a:solidFill>
                  <a:schemeClr val="tx1"/>
                </a:solidFill>
                <a:latin typeface="Arial" charset="0"/>
                <a:ea typeface="ヒラギノ角ゴ Pro W3" charset="0"/>
                <a:cs typeface="ヒラギノ角ゴ Pro W3" charset="0"/>
              </a:defRPr>
            </a:lvl2pPr>
            <a:lvl3pPr marL="1143000" indent="-228600">
              <a:defRPr sz="2400">
                <a:solidFill>
                  <a:schemeClr val="tx1"/>
                </a:solidFill>
                <a:latin typeface="Arial" charset="0"/>
                <a:ea typeface="ヒラギノ角ゴ Pro W3" charset="0"/>
                <a:cs typeface="ヒラギノ角ゴ Pro W3" charset="0"/>
              </a:defRPr>
            </a:lvl3pPr>
            <a:lvl4pPr marL="1600200" indent="-228600">
              <a:defRPr sz="2400">
                <a:solidFill>
                  <a:schemeClr val="tx1"/>
                </a:solidFill>
                <a:latin typeface="Arial" charset="0"/>
                <a:ea typeface="ヒラギノ角ゴ Pro W3" charset="0"/>
                <a:cs typeface="ヒラギノ角ゴ Pro W3" charset="0"/>
              </a:defRPr>
            </a:lvl4pPr>
            <a:lvl5pPr marL="2057400" indent="-2286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a:spcBef>
                <a:spcPct val="50000"/>
              </a:spcBef>
            </a:pPr>
            <a:r>
              <a:rPr lang="en-US" sz="2000"/>
              <a:t>4.10a</a:t>
            </a:r>
            <a:endParaRPr lang="en-US"/>
          </a:p>
        </p:txBody>
      </p:sp>
    </p:spTree>
    <p:extLst>
      <p:ext uri="{BB962C8B-B14F-4D97-AF65-F5344CB8AC3E}">
        <p14:creationId xmlns:p14="http://schemas.microsoft.com/office/powerpoint/2010/main" val="36445592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Line 1026"/>
          <p:cNvSpPr>
            <a:spLocks noChangeShapeType="1"/>
          </p:cNvSpPr>
          <p:nvPr/>
        </p:nvSpPr>
        <p:spPr bwMode="auto">
          <a:xfrm>
            <a:off x="109031" y="4181475"/>
            <a:ext cx="5570538"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9266" name="Line 1027"/>
          <p:cNvSpPr>
            <a:spLocks noChangeShapeType="1"/>
          </p:cNvSpPr>
          <p:nvPr/>
        </p:nvSpPr>
        <p:spPr bwMode="auto">
          <a:xfrm flipV="1">
            <a:off x="1636206" y="4237038"/>
            <a:ext cx="1004888" cy="1184275"/>
          </a:xfrm>
          <a:prstGeom prst="line">
            <a:avLst/>
          </a:prstGeom>
          <a:noFill/>
          <a:ln w="635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39267" name="Line 1028"/>
          <p:cNvSpPr>
            <a:spLocks noChangeShapeType="1"/>
          </p:cNvSpPr>
          <p:nvPr/>
        </p:nvSpPr>
        <p:spPr bwMode="auto">
          <a:xfrm flipV="1">
            <a:off x="2723644" y="2597150"/>
            <a:ext cx="584200" cy="1501775"/>
          </a:xfrm>
          <a:prstGeom prst="line">
            <a:avLst/>
          </a:prstGeom>
          <a:noFill/>
          <a:ln w="635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39268" name="Text Box 1029"/>
          <p:cNvSpPr txBox="1">
            <a:spLocks noChangeArrowheads="1"/>
          </p:cNvSpPr>
          <p:nvPr/>
        </p:nvSpPr>
        <p:spPr bwMode="auto">
          <a:xfrm>
            <a:off x="3063369" y="4935538"/>
            <a:ext cx="1944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ヒラギノ角ゴ Pro W3" charset="0"/>
                <a:cs typeface="ヒラギノ角ゴ Pro W3" charset="0"/>
              </a:defRPr>
            </a:lvl1pPr>
            <a:lvl2pPr marL="742950" indent="-285750">
              <a:defRPr sz="2400">
                <a:solidFill>
                  <a:schemeClr val="tx1"/>
                </a:solidFill>
                <a:latin typeface="Arial" charset="0"/>
                <a:ea typeface="ヒラギノ角ゴ Pro W3" charset="0"/>
                <a:cs typeface="ヒラギノ角ゴ Pro W3" charset="0"/>
              </a:defRPr>
            </a:lvl2pPr>
            <a:lvl3pPr marL="1143000" indent="-228600">
              <a:defRPr sz="2400">
                <a:solidFill>
                  <a:schemeClr val="tx1"/>
                </a:solidFill>
                <a:latin typeface="Arial" charset="0"/>
                <a:ea typeface="ヒラギノ角ゴ Pro W3" charset="0"/>
                <a:cs typeface="ヒラギノ角ゴ Pro W3" charset="0"/>
              </a:defRPr>
            </a:lvl3pPr>
            <a:lvl4pPr marL="1600200" indent="-228600">
              <a:defRPr sz="2400">
                <a:solidFill>
                  <a:schemeClr val="tx1"/>
                </a:solidFill>
                <a:latin typeface="Arial" charset="0"/>
                <a:ea typeface="ヒラギノ角ゴ Pro W3" charset="0"/>
                <a:cs typeface="ヒラギノ角ゴ Pro W3" charset="0"/>
              </a:defRPr>
            </a:lvl4pPr>
            <a:lvl5pPr marL="2057400" indent="-2286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r>
              <a:rPr lang="en-US" dirty="0"/>
              <a:t>Region </a:t>
            </a:r>
            <a:r>
              <a:rPr lang="en-US" dirty="0" smtClean="0"/>
              <a:t>1 </a:t>
            </a:r>
            <a:r>
              <a:rPr lang="en-US" dirty="0"/>
              <a:t>(</a:t>
            </a:r>
            <a:r>
              <a:rPr lang="en-US" dirty="0" smtClean="0">
                <a:latin typeface="Symbol" charset="0"/>
                <a:sym typeface="Symbol" charset="0"/>
              </a:rPr>
              <a:t></a:t>
            </a:r>
            <a:r>
              <a:rPr lang="en-US" baseline="-25000" dirty="0">
                <a:latin typeface="Symbol" charset="0"/>
                <a:sym typeface="Symbol" charset="0"/>
              </a:rPr>
              <a:t>1</a:t>
            </a:r>
            <a:r>
              <a:rPr lang="en-US" dirty="0" smtClean="0"/>
              <a:t>) </a:t>
            </a:r>
            <a:endParaRPr lang="en-US" dirty="0"/>
          </a:p>
        </p:txBody>
      </p:sp>
      <p:sp>
        <p:nvSpPr>
          <p:cNvPr id="139269" name="Text Box 1030"/>
          <p:cNvSpPr>
            <a:spLocks noGrp="1" noChangeArrowheads="1"/>
          </p:cNvSpPr>
          <p:nvPr>
            <p:ph type="ctrTitle"/>
          </p:nvPr>
        </p:nvSpPr>
        <p:spPr>
          <a:xfrm>
            <a:off x="642938" y="655638"/>
            <a:ext cx="7772400" cy="1143000"/>
          </a:xfrm>
          <a:noFill/>
        </p:spPr>
        <p:txBody>
          <a:bodyPr/>
          <a:lstStyle/>
          <a:p>
            <a:pPr algn="l"/>
            <a:r>
              <a:rPr lang="en-US">
                <a:solidFill>
                  <a:schemeClr val="tx1"/>
                </a:solidFill>
                <a:latin typeface="Arial" charset="0"/>
                <a:ea typeface="ヒラギノ角ゴ Pro W3" charset="0"/>
                <a:cs typeface="ヒラギノ角ゴ Pro W3" charset="0"/>
              </a:rPr>
              <a:t>Two different dielectrics meet at a boundary. </a:t>
            </a:r>
            <a:br>
              <a:rPr lang="en-US">
                <a:solidFill>
                  <a:schemeClr val="tx1"/>
                </a:solidFill>
                <a:latin typeface="Arial" charset="0"/>
                <a:ea typeface="ヒラギノ角ゴ Pro W3" charset="0"/>
                <a:cs typeface="ヒラギノ角ゴ Pro W3" charset="0"/>
              </a:rPr>
            </a:br>
            <a:r>
              <a:rPr lang="en-US">
                <a:solidFill>
                  <a:schemeClr val="tx1"/>
                </a:solidFill>
                <a:latin typeface="Arial" charset="0"/>
                <a:ea typeface="ヒラギノ角ゴ Pro W3" charset="0"/>
                <a:cs typeface="ヒラギノ角ゴ Pro W3" charset="0"/>
              </a:rPr>
              <a:t>The E field in each region near the boundary is shown.</a:t>
            </a:r>
            <a:br>
              <a:rPr lang="en-US">
                <a:solidFill>
                  <a:schemeClr val="tx1"/>
                </a:solidFill>
                <a:latin typeface="Arial" charset="0"/>
                <a:ea typeface="ヒラギノ角ゴ Pro W3" charset="0"/>
                <a:cs typeface="ヒラギノ角ゴ Pro W3" charset="0"/>
              </a:rPr>
            </a:br>
            <a:r>
              <a:rPr lang="en-US">
                <a:solidFill>
                  <a:schemeClr val="tx1"/>
                </a:solidFill>
                <a:latin typeface="Arial" charset="0"/>
                <a:ea typeface="ヒラギノ角ゴ Pro W3" charset="0"/>
                <a:cs typeface="ヒラギノ角ゴ Pro W3" charset="0"/>
              </a:rPr>
              <a:t>There are no free charges in the region shown. </a:t>
            </a:r>
            <a:br>
              <a:rPr lang="en-US">
                <a:solidFill>
                  <a:schemeClr val="tx1"/>
                </a:solidFill>
                <a:latin typeface="Arial" charset="0"/>
                <a:ea typeface="ヒラギノ角ゴ Pro W3" charset="0"/>
                <a:cs typeface="ヒラギノ角ゴ Pro W3" charset="0"/>
              </a:rPr>
            </a:br>
            <a:r>
              <a:rPr lang="en-US">
                <a:solidFill>
                  <a:schemeClr val="accent2"/>
                </a:solidFill>
                <a:latin typeface="Arial" charset="0"/>
                <a:ea typeface="ヒラギノ角ゴ Pro W3" charset="0"/>
                <a:cs typeface="ヒラギノ角ゴ Pro W3" charset="0"/>
              </a:rPr>
              <a:t>What can we conclude about tan(</a:t>
            </a:r>
            <a:r>
              <a:rPr lang="en-US">
                <a:solidFill>
                  <a:schemeClr val="accent2"/>
                </a:solidFill>
                <a:latin typeface="Symbol" charset="0"/>
                <a:ea typeface="ヒラギノ角ゴ Pro W3" charset="0"/>
                <a:cs typeface="ヒラギノ角ゴ Pro W3" charset="0"/>
                <a:sym typeface="Symbol" charset="0"/>
              </a:rPr>
              <a:t></a:t>
            </a:r>
            <a:r>
              <a:rPr lang="en-US" baseline="-25000">
                <a:solidFill>
                  <a:schemeClr val="accent2"/>
                </a:solidFill>
                <a:latin typeface="Arial" charset="0"/>
                <a:ea typeface="ヒラギノ角ゴ Pro W3" charset="0"/>
                <a:cs typeface="ヒラギノ角ゴ Pro W3" charset="0"/>
              </a:rPr>
              <a:t>1</a:t>
            </a:r>
            <a:r>
              <a:rPr lang="en-US">
                <a:solidFill>
                  <a:schemeClr val="accent2"/>
                </a:solidFill>
                <a:latin typeface="Arial" charset="0"/>
                <a:ea typeface="ヒラギノ角ゴ Pro W3" charset="0"/>
                <a:cs typeface="ヒラギノ角ゴ Pro W3" charset="0"/>
              </a:rPr>
              <a:t>)/tan(</a:t>
            </a:r>
            <a:r>
              <a:rPr lang="en-US">
                <a:solidFill>
                  <a:schemeClr val="accent2"/>
                </a:solidFill>
                <a:latin typeface="Symbol" charset="0"/>
                <a:ea typeface="ヒラギノ角ゴ Pro W3" charset="0"/>
                <a:cs typeface="ヒラギノ角ゴ Pro W3" charset="0"/>
                <a:sym typeface="Symbol" charset="0"/>
              </a:rPr>
              <a:t></a:t>
            </a:r>
            <a:r>
              <a:rPr lang="en-US" baseline="-25000">
                <a:solidFill>
                  <a:schemeClr val="accent2"/>
                </a:solidFill>
                <a:latin typeface="Arial" charset="0"/>
                <a:ea typeface="ヒラギノ角ゴ Pro W3" charset="0"/>
                <a:cs typeface="ヒラギノ角ゴ Pro W3" charset="0"/>
              </a:rPr>
              <a:t>2</a:t>
            </a:r>
            <a:r>
              <a:rPr lang="en-US">
                <a:solidFill>
                  <a:schemeClr val="accent2"/>
                </a:solidFill>
                <a:latin typeface="Arial" charset="0"/>
                <a:ea typeface="ヒラギノ角ゴ Pro W3" charset="0"/>
                <a:cs typeface="ヒラギノ角ゴ Pro W3" charset="0"/>
              </a:rPr>
              <a:t>)?</a:t>
            </a:r>
            <a:r>
              <a:rPr lang="en-US">
                <a:solidFill>
                  <a:schemeClr val="tx1"/>
                </a:solidFill>
                <a:latin typeface="Arial" charset="0"/>
                <a:ea typeface="ヒラギノ角ゴ Pro W3" charset="0"/>
                <a:cs typeface="ヒラギノ角ゴ Pro W3" charset="0"/>
              </a:rPr>
              <a:t> </a:t>
            </a:r>
          </a:p>
        </p:txBody>
      </p:sp>
      <p:sp>
        <p:nvSpPr>
          <p:cNvPr id="139270" name="Text Box 1031"/>
          <p:cNvSpPr txBox="1">
            <a:spLocks noChangeArrowheads="1"/>
          </p:cNvSpPr>
          <p:nvPr/>
        </p:nvSpPr>
        <p:spPr bwMode="auto">
          <a:xfrm>
            <a:off x="3860294" y="3036888"/>
            <a:ext cx="1944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ヒラギノ角ゴ Pro W3" charset="0"/>
                <a:cs typeface="ヒラギノ角ゴ Pro W3" charset="0"/>
              </a:defRPr>
            </a:lvl1pPr>
            <a:lvl2pPr marL="742950" indent="-285750">
              <a:defRPr sz="2400">
                <a:solidFill>
                  <a:schemeClr val="tx1"/>
                </a:solidFill>
                <a:latin typeface="Arial" charset="0"/>
                <a:ea typeface="ヒラギノ角ゴ Pro W3" charset="0"/>
                <a:cs typeface="ヒラギノ角ゴ Pro W3" charset="0"/>
              </a:defRPr>
            </a:lvl2pPr>
            <a:lvl3pPr marL="1143000" indent="-228600">
              <a:defRPr sz="2400">
                <a:solidFill>
                  <a:schemeClr val="tx1"/>
                </a:solidFill>
                <a:latin typeface="Arial" charset="0"/>
                <a:ea typeface="ヒラギノ角ゴ Pro W3" charset="0"/>
                <a:cs typeface="ヒラギノ角ゴ Pro W3" charset="0"/>
              </a:defRPr>
            </a:lvl3pPr>
            <a:lvl4pPr marL="1600200" indent="-228600">
              <a:defRPr sz="2400">
                <a:solidFill>
                  <a:schemeClr val="tx1"/>
                </a:solidFill>
                <a:latin typeface="Arial" charset="0"/>
                <a:ea typeface="ヒラギノ角ゴ Pro W3" charset="0"/>
                <a:cs typeface="ヒラギノ角ゴ Pro W3" charset="0"/>
              </a:defRPr>
            </a:lvl4pPr>
            <a:lvl5pPr marL="2057400" indent="-2286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r>
              <a:rPr lang="en-US" dirty="0"/>
              <a:t>Region </a:t>
            </a:r>
            <a:r>
              <a:rPr lang="en-US" dirty="0" smtClean="0"/>
              <a:t>2 </a:t>
            </a:r>
            <a:r>
              <a:rPr lang="en-US" dirty="0"/>
              <a:t>(</a:t>
            </a:r>
            <a:r>
              <a:rPr lang="en-US" dirty="0" smtClean="0">
                <a:latin typeface="Symbol" charset="0"/>
                <a:sym typeface="Symbol" charset="0"/>
              </a:rPr>
              <a:t></a:t>
            </a:r>
            <a:r>
              <a:rPr lang="en-US" baseline="-25000" dirty="0">
                <a:latin typeface="Symbol" charset="0"/>
                <a:sym typeface="Symbol" charset="0"/>
              </a:rPr>
              <a:t>2</a:t>
            </a:r>
            <a:r>
              <a:rPr lang="en-US" dirty="0" smtClean="0"/>
              <a:t>) </a:t>
            </a:r>
            <a:endParaRPr lang="en-US" dirty="0"/>
          </a:p>
        </p:txBody>
      </p:sp>
      <p:sp>
        <p:nvSpPr>
          <p:cNvPr id="139271" name="Line 1032"/>
          <p:cNvSpPr>
            <a:spLocks noChangeShapeType="1"/>
          </p:cNvSpPr>
          <p:nvPr/>
        </p:nvSpPr>
        <p:spPr bwMode="auto">
          <a:xfrm>
            <a:off x="2646915" y="2370138"/>
            <a:ext cx="0" cy="3219450"/>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9272" name="Arc 1033"/>
          <p:cNvSpPr>
            <a:spLocks/>
          </p:cNvSpPr>
          <p:nvPr/>
        </p:nvSpPr>
        <p:spPr bwMode="auto">
          <a:xfrm>
            <a:off x="2726819" y="3178175"/>
            <a:ext cx="241300" cy="136525"/>
          </a:xfrm>
          <a:custGeom>
            <a:avLst/>
            <a:gdLst>
              <a:gd name="T0" fmla="*/ 0 w 21600"/>
              <a:gd name="T1" fmla="*/ 0 h 21600"/>
              <a:gd name="T2" fmla="*/ 2147483647 w 21600"/>
              <a:gd name="T3" fmla="*/ 217894292 h 21600"/>
              <a:gd name="T4" fmla="*/ 0 w 21600"/>
              <a:gd name="T5" fmla="*/ 217894292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39273" name="Text Box 1034"/>
          <p:cNvSpPr txBox="1">
            <a:spLocks noChangeArrowheads="1"/>
          </p:cNvSpPr>
          <p:nvPr/>
        </p:nvSpPr>
        <p:spPr bwMode="auto">
          <a:xfrm>
            <a:off x="2685014" y="2781300"/>
            <a:ext cx="45913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ヒラギノ角ゴ Pro W3" charset="0"/>
                <a:cs typeface="ヒラギノ角ゴ Pro W3" charset="0"/>
              </a:defRPr>
            </a:lvl1pPr>
            <a:lvl2pPr marL="742950" indent="-285750">
              <a:defRPr sz="2400">
                <a:solidFill>
                  <a:schemeClr val="tx1"/>
                </a:solidFill>
                <a:latin typeface="Arial" charset="0"/>
                <a:ea typeface="ヒラギノ角ゴ Pro W3" charset="0"/>
                <a:cs typeface="ヒラギノ角ゴ Pro W3" charset="0"/>
              </a:defRPr>
            </a:lvl2pPr>
            <a:lvl3pPr marL="1143000" indent="-228600">
              <a:defRPr sz="2400">
                <a:solidFill>
                  <a:schemeClr val="tx1"/>
                </a:solidFill>
                <a:latin typeface="Arial" charset="0"/>
                <a:ea typeface="ヒラギノ角ゴ Pro W3" charset="0"/>
                <a:cs typeface="ヒラギノ角ゴ Pro W3" charset="0"/>
              </a:defRPr>
            </a:lvl3pPr>
            <a:lvl4pPr marL="1600200" indent="-228600">
              <a:defRPr sz="2400">
                <a:solidFill>
                  <a:schemeClr val="tx1"/>
                </a:solidFill>
                <a:latin typeface="Arial" charset="0"/>
                <a:ea typeface="ヒラギノ角ゴ Pro W3" charset="0"/>
                <a:cs typeface="ヒラギノ角ゴ Pro W3" charset="0"/>
              </a:defRPr>
            </a:lvl4pPr>
            <a:lvl5pPr marL="2057400" indent="-2286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r>
              <a:rPr lang="en-US" dirty="0" smtClean="0">
                <a:latin typeface="Symbol" charset="0"/>
                <a:sym typeface="Symbol" charset="0"/>
              </a:rPr>
              <a:t></a:t>
            </a:r>
            <a:r>
              <a:rPr lang="en-US" baseline="-25000" dirty="0">
                <a:sym typeface="Symbol" charset="0"/>
              </a:rPr>
              <a:t>2</a:t>
            </a:r>
            <a:endParaRPr lang="en-US" baseline="-25000" dirty="0"/>
          </a:p>
        </p:txBody>
      </p:sp>
      <p:sp>
        <p:nvSpPr>
          <p:cNvPr id="139274" name="Text Box 1035"/>
          <p:cNvSpPr txBox="1">
            <a:spLocks noChangeArrowheads="1"/>
          </p:cNvSpPr>
          <p:nvPr/>
        </p:nvSpPr>
        <p:spPr bwMode="auto">
          <a:xfrm>
            <a:off x="2296606" y="4622800"/>
            <a:ext cx="45913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ヒラギノ角ゴ Pro W3" charset="0"/>
                <a:cs typeface="ヒラギノ角ゴ Pro W3" charset="0"/>
              </a:defRPr>
            </a:lvl1pPr>
            <a:lvl2pPr marL="742950" indent="-285750">
              <a:defRPr sz="2400">
                <a:solidFill>
                  <a:schemeClr val="tx1"/>
                </a:solidFill>
                <a:latin typeface="Arial" charset="0"/>
                <a:ea typeface="ヒラギノ角ゴ Pro W3" charset="0"/>
                <a:cs typeface="ヒラギノ角ゴ Pro W3" charset="0"/>
              </a:defRPr>
            </a:lvl2pPr>
            <a:lvl3pPr marL="1143000" indent="-228600">
              <a:defRPr sz="2400">
                <a:solidFill>
                  <a:schemeClr val="tx1"/>
                </a:solidFill>
                <a:latin typeface="Arial" charset="0"/>
                <a:ea typeface="ヒラギノ角ゴ Pro W3" charset="0"/>
                <a:cs typeface="ヒラギノ角ゴ Pro W3" charset="0"/>
              </a:defRPr>
            </a:lvl3pPr>
            <a:lvl4pPr marL="1600200" indent="-228600">
              <a:defRPr sz="2400">
                <a:solidFill>
                  <a:schemeClr val="tx1"/>
                </a:solidFill>
                <a:latin typeface="Arial" charset="0"/>
                <a:ea typeface="ヒラギノ角ゴ Pro W3" charset="0"/>
                <a:cs typeface="ヒラギノ角ゴ Pro W3" charset="0"/>
              </a:defRPr>
            </a:lvl4pPr>
            <a:lvl5pPr marL="2057400" indent="-2286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r>
              <a:rPr lang="en-US" dirty="0" smtClean="0">
                <a:latin typeface="Symbol" charset="0"/>
                <a:sym typeface="Symbol" charset="0"/>
              </a:rPr>
              <a:t></a:t>
            </a:r>
            <a:r>
              <a:rPr lang="en-US" baseline="-25000" dirty="0">
                <a:sym typeface="Symbol" charset="0"/>
              </a:rPr>
              <a:t>1</a:t>
            </a:r>
            <a:endParaRPr lang="en-US" baseline="-25000" dirty="0"/>
          </a:p>
        </p:txBody>
      </p:sp>
      <p:sp>
        <p:nvSpPr>
          <p:cNvPr id="139275" name="Arc 1036"/>
          <p:cNvSpPr>
            <a:spLocks/>
          </p:cNvSpPr>
          <p:nvPr/>
        </p:nvSpPr>
        <p:spPr bwMode="auto">
          <a:xfrm rot="5400000" flipV="1">
            <a:off x="2291844" y="4862513"/>
            <a:ext cx="241300" cy="24765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39276" name="Text Box 1037"/>
          <p:cNvSpPr txBox="1">
            <a:spLocks noChangeArrowheads="1"/>
          </p:cNvSpPr>
          <p:nvPr/>
        </p:nvSpPr>
        <p:spPr bwMode="auto">
          <a:xfrm>
            <a:off x="3133219" y="3248025"/>
            <a:ext cx="5040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ヒラギノ角ゴ Pro W3" charset="0"/>
                <a:cs typeface="ヒラギノ角ゴ Pro W3" charset="0"/>
              </a:defRPr>
            </a:lvl1pPr>
            <a:lvl2pPr marL="742950" indent="-285750">
              <a:defRPr sz="2400">
                <a:solidFill>
                  <a:schemeClr val="tx1"/>
                </a:solidFill>
                <a:latin typeface="Arial" charset="0"/>
                <a:ea typeface="ヒラギノ角ゴ Pro W3" charset="0"/>
                <a:cs typeface="ヒラギノ角ゴ Pro W3" charset="0"/>
              </a:defRPr>
            </a:lvl2pPr>
            <a:lvl3pPr marL="1143000" indent="-228600">
              <a:defRPr sz="2400">
                <a:solidFill>
                  <a:schemeClr val="tx1"/>
                </a:solidFill>
                <a:latin typeface="Arial" charset="0"/>
                <a:ea typeface="ヒラギノ角ゴ Pro W3" charset="0"/>
                <a:cs typeface="ヒラギノ角ゴ Pro W3" charset="0"/>
              </a:defRPr>
            </a:lvl3pPr>
            <a:lvl4pPr marL="1600200" indent="-228600">
              <a:defRPr sz="2400">
                <a:solidFill>
                  <a:schemeClr val="tx1"/>
                </a:solidFill>
                <a:latin typeface="Arial" charset="0"/>
                <a:ea typeface="ヒラギノ角ゴ Pro W3" charset="0"/>
                <a:cs typeface="ヒラギノ角ゴ Pro W3" charset="0"/>
              </a:defRPr>
            </a:lvl4pPr>
            <a:lvl5pPr marL="2057400" indent="-2286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r>
              <a:rPr lang="en-US" dirty="0" smtClean="0"/>
              <a:t>E</a:t>
            </a:r>
            <a:r>
              <a:rPr lang="en-US" baseline="-25000" dirty="0"/>
              <a:t>2</a:t>
            </a:r>
            <a:endParaRPr lang="en-US" dirty="0"/>
          </a:p>
        </p:txBody>
      </p:sp>
      <p:sp>
        <p:nvSpPr>
          <p:cNvPr id="139277" name="Text Box 1038"/>
          <p:cNvSpPr txBox="1">
            <a:spLocks noChangeArrowheads="1"/>
          </p:cNvSpPr>
          <p:nvPr/>
        </p:nvSpPr>
        <p:spPr bwMode="auto">
          <a:xfrm>
            <a:off x="1428244" y="4611688"/>
            <a:ext cx="5040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ヒラギノ角ゴ Pro W3" charset="0"/>
                <a:cs typeface="ヒラギノ角ゴ Pro W3" charset="0"/>
              </a:defRPr>
            </a:lvl1pPr>
            <a:lvl2pPr marL="742950" indent="-285750">
              <a:defRPr sz="2400">
                <a:solidFill>
                  <a:schemeClr val="tx1"/>
                </a:solidFill>
                <a:latin typeface="Arial" charset="0"/>
                <a:ea typeface="ヒラギノ角ゴ Pro W3" charset="0"/>
                <a:cs typeface="ヒラギノ角ゴ Pro W3" charset="0"/>
              </a:defRPr>
            </a:lvl2pPr>
            <a:lvl3pPr marL="1143000" indent="-228600">
              <a:defRPr sz="2400">
                <a:solidFill>
                  <a:schemeClr val="tx1"/>
                </a:solidFill>
                <a:latin typeface="Arial" charset="0"/>
                <a:ea typeface="ヒラギノ角ゴ Pro W3" charset="0"/>
                <a:cs typeface="ヒラギノ角ゴ Pro W3" charset="0"/>
              </a:defRPr>
            </a:lvl3pPr>
            <a:lvl4pPr marL="1600200" indent="-228600">
              <a:defRPr sz="2400">
                <a:solidFill>
                  <a:schemeClr val="tx1"/>
                </a:solidFill>
                <a:latin typeface="Arial" charset="0"/>
                <a:ea typeface="ヒラギノ角ゴ Pro W3" charset="0"/>
                <a:cs typeface="ヒラギノ角ゴ Pro W3" charset="0"/>
              </a:defRPr>
            </a:lvl4pPr>
            <a:lvl5pPr marL="2057400" indent="-2286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r>
              <a:rPr lang="en-US" dirty="0" smtClean="0"/>
              <a:t>E</a:t>
            </a:r>
            <a:r>
              <a:rPr lang="en-US" baseline="-25000" dirty="0"/>
              <a:t>1</a:t>
            </a:r>
            <a:endParaRPr lang="en-US" dirty="0"/>
          </a:p>
        </p:txBody>
      </p:sp>
      <p:sp>
        <p:nvSpPr>
          <p:cNvPr id="2" name="TextBox 1"/>
          <p:cNvSpPr txBox="1"/>
          <p:nvPr/>
        </p:nvSpPr>
        <p:spPr>
          <a:xfrm>
            <a:off x="6654800" y="2692400"/>
            <a:ext cx="2159566" cy="830997"/>
          </a:xfrm>
          <a:prstGeom prst="rect">
            <a:avLst/>
          </a:prstGeom>
          <a:noFill/>
        </p:spPr>
        <p:txBody>
          <a:bodyPr wrap="none" rtlCol="0">
            <a:spAutoFit/>
          </a:bodyPr>
          <a:lstStyle/>
          <a:p>
            <a:pPr marL="457200" indent="-457200">
              <a:buAutoNum type="alphaUcParenR"/>
            </a:pPr>
            <a:r>
              <a:rPr lang="en-US" dirty="0" smtClean="0"/>
              <a:t>Done with I </a:t>
            </a:r>
          </a:p>
          <a:p>
            <a:pPr marL="457200" indent="-457200">
              <a:buAutoNum type="alphaUcParenR"/>
            </a:pPr>
            <a:r>
              <a:rPr lang="en-US" dirty="0" smtClean="0"/>
              <a:t>Not yet…</a:t>
            </a:r>
            <a:endParaRPr lang="en-US" dirty="0"/>
          </a:p>
        </p:txBody>
      </p:sp>
    </p:spTree>
    <p:extLst>
      <p:ext uri="{BB962C8B-B14F-4D97-AF65-F5344CB8AC3E}">
        <p14:creationId xmlns:p14="http://schemas.microsoft.com/office/powerpoint/2010/main" val="10940333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5634" name="Picture 2" descr="conductingsphere-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2209800"/>
            <a:ext cx="3279775" cy="3402013"/>
          </a:xfrm>
          <a:prstGeom prst="rect">
            <a:avLst/>
          </a:prstGeom>
          <a:noFill/>
          <a:extLst>
            <a:ext uri="{909E8E84-426E-40dd-AFC4-6F175D3DCCD1}">
              <a14:hiddenFill xmlns:a14="http://schemas.microsoft.com/office/drawing/2010/main">
                <a:solidFill>
                  <a:srgbClr val="FFFFFF"/>
                </a:solidFill>
              </a14:hiddenFill>
            </a:ext>
          </a:extLst>
        </p:spPr>
      </p:pic>
      <p:sp>
        <p:nvSpPr>
          <p:cNvPr id="325635" name="Rectangle 2"/>
          <p:cNvSpPr>
            <a:spLocks noGrp="1" noChangeArrowheads="1"/>
          </p:cNvSpPr>
          <p:nvPr>
            <p:ph type="title" idx="4294967295"/>
          </p:nvPr>
        </p:nvSpPr>
        <p:spPr>
          <a:xfrm>
            <a:off x="795867" y="28575"/>
            <a:ext cx="8189383" cy="2590800"/>
          </a:xfrm>
        </p:spPr>
        <p:txBody>
          <a:bodyPr anchor="t"/>
          <a:lstStyle/>
          <a:p>
            <a:pPr algn="l"/>
            <a:r>
              <a:rPr lang="en-US" sz="3600" dirty="0"/>
              <a:t>You put a conducting sphere in a uniform E-field. How </a:t>
            </a:r>
            <a:r>
              <a:rPr lang="en-US" sz="3600" dirty="0" smtClean="0"/>
              <a:t>does the </a:t>
            </a:r>
            <a:r>
              <a:rPr lang="en-US" sz="3600" dirty="0"/>
              <a:t>surface charge </a:t>
            </a:r>
            <a:r>
              <a:rPr lang="en-US" sz="3600" dirty="0" smtClean="0"/>
              <a:t>depend </a:t>
            </a:r>
            <a:r>
              <a:rPr lang="en-US" sz="3600" dirty="0"/>
              <a:t>on the polar angle (</a:t>
            </a:r>
            <a:r>
              <a:rPr lang="en-US" sz="3600" dirty="0">
                <a:sym typeface="Symbol" charset="0"/>
              </a:rPr>
              <a:t></a:t>
            </a:r>
            <a:r>
              <a:rPr lang="en-US" sz="3600" dirty="0"/>
              <a:t>)?</a:t>
            </a:r>
            <a:br>
              <a:rPr lang="en-US" sz="3600" dirty="0"/>
            </a:br>
            <a:endParaRPr lang="en-US" sz="1000" dirty="0"/>
          </a:p>
        </p:txBody>
      </p:sp>
      <p:sp>
        <p:nvSpPr>
          <p:cNvPr id="325636" name="Rectangle 3"/>
          <p:cNvSpPr>
            <a:spLocks noGrp="1" noChangeArrowheads="1"/>
          </p:cNvSpPr>
          <p:nvPr>
            <p:ph type="body" sz="half" idx="4294967295"/>
          </p:nvPr>
        </p:nvSpPr>
        <p:spPr>
          <a:xfrm>
            <a:off x="0" y="3733800"/>
            <a:ext cx="9144000" cy="3124200"/>
          </a:xfrm>
        </p:spPr>
        <p:txBody>
          <a:bodyPr anchor="b"/>
          <a:lstStyle/>
          <a:p>
            <a:pPr>
              <a:lnSpc>
                <a:spcPct val="90000"/>
              </a:lnSpc>
            </a:pPr>
            <a:endParaRPr lang="en-US" sz="1600" dirty="0"/>
          </a:p>
          <a:p>
            <a:pPr>
              <a:lnSpc>
                <a:spcPct val="90000"/>
              </a:lnSpc>
              <a:buFontTx/>
              <a:buNone/>
            </a:pPr>
            <a:r>
              <a:rPr lang="en-US" sz="3300" dirty="0"/>
              <a:t>a) </a:t>
            </a:r>
            <a:r>
              <a:rPr lang="en-US" sz="3300" dirty="0" smtClean="0"/>
              <a:t> Uniform + on top half, </a:t>
            </a:r>
            <a:br>
              <a:rPr lang="en-US" sz="3300" dirty="0" smtClean="0"/>
            </a:br>
            <a:r>
              <a:rPr lang="en-US" sz="3300" dirty="0" smtClean="0"/>
              <a:t>  uniform – on bottom</a:t>
            </a:r>
            <a:endParaRPr lang="en-US" sz="3300" dirty="0"/>
          </a:p>
          <a:p>
            <a:pPr>
              <a:lnSpc>
                <a:spcPct val="90000"/>
              </a:lnSpc>
              <a:buFontTx/>
              <a:buNone/>
            </a:pPr>
            <a:r>
              <a:rPr lang="en-US" sz="3300" dirty="0"/>
              <a:t>b)  </a:t>
            </a:r>
            <a:r>
              <a:rPr lang="en-US" sz="3300" dirty="0" err="1"/>
              <a:t>cos</a:t>
            </a:r>
            <a:r>
              <a:rPr lang="en-US" sz="3300" dirty="0"/>
              <a:t>(</a:t>
            </a:r>
            <a:r>
              <a:rPr lang="en-US" sz="2900" dirty="0">
                <a:sym typeface="Symbol" charset="0"/>
              </a:rPr>
              <a:t></a:t>
            </a:r>
            <a:r>
              <a:rPr lang="en-US" sz="3300" dirty="0"/>
              <a:t>)</a:t>
            </a:r>
          </a:p>
          <a:p>
            <a:pPr>
              <a:lnSpc>
                <a:spcPct val="90000"/>
              </a:lnSpc>
              <a:buFontTx/>
              <a:buNone/>
            </a:pPr>
            <a:r>
              <a:rPr lang="en-US" sz="3300" dirty="0"/>
              <a:t>c)  sin(</a:t>
            </a:r>
            <a:r>
              <a:rPr lang="en-US" sz="2900" dirty="0">
                <a:sym typeface="Symbol" charset="0"/>
              </a:rPr>
              <a:t></a:t>
            </a:r>
            <a:r>
              <a:rPr lang="en-US" sz="3300" dirty="0"/>
              <a:t>)</a:t>
            </a:r>
          </a:p>
          <a:p>
            <a:pPr>
              <a:lnSpc>
                <a:spcPct val="90000"/>
              </a:lnSpc>
              <a:buFontTx/>
              <a:buNone/>
            </a:pPr>
            <a:r>
              <a:rPr lang="en-US" sz="3300" dirty="0"/>
              <a:t>d)  Nothing simple, it </a:t>
            </a:r>
            <a:r>
              <a:rPr lang="en-US" sz="3300" dirty="0" smtClean="0"/>
              <a:t>yields an infinite </a:t>
            </a:r>
            <a:r>
              <a:rPr lang="en-US" sz="3300" dirty="0"/>
              <a:t>series of </a:t>
            </a:r>
            <a:r>
              <a:rPr lang="en-US" sz="3300" dirty="0" err="1" smtClean="0"/>
              <a:t>cos</a:t>
            </a:r>
            <a:r>
              <a:rPr lang="ja-JP" altLang="en-US" sz="3300" dirty="0" smtClean="0"/>
              <a:t>’</a:t>
            </a:r>
            <a:r>
              <a:rPr lang="en-US" sz="3300" dirty="0" smtClean="0"/>
              <a:t>s </a:t>
            </a:r>
            <a:r>
              <a:rPr lang="en-US" sz="3300" dirty="0"/>
              <a:t>with coefficients.</a:t>
            </a:r>
          </a:p>
        </p:txBody>
      </p:sp>
      <p:sp>
        <p:nvSpPr>
          <p:cNvPr id="325637" name="Text Box 5"/>
          <p:cNvSpPr txBox="1">
            <a:spLocks noChangeArrowheads="1"/>
          </p:cNvSpPr>
          <p:nvPr/>
        </p:nvSpPr>
        <p:spPr bwMode="auto">
          <a:xfrm>
            <a:off x="103188" y="61913"/>
            <a:ext cx="639762" cy="822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t>4.2a</a:t>
            </a:r>
          </a:p>
        </p:txBody>
      </p:sp>
    </p:spTree>
    <p:extLst>
      <p:ext uri="{BB962C8B-B14F-4D97-AF65-F5344CB8AC3E}">
        <p14:creationId xmlns:p14="http://schemas.microsoft.com/office/powerpoint/2010/main" val="24293927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2"/>
          <p:cNvSpPr>
            <a:spLocks noGrp="1" noChangeArrowheads="1"/>
          </p:cNvSpPr>
          <p:nvPr>
            <p:ph type="title" idx="4294967295"/>
          </p:nvPr>
        </p:nvSpPr>
        <p:spPr>
          <a:xfrm>
            <a:off x="1085850" y="523875"/>
            <a:ext cx="7858125" cy="1143000"/>
          </a:xfrm>
        </p:spPr>
        <p:txBody>
          <a:bodyPr anchor="t"/>
          <a:lstStyle/>
          <a:p>
            <a:pPr algn="l"/>
            <a:r>
              <a:rPr lang="en-US" sz="3600" dirty="0"/>
              <a:t>Now what if the sphere is a dielectric? How do you expect the bound surface charge to depend on the polar angle (</a:t>
            </a:r>
            <a:r>
              <a:rPr lang="en-US" sz="3600" dirty="0">
                <a:sym typeface="Symbol" charset="0"/>
              </a:rPr>
              <a:t></a:t>
            </a:r>
            <a:r>
              <a:rPr lang="en-US" sz="3600" dirty="0"/>
              <a:t>)?</a:t>
            </a:r>
            <a:r>
              <a:rPr lang="en-US" sz="4000" dirty="0"/>
              <a:t> </a:t>
            </a:r>
            <a:br>
              <a:rPr lang="en-US" sz="4000" dirty="0"/>
            </a:br>
            <a:endParaRPr lang="en-US" sz="4000" dirty="0"/>
          </a:p>
        </p:txBody>
      </p:sp>
      <p:sp>
        <p:nvSpPr>
          <p:cNvPr id="327683" name="Rectangle 4"/>
          <p:cNvSpPr>
            <a:spLocks noGrp="1" noChangeArrowheads="1"/>
          </p:cNvSpPr>
          <p:nvPr>
            <p:ph type="body" sz="half" idx="4294967295"/>
          </p:nvPr>
        </p:nvSpPr>
        <p:spPr>
          <a:xfrm>
            <a:off x="169330" y="3090340"/>
            <a:ext cx="9144000" cy="3429000"/>
          </a:xfrm>
        </p:spPr>
        <p:txBody>
          <a:bodyPr anchor="b"/>
          <a:lstStyle/>
          <a:p>
            <a:endParaRPr lang="en-US" sz="1400" dirty="0"/>
          </a:p>
          <a:p>
            <a:pPr marL="514350" indent="-514350">
              <a:buAutoNum type="alphaLcParenR"/>
            </a:pPr>
            <a:r>
              <a:rPr lang="en-US" sz="3200" dirty="0" smtClean="0"/>
              <a:t>Uniform </a:t>
            </a:r>
            <a:r>
              <a:rPr lang="en-US" sz="3200" dirty="0"/>
              <a:t>+ on top half, </a:t>
            </a:r>
            <a:br>
              <a:rPr lang="en-US" sz="3200" dirty="0"/>
            </a:br>
            <a:r>
              <a:rPr lang="en-US" sz="3200" dirty="0"/>
              <a:t>  uniform – on </a:t>
            </a:r>
            <a:r>
              <a:rPr lang="en-US" sz="3200" dirty="0" smtClean="0"/>
              <a:t>bottom</a:t>
            </a:r>
            <a:endParaRPr lang="en-US" sz="3200" dirty="0"/>
          </a:p>
          <a:p>
            <a:pPr marL="514350" indent="-514350">
              <a:buFontTx/>
              <a:buAutoNum type="alphaLcParenR" startAt="2"/>
            </a:pPr>
            <a:r>
              <a:rPr lang="en-US" sz="3200" dirty="0" err="1" smtClean="0"/>
              <a:t>cos</a:t>
            </a:r>
            <a:r>
              <a:rPr lang="en-US" sz="3200" dirty="0"/>
              <a:t>(</a:t>
            </a:r>
            <a:r>
              <a:rPr lang="en-US" sz="3200" dirty="0">
                <a:sym typeface="Symbol" charset="0"/>
              </a:rPr>
              <a:t></a:t>
            </a:r>
            <a:r>
              <a:rPr lang="en-US" sz="3200" dirty="0"/>
              <a:t>)</a:t>
            </a:r>
          </a:p>
          <a:p>
            <a:pPr marL="0" indent="0">
              <a:buNone/>
            </a:pPr>
            <a:r>
              <a:rPr lang="en-US" sz="3200" dirty="0"/>
              <a:t>c</a:t>
            </a:r>
            <a:r>
              <a:rPr lang="en-US" sz="3200" dirty="0" smtClean="0"/>
              <a:t>)  </a:t>
            </a:r>
            <a:r>
              <a:rPr lang="en-US" sz="3200" dirty="0"/>
              <a:t>Nothing simple, it </a:t>
            </a:r>
            <a:r>
              <a:rPr lang="en-US" sz="3200" dirty="0" smtClean="0"/>
              <a:t>yields an </a:t>
            </a:r>
            <a:r>
              <a:rPr lang="en-US" sz="3200" dirty="0"/>
              <a:t>infinite series of </a:t>
            </a:r>
            <a:r>
              <a:rPr lang="en-US" sz="3200" dirty="0" err="1" smtClean="0"/>
              <a:t>cos</a:t>
            </a:r>
            <a:r>
              <a:rPr lang="ja-JP" altLang="en-US" sz="3200" dirty="0" smtClean="0"/>
              <a:t>’</a:t>
            </a:r>
            <a:r>
              <a:rPr lang="en-US" sz="3200" dirty="0" smtClean="0"/>
              <a:t>s </a:t>
            </a:r>
            <a:r>
              <a:rPr lang="en-US" sz="3200" dirty="0"/>
              <a:t>with coefficients</a:t>
            </a:r>
            <a:r>
              <a:rPr lang="en-US" sz="3000" dirty="0"/>
              <a:t>.</a:t>
            </a:r>
          </a:p>
        </p:txBody>
      </p:sp>
      <p:pic>
        <p:nvPicPr>
          <p:cNvPr id="327684" name="Picture 4" descr="conductingsphere-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2209800"/>
            <a:ext cx="3279775" cy="3402013"/>
          </a:xfrm>
          <a:prstGeom prst="rect">
            <a:avLst/>
          </a:prstGeom>
          <a:noFill/>
          <a:extLst>
            <a:ext uri="{909E8E84-426E-40dd-AFC4-6F175D3DCCD1}">
              <a14:hiddenFill xmlns:a14="http://schemas.microsoft.com/office/drawing/2010/main">
                <a:solidFill>
                  <a:srgbClr val="FFFFFF"/>
                </a:solidFill>
              </a14:hiddenFill>
            </a:ext>
          </a:extLst>
        </p:spPr>
      </p:pic>
      <p:sp>
        <p:nvSpPr>
          <p:cNvPr id="327685" name="Text Box 5"/>
          <p:cNvSpPr txBox="1">
            <a:spLocks noChangeArrowheads="1"/>
          </p:cNvSpPr>
          <p:nvPr/>
        </p:nvSpPr>
        <p:spPr bwMode="auto">
          <a:xfrm>
            <a:off x="103188" y="61913"/>
            <a:ext cx="639762" cy="822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t>4.2b</a:t>
            </a:r>
          </a:p>
        </p:txBody>
      </p:sp>
    </p:spTree>
    <p:extLst>
      <p:ext uri="{BB962C8B-B14F-4D97-AF65-F5344CB8AC3E}">
        <p14:creationId xmlns:p14="http://schemas.microsoft.com/office/powerpoint/2010/main" val="8312228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22" name="Rectangle 2"/>
          <p:cNvSpPr>
            <a:spLocks noGrp="1" noChangeArrowheads="1"/>
          </p:cNvSpPr>
          <p:nvPr>
            <p:ph type="title" idx="4294967295"/>
          </p:nvPr>
        </p:nvSpPr>
        <p:spPr>
          <a:xfrm>
            <a:off x="575737" y="219075"/>
            <a:ext cx="8585200" cy="3067050"/>
          </a:xfrm>
        </p:spPr>
        <p:txBody>
          <a:bodyPr/>
          <a:lstStyle/>
          <a:p>
            <a:pPr algn="l"/>
            <a:r>
              <a:rPr lang="en-US" sz="2800" dirty="0"/>
              <a:t>You have a boundary between two linear dielectric materials (</a:t>
            </a:r>
            <a:r>
              <a:rPr lang="en-US" sz="2800" dirty="0">
                <a:latin typeface="Symbol" charset="0"/>
                <a:sym typeface="Symbol" charset="0"/>
              </a:rPr>
              <a:t></a:t>
            </a:r>
            <a:r>
              <a:rPr lang="en-US" sz="2800" baseline="-25000" dirty="0"/>
              <a:t>r</a:t>
            </a:r>
            <a:r>
              <a:rPr lang="en-US" sz="2800" dirty="0"/>
              <a:t> has one value above, another below, the boundary) </a:t>
            </a:r>
            <a:r>
              <a:rPr lang="en-US" sz="2800" dirty="0" smtClean="0"/>
              <a:t/>
            </a:r>
            <a:br>
              <a:rPr lang="en-US" sz="2800" dirty="0" smtClean="0"/>
            </a:br>
            <a:r>
              <a:rPr lang="en-US" sz="2800" dirty="0"/>
              <a:t/>
            </a:r>
            <a:br>
              <a:rPr lang="en-US" sz="2800" dirty="0"/>
            </a:br>
            <a:r>
              <a:rPr lang="en-US" sz="2800" dirty="0" smtClean="0">
                <a:solidFill>
                  <a:srgbClr val="000090"/>
                </a:solidFill>
              </a:rPr>
              <a:t>Choose the correct formula(s) for V at the boundary</a:t>
            </a:r>
            <a:endParaRPr lang="en-US" sz="2800" dirty="0">
              <a:solidFill>
                <a:srgbClr val="000090"/>
              </a:solidFill>
            </a:endParaRPr>
          </a:p>
        </p:txBody>
      </p:sp>
      <p:sp>
        <p:nvSpPr>
          <p:cNvPr id="389123" name="Rectangle 4"/>
          <p:cNvSpPr>
            <a:spLocks noGrp="1" noChangeArrowheads="1"/>
          </p:cNvSpPr>
          <p:nvPr>
            <p:ph type="body" sz="half" idx="4294967295"/>
          </p:nvPr>
        </p:nvSpPr>
        <p:spPr>
          <a:xfrm>
            <a:off x="504825" y="3090863"/>
            <a:ext cx="7772400" cy="1533525"/>
          </a:xfrm>
        </p:spPr>
        <p:txBody>
          <a:bodyPr/>
          <a:lstStyle/>
          <a:p>
            <a:pPr>
              <a:lnSpc>
                <a:spcPct val="130000"/>
              </a:lnSpc>
              <a:buFontTx/>
              <a:buNone/>
            </a:pPr>
            <a:r>
              <a:rPr lang="en-US" sz="2400"/>
              <a:t>A)                                                   B)</a:t>
            </a:r>
          </a:p>
          <a:p>
            <a:pPr>
              <a:lnSpc>
                <a:spcPct val="130000"/>
              </a:lnSpc>
              <a:buFontTx/>
              <a:buNone/>
            </a:pPr>
            <a:endParaRPr lang="en-US" sz="2400"/>
          </a:p>
          <a:p>
            <a:pPr>
              <a:lnSpc>
                <a:spcPct val="130000"/>
              </a:lnSpc>
              <a:buFontTx/>
              <a:buNone/>
            </a:pPr>
            <a:endParaRPr lang="en-US" sz="2400"/>
          </a:p>
          <a:p>
            <a:pPr>
              <a:lnSpc>
                <a:spcPct val="130000"/>
              </a:lnSpc>
              <a:buFontTx/>
              <a:buNone/>
            </a:pPr>
            <a:r>
              <a:rPr lang="en-US" sz="2400"/>
              <a:t>C)                                                   D)</a:t>
            </a:r>
          </a:p>
          <a:p>
            <a:pPr>
              <a:lnSpc>
                <a:spcPct val="130000"/>
              </a:lnSpc>
              <a:buFontTx/>
              <a:buNone/>
            </a:pPr>
            <a:endParaRPr lang="en-US" sz="2400"/>
          </a:p>
          <a:p>
            <a:pPr>
              <a:lnSpc>
                <a:spcPct val="130000"/>
              </a:lnSpc>
              <a:buFontTx/>
              <a:buNone/>
            </a:pPr>
            <a:r>
              <a:rPr lang="en-US" sz="2400"/>
              <a:t>E) None of these, or MORE than one...</a:t>
            </a:r>
            <a:endParaRPr lang="en-US" sz="1000"/>
          </a:p>
        </p:txBody>
      </p:sp>
      <p:sp>
        <p:nvSpPr>
          <p:cNvPr id="389124" name="Text Box 4"/>
          <p:cNvSpPr txBox="1">
            <a:spLocks noChangeArrowheads="1"/>
          </p:cNvSpPr>
          <p:nvPr/>
        </p:nvSpPr>
        <p:spPr bwMode="auto">
          <a:xfrm>
            <a:off x="123825" y="82550"/>
            <a:ext cx="711200" cy="70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sz="2000"/>
              <a:t>4.10b</a:t>
            </a:r>
            <a:endParaRPr lang="en-US"/>
          </a:p>
        </p:txBody>
      </p:sp>
      <p:graphicFrame>
        <p:nvGraphicFramePr>
          <p:cNvPr id="389125" name="Object 5"/>
          <p:cNvGraphicFramePr>
            <a:graphicFrameLocks noChangeAspect="1"/>
          </p:cNvGraphicFramePr>
          <p:nvPr/>
        </p:nvGraphicFramePr>
        <p:xfrm>
          <a:off x="1181100" y="3170238"/>
          <a:ext cx="2832100" cy="747712"/>
        </p:xfrm>
        <a:graphic>
          <a:graphicData uri="http://schemas.openxmlformats.org/presentationml/2006/ole">
            <mc:AlternateContent xmlns:mc="http://schemas.openxmlformats.org/markup-compatibility/2006">
              <mc:Choice xmlns:v="urn:schemas-microsoft-com:vml" Requires="v">
                <p:oleObj spid="_x0000_s388120" name="Equation" r:id="rId4" imgW="914400" imgH="241300" progId="Equation.DSMT4">
                  <p:embed/>
                </p:oleObj>
              </mc:Choice>
              <mc:Fallback>
                <p:oleObj name="Equation" r:id="rId4" imgW="914400" imgH="2413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1100" y="3170238"/>
                        <a:ext cx="2832100" cy="747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389126" name="Object 6"/>
          <p:cNvGraphicFramePr>
            <a:graphicFrameLocks noChangeAspect="1"/>
          </p:cNvGraphicFramePr>
          <p:nvPr/>
        </p:nvGraphicFramePr>
        <p:xfrm>
          <a:off x="5597525" y="2960688"/>
          <a:ext cx="2822575" cy="1042987"/>
        </p:xfrm>
        <a:graphic>
          <a:graphicData uri="http://schemas.openxmlformats.org/presentationml/2006/ole">
            <mc:AlternateContent xmlns:mc="http://schemas.openxmlformats.org/markup-compatibility/2006">
              <mc:Choice xmlns:v="urn:schemas-microsoft-com:vml" Requires="v">
                <p:oleObj spid="_x0000_s388121" name="Equation" r:id="rId6" imgW="1168400" imgH="431800" progId="Equation.DSMT4">
                  <p:embed/>
                </p:oleObj>
              </mc:Choice>
              <mc:Fallback>
                <p:oleObj name="Equation" r:id="rId6" imgW="1168400" imgH="4318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97525" y="2960688"/>
                        <a:ext cx="2822575" cy="1042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389127" name="Object 7"/>
          <p:cNvGraphicFramePr>
            <a:graphicFrameLocks noChangeAspect="1"/>
          </p:cNvGraphicFramePr>
          <p:nvPr/>
        </p:nvGraphicFramePr>
        <p:xfrm>
          <a:off x="973138" y="4702175"/>
          <a:ext cx="3665537" cy="676275"/>
        </p:xfrm>
        <a:graphic>
          <a:graphicData uri="http://schemas.openxmlformats.org/presentationml/2006/ole">
            <mc:AlternateContent xmlns:mc="http://schemas.openxmlformats.org/markup-compatibility/2006">
              <mc:Choice xmlns:v="urn:schemas-microsoft-com:vml" Requires="v">
                <p:oleObj spid="_x0000_s388122" name="Equation" r:id="rId8" imgW="1308100" imgH="241300" progId="Equation.DSMT4">
                  <p:embed/>
                </p:oleObj>
              </mc:Choice>
              <mc:Fallback>
                <p:oleObj name="Equation" r:id="rId8" imgW="1308100" imgH="2413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73138" y="4702175"/>
                        <a:ext cx="3665537" cy="67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389128" name="Object 8"/>
          <p:cNvGraphicFramePr>
            <a:graphicFrameLocks noChangeAspect="1"/>
          </p:cNvGraphicFramePr>
          <p:nvPr/>
        </p:nvGraphicFramePr>
        <p:xfrm>
          <a:off x="5516563" y="4570413"/>
          <a:ext cx="3563937" cy="977900"/>
        </p:xfrm>
        <a:graphic>
          <a:graphicData uri="http://schemas.openxmlformats.org/presentationml/2006/ole">
            <mc:AlternateContent xmlns:mc="http://schemas.openxmlformats.org/markup-compatibility/2006">
              <mc:Choice xmlns:v="urn:schemas-microsoft-com:vml" Requires="v">
                <p:oleObj spid="_x0000_s388123" name="Equation" r:id="rId10" imgW="1574800" imgH="431800" progId="Equation.3">
                  <p:embed/>
                </p:oleObj>
              </mc:Choice>
              <mc:Fallback>
                <p:oleObj name="Equation" r:id="rId10" imgW="1574800" imgH="43180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516563" y="4570413"/>
                        <a:ext cx="3563937" cy="97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Tree>
    <p:extLst>
      <p:ext uri="{BB962C8B-B14F-4D97-AF65-F5344CB8AC3E}">
        <p14:creationId xmlns:p14="http://schemas.microsoft.com/office/powerpoint/2010/main" val="39504079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4"/>
          <p:cNvSpPr>
            <a:spLocks noGrp="1" noChangeArrowheads="1"/>
          </p:cNvSpPr>
          <p:nvPr>
            <p:ph type="body" sz="half" idx="4294967295"/>
          </p:nvPr>
        </p:nvSpPr>
        <p:spPr>
          <a:xfrm>
            <a:off x="504825" y="3090863"/>
            <a:ext cx="7772400" cy="1533525"/>
          </a:xfrm>
        </p:spPr>
        <p:txBody>
          <a:bodyPr/>
          <a:lstStyle/>
          <a:p>
            <a:pPr eaLnBrk="1" hangingPunct="1">
              <a:lnSpc>
                <a:spcPct val="130000"/>
              </a:lnSpc>
              <a:buFontTx/>
              <a:buNone/>
            </a:pPr>
            <a:r>
              <a:rPr lang="en-US" sz="3200">
                <a:latin typeface="Arial" charset="0"/>
                <a:ea typeface="ヒラギノ角ゴ Pro W3" charset="0"/>
                <a:cs typeface="ヒラギノ角ゴ Pro W3" charset="0"/>
              </a:rPr>
              <a:t>A)                                     B)</a:t>
            </a:r>
          </a:p>
          <a:p>
            <a:pPr eaLnBrk="1" hangingPunct="1">
              <a:lnSpc>
                <a:spcPct val="130000"/>
              </a:lnSpc>
              <a:buFontTx/>
              <a:buNone/>
            </a:pPr>
            <a:endParaRPr lang="en-US" sz="3200">
              <a:latin typeface="Arial" charset="0"/>
              <a:ea typeface="ヒラギノ角ゴ Pro W3" charset="0"/>
              <a:cs typeface="ヒラギノ角ゴ Pro W3" charset="0"/>
            </a:endParaRPr>
          </a:p>
          <a:p>
            <a:pPr eaLnBrk="1" hangingPunct="1">
              <a:lnSpc>
                <a:spcPct val="130000"/>
              </a:lnSpc>
              <a:buFontTx/>
              <a:buNone/>
            </a:pPr>
            <a:r>
              <a:rPr lang="en-US" sz="3200">
                <a:latin typeface="Arial" charset="0"/>
                <a:ea typeface="ヒラギノ角ゴ Pro W3" charset="0"/>
                <a:cs typeface="ヒラギノ角ゴ Pro W3" charset="0"/>
              </a:rPr>
              <a:t>C)                                     D)</a:t>
            </a:r>
          </a:p>
          <a:p>
            <a:pPr eaLnBrk="1" hangingPunct="1">
              <a:lnSpc>
                <a:spcPct val="130000"/>
              </a:lnSpc>
              <a:buFontTx/>
              <a:buNone/>
            </a:pPr>
            <a:endParaRPr lang="en-US" sz="3200">
              <a:latin typeface="Arial" charset="0"/>
              <a:ea typeface="ヒラギノ角ゴ Pro W3" charset="0"/>
              <a:cs typeface="ヒラギノ角ゴ Pro W3" charset="0"/>
            </a:endParaRPr>
          </a:p>
          <a:p>
            <a:pPr eaLnBrk="1" hangingPunct="1">
              <a:lnSpc>
                <a:spcPct val="130000"/>
              </a:lnSpc>
              <a:buFontTx/>
              <a:buNone/>
            </a:pPr>
            <a:r>
              <a:rPr lang="en-US" sz="3200">
                <a:latin typeface="Arial" charset="0"/>
                <a:ea typeface="ヒラギノ角ゴ Pro W3" charset="0"/>
                <a:cs typeface="ヒラギノ角ゴ Pro W3" charset="0"/>
              </a:rPr>
              <a:t>E) None of these, or MORE than one...</a:t>
            </a:r>
            <a:endParaRPr lang="en-US" sz="1400">
              <a:latin typeface="Arial" charset="0"/>
              <a:ea typeface="ヒラギノ角ゴ Pro W3" charset="0"/>
              <a:cs typeface="ヒラギノ角ゴ Pro W3" charset="0"/>
            </a:endParaRPr>
          </a:p>
        </p:txBody>
      </p:sp>
      <p:sp>
        <p:nvSpPr>
          <p:cNvPr id="149507" name="Text Box 4"/>
          <p:cNvSpPr txBox="1">
            <a:spLocks noChangeArrowheads="1"/>
          </p:cNvSpPr>
          <p:nvPr/>
        </p:nvSpPr>
        <p:spPr bwMode="auto">
          <a:xfrm>
            <a:off x="123825" y="82550"/>
            <a:ext cx="711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ヒラギノ角ゴ Pro W3" charset="0"/>
                <a:cs typeface="ヒラギノ角ゴ Pro W3" charset="0"/>
              </a:defRPr>
            </a:lvl1pPr>
            <a:lvl2pPr marL="742950" indent="-285750" defTabSz="457200">
              <a:defRPr sz="2400">
                <a:solidFill>
                  <a:schemeClr val="tx1"/>
                </a:solidFill>
                <a:latin typeface="Arial" charset="0"/>
                <a:ea typeface="ヒラギノ角ゴ Pro W3" charset="0"/>
                <a:cs typeface="ヒラギノ角ゴ Pro W3" charset="0"/>
              </a:defRPr>
            </a:lvl2pPr>
            <a:lvl3pPr marL="1143000" indent="-228600" defTabSz="457200">
              <a:defRPr sz="2400">
                <a:solidFill>
                  <a:schemeClr val="tx1"/>
                </a:solidFill>
                <a:latin typeface="Arial" charset="0"/>
                <a:ea typeface="ヒラギノ角ゴ Pro W3" charset="0"/>
                <a:cs typeface="ヒラギノ角ゴ Pro W3" charset="0"/>
              </a:defRPr>
            </a:lvl3pPr>
            <a:lvl4pPr marL="1600200" indent="-228600" defTabSz="457200">
              <a:defRPr sz="2400">
                <a:solidFill>
                  <a:schemeClr val="tx1"/>
                </a:solidFill>
                <a:latin typeface="Arial" charset="0"/>
                <a:ea typeface="ヒラギノ角ゴ Pro W3" charset="0"/>
                <a:cs typeface="ヒラギノ角ゴ Pro W3" charset="0"/>
              </a:defRPr>
            </a:lvl4pPr>
            <a:lvl5pPr marL="2057400" indent="-228600" defTabSz="4572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eaLnBrk="1" hangingPunct="1">
              <a:spcBef>
                <a:spcPct val="50000"/>
              </a:spcBef>
            </a:pPr>
            <a:r>
              <a:rPr lang="en-US" sz="2000">
                <a:ea typeface="ＭＳ Ｐゴシック" charset="0"/>
                <a:cs typeface="ＭＳ Ｐゴシック" charset="0"/>
              </a:rPr>
              <a:t>4.10</a:t>
            </a:r>
            <a:endParaRPr lang="en-US" sz="1800">
              <a:ea typeface="ＭＳ Ｐゴシック" charset="0"/>
              <a:cs typeface="ＭＳ Ｐゴシック" charset="0"/>
            </a:endParaRPr>
          </a:p>
        </p:txBody>
      </p:sp>
      <p:graphicFrame>
        <p:nvGraphicFramePr>
          <p:cNvPr id="149508" name="Object 5"/>
          <p:cNvGraphicFramePr>
            <a:graphicFrameLocks noChangeAspect="1"/>
          </p:cNvGraphicFramePr>
          <p:nvPr/>
        </p:nvGraphicFramePr>
        <p:xfrm>
          <a:off x="1093788" y="3086100"/>
          <a:ext cx="3489325" cy="1111250"/>
        </p:xfrm>
        <a:graphic>
          <a:graphicData uri="http://schemas.openxmlformats.org/presentationml/2006/ole">
            <mc:AlternateContent xmlns:mc="http://schemas.openxmlformats.org/markup-compatibility/2006">
              <mc:Choice xmlns:v="urn:schemas-microsoft-com:vml" Requires="v">
                <p:oleObj spid="_x0000_s389144" name="Equation" r:id="rId4" imgW="1435100" imgH="457200" progId="">
                  <p:embed/>
                </p:oleObj>
              </mc:Choice>
              <mc:Fallback>
                <p:oleObj name="Equation" r:id="rId4" imgW="1435100" imgH="45720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93788" y="3086100"/>
                        <a:ext cx="3489325" cy="111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graphicFrame>
        <p:nvGraphicFramePr>
          <p:cNvPr id="149509" name="Object 10"/>
          <p:cNvGraphicFramePr>
            <a:graphicFrameLocks noChangeAspect="1"/>
          </p:cNvGraphicFramePr>
          <p:nvPr/>
        </p:nvGraphicFramePr>
        <p:xfrm>
          <a:off x="5799138" y="3044825"/>
          <a:ext cx="3003550" cy="965200"/>
        </p:xfrm>
        <a:graphic>
          <a:graphicData uri="http://schemas.openxmlformats.org/presentationml/2006/ole">
            <mc:AlternateContent xmlns:mc="http://schemas.openxmlformats.org/markup-compatibility/2006">
              <mc:Choice xmlns:v="urn:schemas-microsoft-com:vml" Requires="v">
                <p:oleObj spid="_x0000_s389145" name="Equation" r:id="rId6" imgW="1384300" imgH="444500" progId="">
                  <p:embed/>
                </p:oleObj>
              </mc:Choice>
              <mc:Fallback>
                <p:oleObj name="Equation" r:id="rId6" imgW="1384300" imgH="444500" progId="">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99138" y="3044825"/>
                        <a:ext cx="3003550" cy="96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graphicFrame>
        <p:nvGraphicFramePr>
          <p:cNvPr id="149510" name="Object 11"/>
          <p:cNvGraphicFramePr>
            <a:graphicFrameLocks noChangeAspect="1"/>
          </p:cNvGraphicFramePr>
          <p:nvPr/>
        </p:nvGraphicFramePr>
        <p:xfrm>
          <a:off x="5743575" y="4624388"/>
          <a:ext cx="3325813" cy="790575"/>
        </p:xfrm>
        <a:graphic>
          <a:graphicData uri="http://schemas.openxmlformats.org/presentationml/2006/ole">
            <mc:AlternateContent xmlns:mc="http://schemas.openxmlformats.org/markup-compatibility/2006">
              <mc:Choice xmlns:v="urn:schemas-microsoft-com:vml" Requires="v">
                <p:oleObj spid="_x0000_s389146" name="Equation" r:id="rId8" imgW="1866900" imgH="444500" progId="">
                  <p:embed/>
                </p:oleObj>
              </mc:Choice>
              <mc:Fallback>
                <p:oleObj name="Equation" r:id="rId8" imgW="1866900" imgH="444500" progId="">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43575" y="4624388"/>
                        <a:ext cx="3325813" cy="79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graphicFrame>
        <p:nvGraphicFramePr>
          <p:cNvPr id="149511" name="Object 12"/>
          <p:cNvGraphicFramePr>
            <a:graphicFrameLocks noChangeAspect="1"/>
          </p:cNvGraphicFramePr>
          <p:nvPr>
            <p:extLst>
              <p:ext uri="{D42A27DB-BD31-4B8C-83A1-F6EECF244321}">
                <p14:modId xmlns:p14="http://schemas.microsoft.com/office/powerpoint/2010/main" val="3163539019"/>
              </p:ext>
            </p:extLst>
          </p:nvPr>
        </p:nvGraphicFramePr>
        <p:xfrm>
          <a:off x="1350963" y="4546600"/>
          <a:ext cx="3335337" cy="873125"/>
        </p:xfrm>
        <a:graphic>
          <a:graphicData uri="http://schemas.openxmlformats.org/presentationml/2006/ole">
            <mc:AlternateContent xmlns:mc="http://schemas.openxmlformats.org/markup-compatibility/2006">
              <mc:Choice xmlns:v="urn:schemas-microsoft-com:vml" Requires="v">
                <p:oleObj spid="_x0000_s389147" name="Equation" r:id="rId10" imgW="1701800" imgH="444500" progId="Equation.3">
                  <p:embed/>
                </p:oleObj>
              </mc:Choice>
              <mc:Fallback>
                <p:oleObj name="Equation" r:id="rId10" imgW="1701800" imgH="444500" progId="Equation.3">
                  <p:embed/>
                  <p:pic>
                    <p:nvPicPr>
                      <p:cNvPr id="0" name=""/>
                      <p:cNvPicPr>
                        <a:picLocks noChangeAspect="1" noChangeArrowheads="1"/>
                      </p:cNvPicPr>
                      <p:nvPr/>
                    </p:nvPicPr>
                    <p:blipFill>
                      <a:blip r:embed="rId11"/>
                      <a:srcRect/>
                      <a:stretch>
                        <a:fillRect/>
                      </a:stretch>
                    </p:blipFill>
                    <p:spPr bwMode="auto">
                      <a:xfrm>
                        <a:off x="1350963" y="4546600"/>
                        <a:ext cx="3335337" cy="87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sp>
        <p:nvSpPr>
          <p:cNvPr id="9" name="Rectangle 2"/>
          <p:cNvSpPr txBox="1">
            <a:spLocks noChangeArrowheads="1"/>
          </p:cNvSpPr>
          <p:nvPr/>
        </p:nvSpPr>
        <p:spPr bwMode="auto">
          <a:xfrm>
            <a:off x="575737" y="-204250"/>
            <a:ext cx="8585200" cy="3067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2400">
                <a:solidFill>
                  <a:schemeClr val="tx2"/>
                </a:solidFill>
                <a:latin typeface="+mj-lt"/>
                <a:ea typeface="+mj-ea"/>
                <a:cs typeface="+mj-cs"/>
              </a:defRPr>
            </a:lvl1pPr>
            <a:lvl2pPr algn="ctr" rtl="0" fontAlgn="base">
              <a:spcBef>
                <a:spcPct val="0"/>
              </a:spcBef>
              <a:spcAft>
                <a:spcPct val="0"/>
              </a:spcAft>
              <a:defRPr sz="2400">
                <a:solidFill>
                  <a:schemeClr val="tx2"/>
                </a:solidFill>
                <a:latin typeface="Arial" charset="0"/>
                <a:ea typeface="ヒラギノ角ゴ Pro W3" charset="0"/>
                <a:cs typeface="ヒラギノ角ゴ Pro W3" charset="0"/>
              </a:defRPr>
            </a:lvl2pPr>
            <a:lvl3pPr algn="ctr" rtl="0" fontAlgn="base">
              <a:spcBef>
                <a:spcPct val="0"/>
              </a:spcBef>
              <a:spcAft>
                <a:spcPct val="0"/>
              </a:spcAft>
              <a:defRPr sz="2400">
                <a:solidFill>
                  <a:schemeClr val="tx2"/>
                </a:solidFill>
                <a:latin typeface="Arial" charset="0"/>
                <a:ea typeface="ヒラギノ角ゴ Pro W3" charset="0"/>
                <a:cs typeface="ヒラギノ角ゴ Pro W3" charset="0"/>
              </a:defRPr>
            </a:lvl3pPr>
            <a:lvl4pPr algn="ctr" rtl="0" fontAlgn="base">
              <a:spcBef>
                <a:spcPct val="0"/>
              </a:spcBef>
              <a:spcAft>
                <a:spcPct val="0"/>
              </a:spcAft>
              <a:defRPr sz="2400">
                <a:solidFill>
                  <a:schemeClr val="tx2"/>
                </a:solidFill>
                <a:latin typeface="Arial" charset="0"/>
                <a:ea typeface="ヒラギノ角ゴ Pro W3" charset="0"/>
                <a:cs typeface="ヒラギノ角ゴ Pro W3" charset="0"/>
              </a:defRPr>
            </a:lvl4pPr>
            <a:lvl5pPr algn="ctr" rtl="0" fontAlgn="base">
              <a:spcBef>
                <a:spcPct val="0"/>
              </a:spcBef>
              <a:spcAft>
                <a:spcPct val="0"/>
              </a:spcAft>
              <a:defRPr sz="2400">
                <a:solidFill>
                  <a:schemeClr val="tx2"/>
                </a:solidFill>
                <a:latin typeface="Arial" charset="0"/>
                <a:ea typeface="ヒラギノ角ゴ Pro W3" charset="0"/>
                <a:cs typeface="ヒラギノ角ゴ Pro W3" charset="0"/>
              </a:defRPr>
            </a:lvl5pPr>
            <a:lvl6pPr marL="457200" algn="ctr" rtl="0" fontAlgn="base">
              <a:spcBef>
                <a:spcPct val="0"/>
              </a:spcBef>
              <a:spcAft>
                <a:spcPct val="0"/>
              </a:spcAft>
              <a:defRPr sz="2400">
                <a:solidFill>
                  <a:schemeClr val="tx2"/>
                </a:solidFill>
                <a:latin typeface="Arial" charset="0"/>
                <a:ea typeface="ヒラギノ角ゴ Pro W3" charset="0"/>
                <a:cs typeface="ヒラギノ角ゴ Pro W3" charset="0"/>
              </a:defRPr>
            </a:lvl6pPr>
            <a:lvl7pPr marL="914400" algn="ctr" rtl="0" fontAlgn="base">
              <a:spcBef>
                <a:spcPct val="0"/>
              </a:spcBef>
              <a:spcAft>
                <a:spcPct val="0"/>
              </a:spcAft>
              <a:defRPr sz="2400">
                <a:solidFill>
                  <a:schemeClr val="tx2"/>
                </a:solidFill>
                <a:latin typeface="Arial" charset="0"/>
                <a:ea typeface="ヒラギノ角ゴ Pro W3" charset="0"/>
                <a:cs typeface="ヒラギノ角ゴ Pro W3" charset="0"/>
              </a:defRPr>
            </a:lvl7pPr>
            <a:lvl8pPr marL="1371600" algn="ctr" rtl="0" fontAlgn="base">
              <a:spcBef>
                <a:spcPct val="0"/>
              </a:spcBef>
              <a:spcAft>
                <a:spcPct val="0"/>
              </a:spcAft>
              <a:defRPr sz="2400">
                <a:solidFill>
                  <a:schemeClr val="tx2"/>
                </a:solidFill>
                <a:latin typeface="Arial" charset="0"/>
                <a:ea typeface="ヒラギノ角ゴ Pro W3" charset="0"/>
                <a:cs typeface="ヒラギノ角ゴ Pro W3" charset="0"/>
              </a:defRPr>
            </a:lvl8pPr>
            <a:lvl9pPr marL="1828800" algn="ctr" rtl="0" fontAlgn="base">
              <a:spcBef>
                <a:spcPct val="0"/>
              </a:spcBef>
              <a:spcAft>
                <a:spcPct val="0"/>
              </a:spcAft>
              <a:defRPr sz="2400">
                <a:solidFill>
                  <a:schemeClr val="tx2"/>
                </a:solidFill>
                <a:latin typeface="Arial" charset="0"/>
                <a:ea typeface="ヒラギノ角ゴ Pro W3" charset="0"/>
                <a:cs typeface="ヒラギノ角ゴ Pro W3" charset="0"/>
              </a:defRPr>
            </a:lvl9pPr>
          </a:lstStyle>
          <a:p>
            <a:pPr algn="l"/>
            <a:r>
              <a:rPr lang="en-US" sz="2800" dirty="0" smtClean="0"/>
              <a:t>You have a boundary between two linear dielectric materials (</a:t>
            </a:r>
            <a:r>
              <a:rPr lang="en-US" sz="2800" dirty="0" smtClean="0">
                <a:latin typeface="Symbol" charset="0"/>
                <a:sym typeface="Symbol" charset="0"/>
              </a:rPr>
              <a:t></a:t>
            </a:r>
            <a:r>
              <a:rPr lang="en-US" sz="2800" baseline="-25000" dirty="0" smtClean="0"/>
              <a:t>r</a:t>
            </a:r>
            <a:r>
              <a:rPr lang="en-US" sz="2800" dirty="0" smtClean="0"/>
              <a:t> has one value above, another below, the boundary)  Define </a:t>
            </a:r>
            <a:r>
              <a:rPr lang="en-US" sz="2800" dirty="0" smtClean="0">
                <a:latin typeface="Symbol" charset="0"/>
                <a:sym typeface="Symbol" charset="0"/>
              </a:rPr>
              <a:t>=</a:t>
            </a:r>
            <a:r>
              <a:rPr lang="en-US" sz="2800" baseline="-25000" dirty="0" smtClean="0">
                <a:latin typeface="Symbol" charset="0"/>
                <a:sym typeface="Symbol" charset="0"/>
              </a:rPr>
              <a:t>0</a:t>
            </a:r>
            <a:r>
              <a:rPr lang="en-US" sz="2800" dirty="0" smtClean="0">
                <a:latin typeface="Symbol" charset="0"/>
                <a:sym typeface="Symbol" charset="0"/>
              </a:rPr>
              <a:t></a:t>
            </a:r>
            <a:r>
              <a:rPr lang="en-US" sz="2800" baseline="-25000" dirty="0"/>
              <a:t>r</a:t>
            </a:r>
            <a:r>
              <a:rPr lang="en-US" sz="2800" dirty="0"/>
              <a:t> </a:t>
            </a:r>
            <a:r>
              <a:rPr lang="en-US" sz="2800" dirty="0" smtClean="0"/>
              <a:t/>
            </a:r>
            <a:br>
              <a:rPr lang="en-US" sz="2800" dirty="0" smtClean="0"/>
            </a:br>
            <a:r>
              <a:rPr lang="en-US" sz="2800" dirty="0" smtClean="0">
                <a:solidFill>
                  <a:srgbClr val="000090"/>
                </a:solidFill>
              </a:rPr>
              <a:t>Choose the correct formula(s) for V at the boundary</a:t>
            </a:r>
            <a:endParaRPr lang="en-US" sz="2800" dirty="0">
              <a:solidFill>
                <a:srgbClr val="000090"/>
              </a:solidFill>
            </a:endParaRPr>
          </a:p>
        </p:txBody>
      </p:sp>
    </p:spTree>
    <p:extLst>
      <p:ext uri="{BB962C8B-B14F-4D97-AF65-F5344CB8AC3E}">
        <p14:creationId xmlns:p14="http://schemas.microsoft.com/office/powerpoint/2010/main" val="5810262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10840</TotalTime>
  <Words>291</Words>
  <Application>Microsoft Macintosh PowerPoint</Application>
  <PresentationFormat>On-screen Show (4:3)</PresentationFormat>
  <Paragraphs>57</Paragraphs>
  <Slides>7</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Blank Presentation</vt:lpstr>
      <vt:lpstr>Equation</vt:lpstr>
      <vt:lpstr>BOUNDARY VALUE PROBLEMS WITH DIELECTRICS</vt:lpstr>
      <vt:lpstr>You have a straight boundary between two linear dielectric materials (r has one value above, another below, the boundary)  There are no free charges in the regions considered.   What MUST be continuous across the b’ndary? i) E(parallel)       ii) E(perpendicular) iii) D(parallel)     iv) D(perpendicular) </vt:lpstr>
      <vt:lpstr>Two different dielectrics meet at a boundary.  The E field in each region near the boundary is shown. There are no free charges in the region shown.  What can we conclude about tan(1)/tan(2)? </vt:lpstr>
      <vt:lpstr>You put a conducting sphere in a uniform E-field. How does the surface charge depend on the polar angle ()? </vt:lpstr>
      <vt:lpstr>Now what if the sphere is a dielectric? How do you expect the bound surface charge to depend on the polar angle ()?  </vt:lpstr>
      <vt:lpstr>You have a boundary between two linear dielectric materials (r has one value above, another below, the boundary)   Choose the correct formula(s) for V at the boundary</vt:lpstr>
      <vt:lpstr>PowerPoint Presentation</vt:lpstr>
    </vt:vector>
  </TitlesOfParts>
  <Company>CU Boulder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dc:title>
  <dc:creator>Stephanie Chasteen</dc:creator>
  <cp:lastModifiedBy>David Rubin</cp:lastModifiedBy>
  <cp:revision>219</cp:revision>
  <cp:lastPrinted>2013-02-18T22:42:27Z</cp:lastPrinted>
  <dcterms:created xsi:type="dcterms:W3CDTF">2007-10-23T21:56:36Z</dcterms:created>
  <dcterms:modified xsi:type="dcterms:W3CDTF">2016-11-07T18:42:10Z</dcterms:modified>
</cp:coreProperties>
</file>