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5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0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6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6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9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5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8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3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9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F7A5-22FB-4668-AD27-10621BB77757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2CA7-4362-4170-B429-C7608CB9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3" y="609600"/>
            <a:ext cx="90987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425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dms-79</dc:creator>
  <cp:lastModifiedBy>dms-79</cp:lastModifiedBy>
  <cp:revision>1</cp:revision>
  <dcterms:created xsi:type="dcterms:W3CDTF">2011-09-01T14:18:37Z</dcterms:created>
  <dcterms:modified xsi:type="dcterms:W3CDTF">2011-09-01T14:20:03Z</dcterms:modified>
</cp:coreProperties>
</file>