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84" r:id="rId2"/>
    <p:sldId id="285" r:id="rId3"/>
    <p:sldId id="256" r:id="rId4"/>
    <p:sldId id="290" r:id="rId5"/>
    <p:sldId id="291" r:id="rId6"/>
    <p:sldId id="292" r:id="rId7"/>
    <p:sldId id="294" r:id="rId8"/>
    <p:sldId id="293" r:id="rId9"/>
    <p:sldId id="327" r:id="rId10"/>
    <p:sldId id="328" r:id="rId11"/>
    <p:sldId id="296" r:id="rId12"/>
    <p:sldId id="295" r:id="rId13"/>
    <p:sldId id="298" r:id="rId14"/>
    <p:sldId id="299" r:id="rId15"/>
    <p:sldId id="300" r:id="rId16"/>
    <p:sldId id="301" r:id="rId17"/>
    <p:sldId id="329" r:id="rId18"/>
    <p:sldId id="303" r:id="rId19"/>
    <p:sldId id="330" r:id="rId20"/>
    <p:sldId id="307" r:id="rId21"/>
    <p:sldId id="331" r:id="rId22"/>
    <p:sldId id="332" r:id="rId23"/>
    <p:sldId id="333" r:id="rId24"/>
    <p:sldId id="334" r:id="rId25"/>
    <p:sldId id="308" r:id="rId26"/>
    <p:sldId id="309" r:id="rId27"/>
    <p:sldId id="335" r:id="rId28"/>
    <p:sldId id="305" r:id="rId29"/>
    <p:sldId id="313" r:id="rId30"/>
    <p:sldId id="315" r:id="rId31"/>
    <p:sldId id="314" r:id="rId32"/>
    <p:sldId id="316" r:id="rId33"/>
    <p:sldId id="312" r:id="rId34"/>
    <p:sldId id="336" r:id="rId35"/>
    <p:sldId id="337" r:id="rId36"/>
    <p:sldId id="338" r:id="rId37"/>
    <p:sldId id="339" r:id="rId38"/>
    <p:sldId id="340" r:id="rId39"/>
    <p:sldId id="317" r:id="rId40"/>
    <p:sldId id="318" r:id="rId41"/>
    <p:sldId id="319" r:id="rId42"/>
    <p:sldId id="320" r:id="rId43"/>
    <p:sldId id="321" r:id="rId44"/>
    <p:sldId id="322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51" r:id="rId54"/>
    <p:sldId id="352" r:id="rId55"/>
    <p:sldId id="353" r:id="rId56"/>
    <p:sldId id="325" r:id="rId57"/>
    <p:sldId id="326" r:id="rId58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3E21-9C84-4CFF-8586-AD4FFA6049AF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CBCF6-D997-4BD5-804C-3F42DA3FD0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BCF6-D997-4BD5-804C-3F42DA3FD0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05E8-1F43-4FBE-84CF-1ED153BF312E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C194-2F42-4B60-8450-F372B5A343CC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ED5D-6130-4FBB-A9F9-13B239147F99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E3A6-760A-413E-A232-B2E4246CFD60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05D-8C94-4943-B774-AEAB6EE895CF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09D2-64DD-48F6-80E2-3A34F1C520F0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04AD-C767-46D2-A434-765CB3FAC71A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4DDC-C2A5-41E6-B772-0E80EB8438F2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E90C-106A-4BF8-A57F-8B56158ECDD5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A6E8-EC73-4B38-ADDA-B9C79FB8362C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63CE-E305-4F0D-A0C5-7F58014B8A9F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8E0F9-4F2D-491D-854F-C77992E25F4A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4402-4859-4EB3-A0BE-9F584690B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quantum.av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7.png"/><Relationship Id="rId5" Type="http://schemas.openxmlformats.org/officeDocument/2006/relationships/tags" Target="../tags/tag32.xml"/><Relationship Id="rId10" Type="http://schemas.openxmlformats.org/officeDocument/2006/relationships/image" Target="../media/image26.png"/><Relationship Id="rId4" Type="http://schemas.openxmlformats.org/officeDocument/2006/relationships/tags" Target="../tags/tag31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9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8.png"/><Relationship Id="rId2" Type="http://schemas.openxmlformats.org/officeDocument/2006/relationships/tags" Target="../tags/tag35.xml"/><Relationship Id="rId16" Type="http://schemas.openxmlformats.org/officeDocument/2006/relationships/image" Target="../media/image31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9.png"/><Relationship Id="rId5" Type="http://schemas.openxmlformats.org/officeDocument/2006/relationships/tags" Target="../tags/tag3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5.xml"/><Relationship Id="rId7" Type="http://schemas.openxmlformats.org/officeDocument/2006/relationships/image" Target="../media/image3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10" Type="http://schemas.openxmlformats.org/officeDocument/2006/relationships/image" Target="../media/image34.png"/><Relationship Id="rId4" Type="http://schemas.openxmlformats.org/officeDocument/2006/relationships/tags" Target="../tags/tag46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9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3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37.png"/><Relationship Id="rId5" Type="http://schemas.openxmlformats.org/officeDocument/2006/relationships/tags" Target="../tags/tag52.xml"/><Relationship Id="rId10" Type="http://schemas.openxmlformats.org/officeDocument/2006/relationships/image" Target="../media/image36.png"/><Relationship Id="rId4" Type="http://schemas.openxmlformats.org/officeDocument/2006/relationships/tags" Target="../tags/tag51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tags" Target="../tags/tag59.xml"/><Relationship Id="rId16" Type="http://schemas.openxmlformats.org/officeDocument/2006/relationships/image" Target="../media/image48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43.png"/><Relationship Id="rId5" Type="http://schemas.openxmlformats.org/officeDocument/2006/relationships/tags" Target="../tags/tag62.xml"/><Relationship Id="rId15" Type="http://schemas.openxmlformats.org/officeDocument/2006/relationships/image" Target="../media/image4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54.png"/><Relationship Id="rId5" Type="http://schemas.openxmlformats.org/officeDocument/2006/relationships/tags" Target="../tags/tag71.xml"/><Relationship Id="rId10" Type="http://schemas.openxmlformats.org/officeDocument/2006/relationships/image" Target="../media/image53.png"/><Relationship Id="rId4" Type="http://schemas.openxmlformats.org/officeDocument/2006/relationships/tags" Target="../tags/tag70.xml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58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tags" Target="../tags/tag77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61.png"/><Relationship Id="rId5" Type="http://schemas.openxmlformats.org/officeDocument/2006/relationships/tags" Target="../tags/tag80.xml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tags" Target="../tags/tag79.xm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5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7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73.png"/><Relationship Id="rId5" Type="http://schemas.openxmlformats.org/officeDocument/2006/relationships/tags" Target="../tags/tag86.xml"/><Relationship Id="rId10" Type="http://schemas.openxmlformats.org/officeDocument/2006/relationships/image" Target="../media/image72.png"/><Relationship Id="rId4" Type="http://schemas.openxmlformats.org/officeDocument/2006/relationships/tags" Target="../tags/tag85.xml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91.xml"/><Relationship Id="rId7" Type="http://schemas.openxmlformats.org/officeDocument/2006/relationships/image" Target="../media/image77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10" Type="http://schemas.openxmlformats.org/officeDocument/2006/relationships/image" Target="../media/image80.png"/><Relationship Id="rId4" Type="http://schemas.openxmlformats.org/officeDocument/2006/relationships/tags" Target="../tags/tag92.xml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88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87.png"/><Relationship Id="rId2" Type="http://schemas.openxmlformats.org/officeDocument/2006/relationships/tags" Target="../tags/tag95.xml"/><Relationship Id="rId16" Type="http://schemas.openxmlformats.org/officeDocument/2006/relationships/image" Target="../media/image91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86.png"/><Relationship Id="rId5" Type="http://schemas.openxmlformats.org/officeDocument/2006/relationships/tags" Target="../tags/tag98.xml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tags" Target="../tags/tag9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04.xml"/><Relationship Id="rId7" Type="http://schemas.openxmlformats.org/officeDocument/2006/relationships/image" Target="../media/image9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9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9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1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100.png"/><Relationship Id="rId5" Type="http://schemas.openxmlformats.org/officeDocument/2006/relationships/tags" Target="../tags/tag110.xml"/><Relationship Id="rId10" Type="http://schemas.openxmlformats.org/officeDocument/2006/relationships/image" Target="../media/image99.png"/><Relationship Id="rId4" Type="http://schemas.openxmlformats.org/officeDocument/2006/relationships/tags" Target="../tags/tag109.xml"/><Relationship Id="rId9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tags" Target="../tags/tag117.xml"/><Relationship Id="rId7" Type="http://schemas.openxmlformats.org/officeDocument/2006/relationships/image" Target="../media/image105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0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tags" Target="../tags/tag121.xml"/><Relationship Id="rId7" Type="http://schemas.openxmlformats.org/officeDocument/2006/relationships/image" Target="../media/image108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10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detuning_1st_harmonic.av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detuning_2nd_harmonic.avi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tags" Target="../tags/tag127.xml"/><Relationship Id="rId7" Type="http://schemas.openxmlformats.org/officeDocument/2006/relationships/image" Target="../media/image119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1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tags" Target="../tags/tag131.xml"/><Relationship Id="rId7" Type="http://schemas.openxmlformats.org/officeDocument/2006/relationships/image" Target="../media/image121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3.xml"/><Relationship Id="rId10" Type="http://schemas.openxmlformats.org/officeDocument/2006/relationships/image" Target="../media/image124.png"/><Relationship Id="rId4" Type="http://schemas.openxmlformats.org/officeDocument/2006/relationships/tags" Target="../tags/tag132.xml"/><Relationship Id="rId9" Type="http://schemas.openxmlformats.org/officeDocument/2006/relationships/image" Target="../media/image1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128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detuning_1st_harmonic_wigner_rescaled.avi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141.png"/><Relationship Id="rId4" Type="http://schemas.openxmlformats.org/officeDocument/2006/relationships/image" Target="../media/image1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142.png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.png"/><Relationship Id="rId2" Type="http://schemas.openxmlformats.org/officeDocument/2006/relationships/tags" Target="../tags/tag1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11.png"/><Relationship Id="rId10" Type="http://schemas.openxmlformats.org/officeDocument/2006/relationships/tags" Target="../tags/tag19.xml"/><Relationship Id="rId19" Type="http://schemas.openxmlformats.org/officeDocument/2006/relationships/image" Target="../media/image15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9.png"/><Relationship Id="rId5" Type="http://schemas.openxmlformats.org/officeDocument/2006/relationships/tags" Target="../tags/tag25.xml"/><Relationship Id="rId10" Type="http://schemas.openxmlformats.org/officeDocument/2006/relationships/image" Target="../media/image18.png"/><Relationship Id="rId4" Type="http://schemas.openxmlformats.org/officeDocument/2006/relationships/tags" Target="../tags/tag24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motion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classical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 of synchrotron radiation in phase space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Ivan </a:t>
            </a:r>
            <a:r>
              <a:rPr lang="en-US" dirty="0" err="1" smtClean="0"/>
              <a:t>Bazarov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Going quantum in phase space…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quantu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691460"/>
            <a:ext cx="9144000" cy="379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distribution properties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>
              <a:spcAft>
                <a:spcPts val="1800"/>
              </a:spcAft>
            </a:pPr>
            <a:r>
              <a:rPr lang="en-US" smtClean="0"/>
              <a:t>                        </a:t>
            </a:r>
            <a:endParaRPr lang="en-US" dirty="0" smtClean="0"/>
          </a:p>
          <a:p>
            <a:pPr eaLnBrk="0">
              <a:spcAft>
                <a:spcPts val="1800"/>
              </a:spcAft>
            </a:pPr>
            <a:r>
              <a:rPr lang="en-US" smtClean="0"/>
              <a:t>                                      </a:t>
            </a:r>
            <a:endParaRPr lang="en-US" dirty="0" smtClean="0"/>
          </a:p>
          <a:p>
            <a:pPr eaLnBrk="0">
              <a:spcAft>
                <a:spcPts val="1800"/>
              </a:spcAft>
            </a:pPr>
            <a:r>
              <a:rPr lang="pl-PL" smtClean="0"/>
              <a:t>                                          </a:t>
            </a:r>
            <a:endParaRPr lang="en-US" dirty="0" smtClean="0"/>
          </a:p>
          <a:p>
            <a:pPr eaLnBrk="0">
              <a:spcAft>
                <a:spcPts val="1800"/>
              </a:spcAft>
            </a:pPr>
            <a:r>
              <a:rPr lang="pl-PL" smtClean="0"/>
              <a:t>                                          </a:t>
            </a:r>
            <a:endParaRPr lang="en-US" dirty="0" smtClean="0"/>
          </a:p>
          <a:p>
            <a:pPr eaLnBrk="0">
              <a:spcAft>
                <a:spcPts val="1800"/>
              </a:spcAft>
            </a:pPr>
            <a:r>
              <a:rPr lang="en-US" dirty="0" smtClean="0"/>
              <a:t>Time evolution </a:t>
            </a:r>
            <a:r>
              <a:rPr lang="en-US" smtClean="0"/>
              <a:t>of                 </a:t>
            </a:r>
            <a:r>
              <a:rPr lang="en-US" dirty="0" smtClean="0"/>
              <a:t>is </a:t>
            </a:r>
            <a:r>
              <a:rPr lang="en-US" i="1" dirty="0" smtClean="0"/>
              <a:t>classical</a:t>
            </a:r>
            <a:r>
              <a:rPr lang="en-US" dirty="0" smtClean="0"/>
              <a:t> in absence of forces or with linear forces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120" name="LaTeX: W(x,p) \in \mathbb{R}" descr="W(x,p) \in \mathbb{R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1899818"/>
            <a:ext cx="2151888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121" name="LaTeX: \iint W(x,p) dxdp = 1" descr="\iint W(x,p) dxdp = 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667792"/>
            <a:ext cx="3477769" cy="45110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122" name="LaTeX: \int W(x,p) dp = |\psi(x)|^2" descr="\int W(x,p) dp = |\psi(x)|^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3478560"/>
            <a:ext cx="3855721" cy="45415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123" name="LaTeX: \int W(x,p) dx = |\phi(p)|^2" descr="\int W(x,p) dx = |\phi(p)|^2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292376"/>
            <a:ext cx="3819145" cy="45415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124" name="LaTeX: W(x,p)" descr="W(x,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955316"/>
            <a:ext cx="13319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light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 –          </a:t>
            </a:r>
          </a:p>
          <a:p>
            <a:pPr eaLnBrk="0"/>
            <a:r>
              <a:rPr lang="en-US" dirty="0" smtClean="0"/>
              <a:t>Linearly polarized </a:t>
            </a:r>
            <a:r>
              <a:rPr lang="en-US" b="1" dirty="0" smtClean="0"/>
              <a:t>light</a:t>
            </a:r>
            <a:r>
              <a:rPr lang="en-US" dirty="0" smtClean="0"/>
              <a:t> (1D) –           </a:t>
            </a:r>
          </a:p>
          <a:p>
            <a:pPr eaLnBrk="0"/>
            <a:r>
              <a:rPr lang="en-US" dirty="0" smtClean="0"/>
              <a:t>Measurable                – </a:t>
            </a:r>
            <a:r>
              <a:rPr lang="en-US" b="1" dirty="0" smtClean="0"/>
              <a:t>charge density</a:t>
            </a:r>
          </a:p>
          <a:p>
            <a:pPr eaLnBrk="0"/>
            <a:r>
              <a:rPr lang="en-US" dirty="0" smtClean="0"/>
              <a:t>Measurable                – photon </a:t>
            </a:r>
            <a:r>
              <a:rPr lang="en-US" b="1" dirty="0" smtClean="0"/>
              <a:t>flux density</a:t>
            </a:r>
          </a:p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: momentum representation                             is FT of          </a:t>
            </a:r>
          </a:p>
          <a:p>
            <a:pPr eaLnBrk="0"/>
            <a:r>
              <a:rPr lang="en-US" b="1" dirty="0" smtClean="0"/>
              <a:t>Light</a:t>
            </a:r>
            <a:r>
              <a:rPr lang="en-US" dirty="0" smtClean="0"/>
              <a:t>: far field (angle) representation                                    is FT of          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158" name="LaTeX: \psi(x)" descr="\psi(x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8519" y="1492910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59" name="LaTeX: E(x)" descr="E(x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2124" y="2056668"/>
            <a:ext cx="83210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0" name="LaTeX: |\psi(x)|^2" descr="|\psi(x)|^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9033" y="2614452"/>
            <a:ext cx="119481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1" name="LaTeX: |E(x)|^2" descr="|E(x)|^2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9033" y="3199668"/>
            <a:ext cx="124053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2" name="LaTeX: \phi(p)" descr="\phi(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321454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3" name="LaTeX: \psi(x)" descr="\psi(x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1639" y="4321454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4" name="LaTeX: \mathcal{E}(\theta)" descr="\mathcal{E}(\theta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394350"/>
            <a:ext cx="72847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5" name="LaTeX: E(x)" descr="E(x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3714" y="5394350"/>
            <a:ext cx="83210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classical picture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:             , recover classical behavior</a:t>
            </a:r>
          </a:p>
          <a:p>
            <a:pPr eaLnBrk="0"/>
            <a:r>
              <a:rPr lang="en-US" b="1" dirty="0" smtClean="0"/>
              <a:t>Light</a:t>
            </a:r>
            <a:r>
              <a:rPr lang="en-US" dirty="0" smtClean="0"/>
              <a:t>:             , recover geometric optics</a:t>
            </a:r>
          </a:p>
          <a:p>
            <a:pPr eaLnBrk="0"/>
            <a:r>
              <a:rPr lang="en-US" dirty="0" smtClean="0"/>
              <a:t>                or                 – phase space density (=brightness) of a quantum particle or light</a:t>
            </a:r>
          </a:p>
          <a:p>
            <a:r>
              <a:rPr lang="en-US" dirty="0" smtClean="0"/>
              <a:t>Wigner of a quantum state / light propagates classically in absence of forces or for linear forces!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3" name="LaTeX: \hbar\rightarrow0" descr="\hbar\rightarrow0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780" y="1742846"/>
            <a:ext cx="1033272" cy="2895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4" name="LaTeX: \lambda\rightarrow0" descr="\lambda\rightarrow0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1730" y="2306604"/>
            <a:ext cx="1051560" cy="2895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LaTeX: W(x, p)" descr="W(x, p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870484"/>
            <a:ext cx="13319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6" name="LaTeX: W(x, \theta)" descr="W(x, \theta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1303" y="2870484"/>
            <a:ext cx="1328928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limit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/>
            <a:r>
              <a:rPr lang="en-US" dirty="0" smtClean="0"/>
              <a:t>Heisenberg uncertainty principle: cannot squeeze the phase space to be less than        </a:t>
            </a:r>
          </a:p>
          <a:p>
            <a:pPr eaLnBrk="0">
              <a:buNone/>
            </a:pPr>
            <a:r>
              <a:rPr lang="en-US" dirty="0" smtClean="0"/>
              <a:t>	                      </a:t>
            </a:r>
          </a:p>
          <a:p>
            <a:pPr eaLnBrk="0">
              <a:buNone/>
            </a:pPr>
            <a:r>
              <a:rPr lang="en-US" dirty="0" smtClean="0"/>
              <a:t>	                            </a:t>
            </a:r>
          </a:p>
          <a:p>
            <a:pPr eaLnBrk="0">
              <a:buNone/>
            </a:pPr>
            <a:r>
              <a:rPr lang="en-US" dirty="0" smtClean="0"/>
              <a:t>	since                                    ,</a:t>
            </a:r>
          </a:p>
          <a:p>
            <a:pPr eaLnBrk="0">
              <a:buNone/>
            </a:pPr>
            <a:r>
              <a:rPr lang="en-US" dirty="0" smtClean="0"/>
              <a:t>	                         </a:t>
            </a:r>
          </a:p>
          <a:p>
            <a:pPr eaLnBrk="0">
              <a:spcBef>
                <a:spcPts val="1800"/>
              </a:spcBef>
              <a:buFont typeface="Arial" charset="0"/>
              <a:buChar char="•"/>
            </a:pPr>
            <a:r>
              <a:rPr lang="en-US" dirty="0" smtClean="0"/>
              <a:t>We call                           the </a:t>
            </a:r>
            <a:r>
              <a:rPr lang="en-US" i="1" dirty="0" smtClean="0"/>
              <a:t>diffraction limit</a:t>
            </a:r>
          </a:p>
          <a:p>
            <a:pPr eaLnBrk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55" name="LaTeX: \hbar/2" descr="\hbar/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1582" y="2209190"/>
            <a:ext cx="60350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6" name="LaTeX: \sigma_x \sigma_p \geq \hbar/2" descr="\sigma_x \sigma_p \geq \hbar/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772948"/>
            <a:ext cx="1996440" cy="42062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7" name="LaTeX: \sigma_x (p \sigma_\theta) \geq .." descr="\sigma_x (p \sigma_\theta) \geq \hbar/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3358164"/>
            <a:ext cx="251155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8" name="LaTeX: p=\hbar k = \hbar\cdot 2\pi /\la.." descr="p=\hbar k = \hbar\cdot 2\pi /\lambda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3403" y="3943380"/>
            <a:ext cx="312115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9" name="LaTeX: \sigma_x \sigma_\theta \geq \lam.." descr="\sigma_x \sigma_\theta \geq \lambda/4\pi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528596"/>
            <a:ext cx="2258568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60" name="LaTeX: \sigma_x \sigma_\theta = \lambda.." descr="\sigma_x \sigma_\theta = \lambda/4\pi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5066" y="5216042"/>
            <a:ext cx="2258568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definitions, but here is one</a:t>
            </a:r>
          </a:p>
          <a:p>
            <a:pPr eaLnBrk="0"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eaLnBrk="0">
              <a:buFont typeface="Arial" charset="0"/>
              <a:buChar char="•"/>
            </a:pPr>
            <a:r>
              <a:rPr lang="en-US" dirty="0" smtClean="0"/>
              <a:t>In optics this is known as         value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2" name="LaTeX: \frac{\sigma_x \sigma_\theta}{\l.." descr="\frac{\sigma_x \sigma_\theta}{\lambda/4\pi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511552"/>
            <a:ext cx="1057655" cy="68884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438400" y="2462784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>
              <a:buNone/>
            </a:pPr>
            <a:r>
              <a:rPr lang="en-US" sz="2800" i="1" dirty="0" smtClean="0"/>
              <a:t>measure of coherence or mode purity</a:t>
            </a:r>
          </a:p>
        </p:txBody>
      </p:sp>
      <p:pic>
        <p:nvPicPr>
          <p:cNvPr id="2053" name="LaTeX: M^2" descr="M^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4411" y="3428268"/>
            <a:ext cx="579120" cy="3322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Useful accelerator physics notations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98637"/>
            <a:ext cx="8229600" cy="4525963"/>
          </a:xfrm>
        </p:spPr>
        <p:txBody>
          <a:bodyPr>
            <a:noAutofit/>
          </a:bodyPr>
          <a:lstStyle/>
          <a:p>
            <a:pPr eaLnBrk="0"/>
            <a:r>
              <a:rPr lang="en-US" smtClean="0"/>
              <a:t>    -</a:t>
            </a:r>
            <a:r>
              <a:rPr lang="en-US" dirty="0" smtClean="0"/>
              <a:t>matrix</a:t>
            </a:r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5327" smtClean="0"/>
              <a:t>                         </a:t>
            </a:r>
            <a:endParaRPr lang="en-US" sz="5327" dirty="0" smtClean="0"/>
          </a:p>
          <a:p>
            <a:pPr eaLnBrk="0">
              <a:buFont typeface="Arial" charset="0"/>
              <a:buChar char="•"/>
            </a:pPr>
            <a:r>
              <a:rPr lang="en-US" dirty="0" err="1" smtClean="0"/>
              <a:t>Twiss</a:t>
            </a:r>
            <a:r>
              <a:rPr lang="en-US" dirty="0" smtClean="0"/>
              <a:t> (equivalent ellipse) and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 </a:t>
            </a:r>
            <a:r>
              <a:rPr lang="en-US" sz="5297" smtClean="0"/>
              <a:t>                               </a:t>
            </a:r>
            <a:endParaRPr lang="en-US" sz="5297" dirty="0" smtClean="0"/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with                       and                       </a:t>
            </a:r>
            <a:r>
              <a:rPr lang="en-US" dirty="0" smtClean="0"/>
              <a:t>or</a:t>
            </a:r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4491" smtClean="0"/>
              <a:t>                                </a:t>
            </a:r>
            <a:endParaRPr lang="en-US" sz="449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LaTeX: x" descr="x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0058" y="2209800"/>
            <a:ext cx="161542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LaTeX: \theta" descr="\theta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0794" y="1118618"/>
            <a:ext cx="140206" cy="21640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6629400" y="1295400"/>
            <a:ext cx="2209800" cy="2209800"/>
            <a:chOff x="6400800" y="1295400"/>
            <a:chExt cx="2438400" cy="2438400"/>
          </a:xfrm>
        </p:grpSpPr>
        <p:grpSp>
          <p:nvGrpSpPr>
            <p:cNvPr id="22" name="Group 21"/>
            <p:cNvGrpSpPr/>
            <p:nvPr/>
          </p:nvGrpSpPr>
          <p:grpSpPr>
            <a:xfrm>
              <a:off x="6400800" y="1295400"/>
              <a:ext cx="2438400" cy="2438400"/>
              <a:chOff x="6300216" y="1487422"/>
              <a:chExt cx="2438400" cy="24384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6665976" y="1776984"/>
                <a:ext cx="1755648" cy="1975104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>
              <a:xfrm>
                <a:off x="7008598" y="1999366"/>
                <a:ext cx="1181378" cy="1329050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>
              <a:xfrm>
                <a:off x="7263384" y="2438400"/>
                <a:ext cx="533400" cy="533400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300216" y="2706622"/>
                <a:ext cx="2438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7519416" y="1487422"/>
                <a:ext cx="0" cy="2438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 rot="18417559">
              <a:off x="6456876" y="2318744"/>
              <a:ext cx="2286000" cy="45720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51" name="LaTeX: \Sigma" descr="\Sigma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1947379"/>
            <a:ext cx="271272" cy="27736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2" name="LaTeX: \Sigma = \left(\begin{array}{cc}.." descr="\Sigma = \left(\begin{array}{cc}\left&lt; x^2 \right&gt;        &amp; \left&lt; x \theta \right&gt; \\\left&lt;\theta x \right&gt;  &amp; \left&lt; \theta^2 \right&gt;\end{array}\right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374044"/>
            <a:ext cx="3715513" cy="98145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3" name="LaTeX: \Sigma = \epsilon \left(\begin{a.." descr="\Sigma = \epsilon \left(\begin{array}{cc}\beta   &amp; -\alpha\\-\alpha &amp; \gamma\end{array}\right) = \epsilon \mathbf{T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3933676"/>
            <a:ext cx="4632961" cy="9753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4" name="LaTeX: \det(\mathbf{T})=1" descr="\det(\mathbf{T})=1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5011894"/>
            <a:ext cx="191109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5" name="LaTeX: \epsilon=\det(\Sigma)" descr="\epsilon=\det(\Sigma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9128" y="5011894"/>
            <a:ext cx="183794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6" name="LaTeX: \epsilon=\sqrt{\left&lt;x^2\right&gt;\.." descr="\epsilon=\sqrt{\left&lt;x^2\right&gt;\left&lt;\theta^2\right&gt;-\left&lt;x\theta\right&gt;^2}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558759"/>
            <a:ext cx="4029456" cy="7315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Jargon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Easy to propagate </a:t>
            </a:r>
            <a:r>
              <a:rPr lang="en-US" dirty="0" err="1" smtClean="0"/>
              <a:t>Twiss</a:t>
            </a:r>
            <a:r>
              <a:rPr lang="en-US" dirty="0" smtClean="0"/>
              <a:t> ellipse for linear optics described </a:t>
            </a:r>
            <a:r>
              <a:rPr lang="en-US" smtClean="0"/>
              <a:t>by     :                                    </a:t>
            </a:r>
            <a:endParaRPr lang="en-US" dirty="0" smtClean="0"/>
          </a:p>
          <a:p>
            <a:pPr eaLnBrk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		</a:t>
            </a:r>
            <a:r>
              <a:rPr lang="en-US" smtClean="0"/>
              <a:t>	                           </a:t>
            </a:r>
            <a:endParaRPr lang="en-US" dirty="0" smtClean="0"/>
          </a:p>
          <a:p>
            <a:pPr eaLnBrk="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mtClean="0"/>
              <a:t>   -</a:t>
            </a:r>
            <a:r>
              <a:rPr lang="en-US" dirty="0" smtClean="0"/>
              <a:t>function </a:t>
            </a:r>
            <a:r>
              <a:rPr lang="en-US" i="1" dirty="0" smtClean="0"/>
              <a:t>is</a:t>
            </a:r>
            <a:r>
              <a:rPr lang="en-US" dirty="0" smtClean="0"/>
              <a:t> Rayleigh range in optics</a:t>
            </a:r>
          </a:p>
          <a:p>
            <a:pPr eaLnBrk="0"/>
            <a:r>
              <a:rPr lang="en-US" dirty="0" smtClean="0"/>
              <a:t>Mode </a:t>
            </a:r>
            <a:r>
              <a:rPr lang="en-US" smtClean="0"/>
              <a:t>purity </a:t>
            </a:r>
            <a:r>
              <a:rPr lang="en-US" sz="4692" smtClean="0"/>
              <a:t>               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1" name="LaTeX: \mathbf{R}" descr="\mathbf{R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2805" y="2352446"/>
            <a:ext cx="347472" cy="2834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LaTeX: (x, \theta)_2^\mathsf{T} = \math.." descr="(x, \theta)_2^\mathsf{T} = \mathbf{R} (x,\theta)_1^\mathsf{T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1605" y="2291486"/>
            <a:ext cx="3166872" cy="44500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LaTeX: \Sigma_2 = \mathbf{R} \Sigma_1 \.." descr="\Sigma_2 = \mathbf{R} \Sigma_1 \mathbf{R}^\mathsf{T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439" y="3050438"/>
            <a:ext cx="2383536" cy="4023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LaTeX: \beta" descr="\beta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3897782"/>
            <a:ext cx="234696" cy="3657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LaTeX: M^2 = \frac{\epsilon}{\lambda/4\.." descr="M^2 = \frac{\epsilon}{\lambda/4\pi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7839" y="4695707"/>
            <a:ext cx="1926336" cy="54559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Hermite</a:t>
            </a:r>
            <a:r>
              <a:rPr lang="en-US" dirty="0" smtClean="0"/>
              <a:t>-Gaussian beam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6626" name="Picture 2" descr="File:TEMm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676400"/>
            <a:ext cx="3431286" cy="4343400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343400" y="1798637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 smtClean="0"/>
              <a:t>	</a:t>
            </a:r>
            <a:r>
              <a:rPr lang="pt-BR" sz="3485" dirty="0" smtClean="0"/>
              <a:t>                               </a:t>
            </a:r>
            <a:r>
              <a:rPr lang="pt-BR" dirty="0" smtClean="0"/>
              <a:t>, where          are Hermite polynomial order in respective plane</a:t>
            </a:r>
            <a:endParaRPr lang="en-US" dirty="0" smtClean="0"/>
          </a:p>
        </p:txBody>
      </p:sp>
      <p:pic>
        <p:nvPicPr>
          <p:cNvPr id="26630" name="LaTeX: M_{x,y}^2 = 2n_{x,y}+1" descr="M_{x,y}^2 = 2n_{x,y}+1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7740" y="1926393"/>
            <a:ext cx="2993136" cy="49072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6631" name="LaTeX: n_{x,y}" descr="n_{x,y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3818" y="2576029"/>
            <a:ext cx="682752" cy="29870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2514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838200"/>
            <a:ext cx="29619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7557" y="4572000"/>
            <a:ext cx="30534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Hermite</a:t>
            </a:r>
            <a:r>
              <a:rPr lang="en-US" dirty="0" smtClean="0"/>
              <a:t>-Gaussian beam phase space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4515" y="12192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5776" y="2819400"/>
            <a:ext cx="244275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LaTeX: n_x=0" descr="n_x=0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752600"/>
            <a:ext cx="880872" cy="2499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6327" name="LaTeX: n_x=1" descr="n_x=1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60064"/>
            <a:ext cx="868680" cy="2499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6328" name="LaTeX: n_x=2" descr="n_x=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541264"/>
            <a:ext cx="877822" cy="2499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rot="20605452">
            <a:off x="5335088" y="255161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position x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 rot="1414835">
            <a:off x="4142956" y="2522181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angle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388728" y="62484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 rot="1414835">
            <a:off x="4853140" y="4402797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angle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 rot="1414835">
            <a:off x="5696085" y="622505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angle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  <p:sp>
        <p:nvSpPr>
          <p:cNvPr id="30" name="TextBox 29"/>
          <p:cNvSpPr txBox="1"/>
          <p:nvPr/>
        </p:nvSpPr>
        <p:spPr>
          <a:xfrm rot="20605452">
            <a:off x="6164986" y="443159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position x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 rot="20605452">
            <a:off x="7115994" y="627258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position x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209800" y="42788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017776" y="25146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219200" y="1764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219200" y="3505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19200" y="5498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pic>
        <p:nvPicPr>
          <p:cNvPr id="1026" name="LaTeX: M_x^2 = \frac{\epsilon_x}{\lambd.." descr="M_x^2 = \frac{\epsilon_x}{\lambda/4\pi} = 1.00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7584" y="1496570"/>
            <a:ext cx="2414016" cy="40843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LaTeX: M_x^2 = 3.00" descr="M_x^2 = 3.00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570" y="3480817"/>
            <a:ext cx="1399030" cy="3291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LaTeX: 5.00" descr="5.00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1250" y="5507738"/>
            <a:ext cx="530350" cy="20726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876800" y="107846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wigner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in phase space: quantum picture</a:t>
            </a:r>
          </a:p>
          <a:p>
            <a:r>
              <a:rPr lang="en-US" dirty="0" smtClean="0"/>
              <a:t>Wigner distribution and its connection to synchrotron radiation</a:t>
            </a:r>
          </a:p>
          <a:p>
            <a:r>
              <a:rPr lang="en-US" dirty="0" smtClean="0"/>
              <a:t>Brightness definitions, transverse coherence</a:t>
            </a:r>
          </a:p>
          <a:p>
            <a:r>
              <a:rPr lang="en-US" dirty="0" smtClean="0"/>
              <a:t>Synchrotron radiation in phase space</a:t>
            </a:r>
          </a:p>
          <a:p>
            <a:pPr lvl="1"/>
            <a:r>
              <a:rPr lang="en-US" dirty="0" smtClean="0"/>
              <a:t>Adding many electrons</a:t>
            </a:r>
          </a:p>
          <a:p>
            <a:pPr lvl="1"/>
            <a:r>
              <a:rPr lang="en-US" dirty="0" smtClean="0"/>
              <a:t>Accounting for polarization</a:t>
            </a:r>
          </a:p>
          <a:p>
            <a:pPr lvl="1"/>
            <a:r>
              <a:rPr lang="en-US" dirty="0" smtClean="0"/>
              <a:t>Segmented </a:t>
            </a:r>
            <a:r>
              <a:rPr lang="en-US" dirty="0" err="1" smtClean="0"/>
              <a:t>undulators</a:t>
            </a:r>
            <a:r>
              <a:rPr lang="en-US" dirty="0" smtClean="0"/>
              <a:t>,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Wigner from 2 sources?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Wigner is a quadratic function, simple adding does not work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Q: will there an interference pattern from 2 different but same-make lasers?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Wigner from 2 sources?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mtClean="0"/>
              <a:t>	                                        </a:t>
            </a:r>
            <a:endParaRPr lang="en-US" dirty="0" smtClean="0"/>
          </a:p>
          <a:p>
            <a:pPr eaLnBrk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mtClean="0"/>
              <a:t>	       </a:t>
            </a:r>
            <a:r>
              <a:rPr lang="en-US" dirty="0" smtClean="0"/>
              <a:t>- first source</a:t>
            </a:r>
            <a:r>
              <a:rPr lang="en-US" smtClean="0"/>
              <a:t>,        </a:t>
            </a:r>
            <a:r>
              <a:rPr lang="en-US" dirty="0" smtClean="0"/>
              <a:t>- second source</a:t>
            </a:r>
            <a:r>
              <a:rPr lang="en-US" smtClean="0"/>
              <a:t>,        </a:t>
            </a:r>
            <a:r>
              <a:rPr lang="en-US" dirty="0" smtClean="0"/>
              <a:t>- interference term</a:t>
            </a:r>
          </a:p>
          <a:p>
            <a:pPr eaLnBrk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mtClean="0"/>
              <a:t>	</a:t>
            </a:r>
            <a:r>
              <a:rPr lang="en-US" sz="4118" smtClean="0"/>
              <a:t>                                                              </a:t>
            </a:r>
            <a:endParaRPr lang="en-US" sz="4118" dirty="0" smtClean="0"/>
          </a:p>
          <a:p>
            <a:pPr eaLnBrk="0">
              <a:spcBef>
                <a:spcPts val="600"/>
              </a:spcBef>
              <a:buNone/>
            </a:pPr>
            <a:r>
              <a:rPr lang="en-US" dirty="0" smtClean="0"/>
              <a:t>		</a:t>
            </a:r>
            <a:r>
              <a:rPr lang="en-US" smtClean="0"/>
              <a:t> </a:t>
            </a:r>
            <a:r>
              <a:rPr lang="en-US" sz="4118" smtClean="0"/>
              <a:t>                                                        </a:t>
            </a:r>
            <a:endParaRPr lang="en-US" sz="4118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LaTeX: W=W_1+W_2+W_c" descr="W=W_1+W_2+W_c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1867814"/>
            <a:ext cx="3617976" cy="34137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LaTeX: W_1" descr="W_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507894"/>
            <a:ext cx="515112" cy="33832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LaTeX: W_2" descr="W_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4915" y="2507894"/>
            <a:ext cx="524256" cy="33832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LaTeX: W_c" descr="W_c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118" y="2507894"/>
            <a:ext cx="521208" cy="34137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LaTeX: W_c \propto \int \left&lt;E_1^*(x+\.." descr="W_c \propto \int \left&lt;E_1^*(x+\frac{x'}{2})E_2(x-\frac{x'}{2})\right&gt; e^{ik\theta x'} dx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3698906"/>
            <a:ext cx="7223760" cy="7315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LaTeX:  + \int \left&lt;E_2^*(x+\frac{x'}{.." descr=" + \int \left&lt;E_2^*(x+\frac{x'}{2})E_1(x-\frac{x'}{2})\right&gt; e^{ik\theta x'} dx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5114" y="4436204"/>
            <a:ext cx="6516624" cy="7315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Interference term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Let each source </a:t>
            </a:r>
            <a:r>
              <a:rPr lang="en-US" smtClean="0"/>
              <a:t>have               and              , </a:t>
            </a:r>
            <a:r>
              <a:rPr lang="en-US" dirty="0" smtClean="0"/>
              <a:t>with random </a:t>
            </a:r>
            <a:r>
              <a:rPr lang="en-US" smtClean="0"/>
              <a:t>phases         , </a:t>
            </a:r>
            <a:r>
              <a:rPr lang="en-US" dirty="0" smtClean="0"/>
              <a:t>then </a:t>
            </a:r>
            <a:r>
              <a:rPr lang="en-US" i="1" dirty="0" smtClean="0"/>
              <a:t>W</a:t>
            </a:r>
            <a:r>
              <a:rPr lang="en-US" i="1" baseline="-25000" dirty="0" smtClean="0"/>
              <a:t>c</a:t>
            </a:r>
            <a:r>
              <a:rPr lang="en-US" dirty="0" smtClean="0"/>
              <a:t> = 0 </a:t>
            </a:r>
            <a:r>
              <a:rPr lang="en-US" smtClean="0"/>
              <a:t>as                                 </a:t>
            </a:r>
            <a:endParaRPr lang="en-US" dirty="0" smtClean="0"/>
          </a:p>
          <a:p>
            <a:pPr eaLnBrk="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This is the situation in ERL </a:t>
            </a:r>
            <a:r>
              <a:rPr lang="en-US" dirty="0" err="1" smtClean="0"/>
              <a:t>undulator</a:t>
            </a:r>
            <a:r>
              <a:rPr lang="en-US" dirty="0" smtClean="0"/>
              <a:t>: electron only interferes with itself</a:t>
            </a:r>
          </a:p>
          <a:p>
            <a:pPr eaLnBrk="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Simple addition of Wigner from all electrons is all we need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112" name="LaTeX: E_1 e^{i\phi_1}" descr="E_1 e^{i\phi_1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0267" y="1681886"/>
            <a:ext cx="1094232" cy="40538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113" name="LaTeX: E_2 e^{i\phi_2}" descr="E_2 e^{i\phi_2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4167" y="1681886"/>
            <a:ext cx="1100328" cy="40538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114" name="LaTeX: \phi_{1,2}" descr="\phi_{1,2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5297" y="2230526"/>
            <a:ext cx="643128" cy="39928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115" name="LaTeX: \left&lt;e^{\pm i(\phi_1-\phi_2)}\r.." descr="\left&lt;e^{\pm i(\phi_1-\phi_2)}\right&gt; = 0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760878"/>
            <a:ext cx="2895600" cy="4998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combining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981200"/>
            <a:ext cx="37719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943100"/>
            <a:ext cx="34956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4470" y="1258669"/>
            <a:ext cx="3622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Gaussian beams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picture in the phase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4470" y="1258669"/>
            <a:ext cx="3622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Gaussian beams</a:t>
            </a:r>
            <a:endParaRPr lang="en-US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2" y="2133600"/>
            <a:ext cx="4510718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099" y="2170176"/>
            <a:ext cx="4471901" cy="36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410200" y="4724400"/>
            <a:ext cx="3429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Wigner for polarized light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>
              <a:buFont typeface="Arial" charset="0"/>
              <a:buChar char="•"/>
            </a:pPr>
            <a:r>
              <a:rPr lang="en-US" dirty="0" smtClean="0"/>
              <a:t>Photon </a:t>
            </a:r>
            <a:r>
              <a:rPr lang="en-US" dirty="0" err="1" smtClean="0"/>
              <a:t>helicity</a:t>
            </a:r>
            <a:r>
              <a:rPr lang="en-US" dirty="0" smtClean="0"/>
              <a:t>        or        right handed and left handed circularly polarized photons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Similar to a 1/2-spin particle – need two component state to describe light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Wigner taken analogous to stokes parameters</a:t>
            </a:r>
          </a:p>
          <a:p>
            <a:pPr eaLnBrk="0">
              <a:buNone/>
            </a:pPr>
            <a:r>
              <a:rPr lang="en-US" dirty="0" smtClean="0"/>
              <a:t>	                                          </a:t>
            </a:r>
          </a:p>
          <a:p>
            <a:pPr eaLnBrk="0">
              <a:buNone/>
            </a:pPr>
            <a:r>
              <a:rPr lang="en-US" dirty="0" smtClean="0"/>
              <a:t>	                                          </a:t>
            </a:r>
          </a:p>
          <a:p>
            <a:pPr eaLnBrk="0">
              <a:buNone/>
            </a:pPr>
            <a:r>
              <a:rPr lang="en-US" dirty="0" smtClean="0"/>
              <a:t>	                                          </a:t>
            </a:r>
          </a:p>
          <a:p>
            <a:pPr eaLnBrk="0">
              <a:buNone/>
            </a:pPr>
            <a:r>
              <a:rPr lang="en-US" dirty="0" smtClean="0"/>
              <a:t>	                                              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181" name="LaTeX: \Gamma_{l,m}(\mathbf{r}) = \lang.." descr="\Gamma_{l,m}(\mathbf{r}) = \langle E_l(\mathbf{r})E_m(\mathbf{r})^*\rangle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876800"/>
            <a:ext cx="3230326" cy="31422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200" name="LaTeX: +\hbar" descr="+\hbar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4052" y="1742846"/>
            <a:ext cx="536448" cy="31699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201" name="LaTeX: -\hbar" descr="-\hbar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5140" y="1742846"/>
            <a:ext cx="536448" cy="28651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202" name="LaTeX: s_0 = \Gamma_{x,x}(\mathbf{r})+\.." descr="s_0 = \Gamma_{x,x}(\mathbf{r})+\Gamma_{y,y}(\mathbf{r}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431060"/>
            <a:ext cx="3837433" cy="4236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203" name="LaTeX: s_1 = \Gamma_{x,x}(\mathbf{r})-\.." descr="s_1 = \Gamma_{x,x}(\mathbf{r})-\Gamma_{y,y}(\mathbf{r}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016276"/>
            <a:ext cx="3837433" cy="4236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204" name="LaTeX: s_2 = \Gamma_{x,y}(\mathbf{r})+\.." descr="s_2 = \Gamma_{x,y}(\mathbf{r})+\Gamma_{y,x}(\mathbf{r}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601492"/>
            <a:ext cx="3837433" cy="4236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205" name="LaTeX: s_3 = i(\Gamma_{x,y}(\mathbf{r}).." descr="s_3 = i(\Gamma_{x,y}(\mathbf{r})-\Gamma_{y,x}(\mathbf{r})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6186708"/>
            <a:ext cx="4294633" cy="4236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Stokes (or 4-Wigner)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1600200"/>
            <a:ext cx="37338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1600200"/>
            <a:ext cx="37338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4191000"/>
            <a:ext cx="37338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4191000"/>
            <a:ext cx="37338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3" name="LaTeX: S_0(\mathbf{r},\bm{\theta}) &amp;=&amp; .." descr="S_0(\mathbf{r},\bm{\theta}) &amp;=&amp; W_{x,x}(\mathbf{r},\bm{\theta}) + W_{y,y}(\mathbf{r},\bm{\theta})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676400"/>
            <a:ext cx="3331273" cy="23831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5" name="LaTeX: S_1(\mathbf{r},\bm{\theta}) &amp;=&amp; .." descr="S_1(\mathbf{r},\bm{\theta}) &amp;=&amp; W_{x,x}(\mathbf{r},\bm{\theta}) - W_{y,y}(\mathbf{r},\bm{\theta}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676400"/>
            <a:ext cx="3331462" cy="23774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6" name="LaTeX: S_2(\mathbf{r},\bm{\theta}) &amp;=&amp; .." descr="S_2(\mathbf{r},\bm{\theta}) &amp;=&amp; W_{x,y}(\mathbf{r},\bm{\theta}) + W_{y,x}(\mathbf{r},\bm{\theta}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267200"/>
            <a:ext cx="3331462" cy="23774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7" name="LaTeX: S_3(\mathbf{r},\bm{\theta}) &amp;=&amp; .." descr="S_3(\mathbf{r},\bm{\theta}) &amp;=&amp; i(W_{x,y}(\mathbf{r},\bm{\theta}) - W_{y,x}(\mathbf{r},\bm{\theta})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7556" y="4267200"/>
            <a:ext cx="3584444" cy="23774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743680" y="2057400"/>
            <a:ext cx="153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intensity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01483" y="2057400"/>
            <a:ext cx="234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Linearly polarized light</a:t>
            </a:r>
          </a:p>
          <a:p>
            <a:r>
              <a:rPr lang="en-US" b="1" dirty="0" smtClean="0"/>
              <a:t>     (+) x-polarized</a:t>
            </a:r>
          </a:p>
          <a:p>
            <a:r>
              <a:rPr lang="en-US" b="1" dirty="0" smtClean="0"/>
              <a:t>     (–) y-polarized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0483" y="4659868"/>
            <a:ext cx="234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Linearly polarized light</a:t>
            </a:r>
          </a:p>
          <a:p>
            <a:r>
              <a:rPr lang="en-US" b="1" dirty="0" smtClean="0"/>
              <a:t>    (+) +45°-polarized</a:t>
            </a:r>
          </a:p>
          <a:p>
            <a:r>
              <a:rPr lang="en-US" b="1" dirty="0" smtClean="0"/>
              <a:t>    (–)  -45°-polarized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4660392"/>
            <a:ext cx="2486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Circularly polarized light</a:t>
            </a:r>
          </a:p>
          <a:p>
            <a:r>
              <a:rPr lang="en-US" b="1" dirty="0" smtClean="0"/>
              <a:t>    (+) right-hand</a:t>
            </a:r>
          </a:p>
          <a:p>
            <a:r>
              <a:rPr lang="en-US" b="1" dirty="0" smtClean="0"/>
              <a:t>    (–) left-hand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B</a:t>
            </a:r>
            <a:r>
              <a:rPr lang="en-US" baseline="-25000" dirty="0" smtClean="0"/>
              <a:t>x</a:t>
            </a:r>
            <a:r>
              <a:rPr lang="en-US" dirty="0" smtClean="0"/>
              <a:t>(ph/s/0.1%BW/mm/</a:t>
            </a:r>
            <a:r>
              <a:rPr lang="en-US" dirty="0" err="1" smtClean="0"/>
              <a:t>mrad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14" y="1219200"/>
            <a:ext cx="758757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35311" y="1143000"/>
            <a:ext cx="93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,  N</a:t>
            </a:r>
            <a:r>
              <a:rPr lang="en-US" sz="1200" baseline="-25000" dirty="0" smtClean="0"/>
              <a:t>und</a:t>
            </a:r>
            <a:r>
              <a:rPr lang="en-US" sz="1200" dirty="0" smtClean="0"/>
              <a:t> = 250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Synchrotron radiation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15240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	Potential from moving charge</a:t>
            </a:r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4265" smtClean="0"/>
              <a:t>                                     </a:t>
            </a:r>
            <a:endParaRPr lang="en-US" sz="4265" dirty="0" smtClean="0"/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4265" smtClean="0"/>
              <a:t>                                         </a:t>
            </a:r>
            <a:endParaRPr lang="en-US" sz="4265" dirty="0" smtClean="0"/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with                                      . </a:t>
            </a:r>
            <a:r>
              <a:rPr lang="en-US" dirty="0" smtClean="0"/>
              <a:t>Then </a:t>
            </a:r>
            <a:r>
              <a:rPr lang="en-US" smtClean="0"/>
              <a:t>find                                                               , </a:t>
            </a:r>
            <a:r>
              <a:rPr lang="en-US" dirty="0" smtClean="0"/>
              <a:t>then FT to </a:t>
            </a:r>
            <a:r>
              <a:rPr lang="en-US" smtClean="0"/>
              <a:t>get           </a:t>
            </a:r>
            <a:endParaRPr lang="en-US" dirty="0" smtClean="0"/>
          </a:p>
          <a:p>
            <a:pPr eaLnBrk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194" name="LaTeX: \phi(\mathbf{r},t) = \frac{e}{4\.." descr="\phi(\mathbf{r},t) = \frac{e}{4\pi\epsilon_0}\left.\frac{1}{R-\mathbf{v}\cdot\mathbf{R}/c}\right|_\mathrm{ret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" y="2108416"/>
            <a:ext cx="4468369" cy="7620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195" name="LaTeX: \mathbf{A}(\mathbf{r},t) = \frac.." descr="\mathbf{A}(\mathbf{r},t) = \frac{e}{4\pi\epsilon_0c^2}\left.\frac{\mathbf{v}}{R-\mathbf{v}\cdot\mathbf{R}/c\right|_\mathrm{ret}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" y="2888386"/>
            <a:ext cx="4882896" cy="7620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196" name="LaTeX: t_\mathrm{ret} = t-R(t_\mathrm{r.." descr="t_\mathrm{ret} = t-R(t_\mathrm{ret})/c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0028" y="3769009"/>
            <a:ext cx="3313177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197" name="LaTeX: \mathbf{E}(t)=-\nabla\phi-\frac{.." descr="\mathbf{E}(t)=-\nabla\phi-\frac{\partial\mathbf{A}}{\partial t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" y="4223283"/>
            <a:ext cx="3212592" cy="5029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198" name="LaTeX: \mathbf{E}(\omega)" descr="\mathbf{E}(\omega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565" y="4278147"/>
            <a:ext cx="85039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Brightness 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eaLnBrk="0">
              <a:buFont typeface="Arial" charset="0"/>
              <a:buChar char="•"/>
            </a:pPr>
            <a:r>
              <a:rPr lang="en-US" dirty="0" smtClean="0"/>
              <a:t>Phase space density in 4D phase space = brightness                           . Same as Wigner, double integral gives spectral flux</a:t>
            </a:r>
          </a:p>
          <a:p>
            <a:pPr lvl="1" eaLnBrk="0">
              <a:buNone/>
            </a:pPr>
            <a:r>
              <a:rPr lang="en-US" dirty="0" smtClean="0"/>
              <a:t>– Units ph/s/0.1%BW/mm</a:t>
            </a:r>
            <a:r>
              <a:rPr lang="en-US" baseline="30000" dirty="0" smtClean="0"/>
              <a:t>2</a:t>
            </a:r>
            <a:r>
              <a:rPr lang="en-US" dirty="0" smtClean="0"/>
              <a:t>/mrad</a:t>
            </a:r>
            <a:r>
              <a:rPr lang="en-US" baseline="30000" dirty="0" smtClean="0"/>
              <a:t>2</a:t>
            </a:r>
          </a:p>
          <a:p>
            <a:pPr lvl="1" eaLnBrk="0">
              <a:buNone/>
            </a:pPr>
            <a:r>
              <a:rPr lang="en-US" dirty="0" smtClean="0"/>
              <a:t>– Nice but bulky, huge memory requirements.</a:t>
            </a:r>
          </a:p>
          <a:p>
            <a:pPr eaLnBrk="0">
              <a:buFont typeface="Arial" charset="0"/>
              <a:buChar char="•"/>
            </a:pPr>
            <a:r>
              <a:rPr lang="en-US" dirty="0" smtClean="0"/>
              <a:t>Density in 2D phase space = 2D brightness              </a:t>
            </a:r>
            <a:r>
              <a:rPr lang="es-ES" dirty="0" smtClean="0"/>
              <a:t>                                                                            </a:t>
            </a:r>
            <a:r>
              <a:rPr lang="en-US" dirty="0" smtClean="0"/>
              <a:t>      are integrated away respectively. Easy to compute, modest memory </a:t>
            </a:r>
            <a:r>
              <a:rPr lang="en-US" dirty="0" err="1" smtClean="0"/>
              <a:t>reqs</a:t>
            </a:r>
            <a:r>
              <a:rPr lang="en-US" dirty="0" smtClean="0"/>
              <a:t>.</a:t>
            </a:r>
          </a:p>
          <a:p>
            <a:pPr marL="342900" lvl="1" indent="-342900" eaLnBrk="0">
              <a:buNone/>
            </a:pPr>
            <a:r>
              <a:rPr lang="en-US" dirty="0" smtClean="0"/>
              <a:t>	– Units ph/s/0.1%BW/mm/</a:t>
            </a:r>
            <a:r>
              <a:rPr lang="en-US" dirty="0" err="1" smtClean="0"/>
              <a:t>mrad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LaTeX: B(x,y,\theta_x,\theta_y)" descr="B(x,y,\theta_x,\theta_y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480" y="1828190"/>
            <a:ext cx="2368296" cy="4236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LaTeX: B_x(x,\theta_x)~\mathrm{or}~B_y(.." descr="B_x(x,\theta_x)~\mathrm{or}~B_y(y,\theta_y).~(y,\theta_y)~\mathrm{or}~(x,\theta_x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412894"/>
            <a:ext cx="6909818" cy="4236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brightness for partially coherent x-ray sources</a:t>
            </a:r>
          </a:p>
          <a:p>
            <a:pPr lvl="1"/>
            <a:r>
              <a:rPr lang="en-US" dirty="0" smtClean="0"/>
              <a:t>Gaussian or non-Gaussian X-rays??</a:t>
            </a:r>
          </a:p>
          <a:p>
            <a:pPr lvl="1"/>
            <a:r>
              <a:rPr lang="en-US" dirty="0" smtClean="0"/>
              <a:t>How to include non-Gaussian electron beams close to diffraction limit, energy spread??</a:t>
            </a:r>
          </a:p>
          <a:p>
            <a:pPr lvl="1"/>
            <a:r>
              <a:rPr lang="en-US" dirty="0" smtClean="0"/>
              <a:t>How to account for different light polarization, segmented </a:t>
            </a:r>
            <a:r>
              <a:rPr lang="en-US" dirty="0" err="1" smtClean="0"/>
              <a:t>undulators</a:t>
            </a:r>
            <a:r>
              <a:rPr lang="en-US" dirty="0" smtClean="0"/>
              <a:t> with focusing in-between, etc.??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Brightness 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0">
              <a:buFont typeface="Arial" charset="0"/>
              <a:buChar char="•"/>
            </a:pPr>
            <a:r>
              <a:rPr lang="en-US" dirty="0" smtClean="0"/>
              <a:t>Can quote peak </a:t>
            </a:r>
            <a:r>
              <a:rPr lang="en-US" smtClean="0"/>
              <a:t>brightness                        or                  </a:t>
            </a:r>
            <a:r>
              <a:rPr lang="en-US" dirty="0" smtClean="0"/>
              <a:t>– but can be negative</a:t>
            </a:r>
          </a:p>
          <a:p>
            <a:pPr eaLnBrk="0">
              <a:buFont typeface="Arial" charset="0"/>
              <a:buChar char="•"/>
            </a:pPr>
            <a:r>
              <a:rPr lang="en-US" dirty="0" smtClean="0"/>
              <a:t>E.g. one possible definition (Rhee, Luis</a:t>
            </a:r>
            <a:r>
              <a:rPr lang="en-US" smtClean="0"/>
              <a:t>) </a:t>
            </a:r>
            <a:r>
              <a:rPr lang="en-US" sz="4000" smtClean="0"/>
              <a:t>                     </a:t>
            </a:r>
            <a:r>
              <a:rPr lang="en-US" smtClean="0"/>
              <a:t>             </a:t>
            </a:r>
            <a:r>
              <a:rPr lang="en-US" sz="4000" dirty="0" smtClean="0"/>
              <a:t>         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137" name="LaTeX: B(0,0,0,0)" descr="B(0,0,0,0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0799" y="1721510"/>
            <a:ext cx="1953768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8" name="LaTeX: B_x(0,0)" descr="B_x(0,0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209190"/>
            <a:ext cx="1371600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9" name="LaTeX: \left&lt;B\right&gt;=\frac{\int B^2 d\.." descr="\left&lt;B\right&gt;=\frac{\int B^2 d\mathcal{V}} {\int B d\mathcal{V}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3164752"/>
            <a:ext cx="2319528" cy="7071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brightness computed now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>
              <a:buFont typeface="Arial" charset="0"/>
              <a:buChar char="•"/>
            </a:pPr>
            <a:r>
              <a:rPr lang="en-US" dirty="0" smtClean="0"/>
              <a:t>Find flux in central </a:t>
            </a:r>
            <a:r>
              <a:rPr lang="en-US" smtClean="0"/>
              <a:t>cone       </a:t>
            </a:r>
            <a:endParaRPr lang="en-US" dirty="0" smtClean="0"/>
          </a:p>
          <a:p>
            <a:pPr eaLnBrk="0">
              <a:buFont typeface="Arial" charset="0"/>
              <a:buChar char="•"/>
            </a:pPr>
            <a:r>
              <a:rPr lang="en-US" dirty="0" smtClean="0"/>
              <a:t>Spread it out in Gaussian phase space with light </a:t>
            </a:r>
            <a:r>
              <a:rPr lang="en-US" dirty="0" err="1" smtClean="0"/>
              <a:t>emittance</a:t>
            </a:r>
            <a:r>
              <a:rPr lang="en-US" dirty="0" smtClean="0"/>
              <a:t> in each </a:t>
            </a:r>
            <a:r>
              <a:rPr lang="en-US" smtClean="0"/>
              <a:t>plane           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Convolve light </a:t>
            </a:r>
            <a:r>
              <a:rPr lang="en-US" dirty="0" err="1" smtClean="0"/>
              <a:t>emittance</a:t>
            </a:r>
            <a:r>
              <a:rPr lang="en-US" dirty="0" smtClean="0"/>
              <a:t> with electron </a:t>
            </a:r>
            <a:r>
              <a:rPr lang="en-US" dirty="0" err="1" smtClean="0"/>
              <a:t>emittance</a:t>
            </a:r>
            <a:r>
              <a:rPr lang="en-US" dirty="0" smtClean="0"/>
              <a:t> and quote on-axis brightness</a:t>
            </a:r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3380" smtClean="0"/>
              <a:t>                                             </a:t>
            </a:r>
            <a:endParaRPr lang="en-US" sz="338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35" name="LaTeX: \mathcal{F}_n" descr="\mathcal{F}_n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7885" y="1748942"/>
            <a:ext cx="478536" cy="34137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6" name="LaTeX: \lambda/4\pi" descr="\lambda/4\pi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861" y="2794406"/>
            <a:ext cx="868680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7" name="LaTeX: B(0,0,0,0) = \frac{\mathcal{F}n}.." descr="B(0,0,0,0) = \frac{\mathcal{F}n}{(2\pi)^2\epsilon_{x\mathsf{T}}\epsilon_{y\mathsf{T}}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337922"/>
            <a:ext cx="4276345" cy="5791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arenBoth"/>
            </a:pPr>
            <a:r>
              <a:rPr lang="en-US" dirty="0" smtClean="0"/>
              <a:t>What about non-Gaussian electron beam?</a:t>
            </a:r>
          </a:p>
          <a:p>
            <a:pPr marL="571500" indent="-571500">
              <a:buAutoNum type="romanUcParenBoth"/>
            </a:pPr>
            <a:r>
              <a:rPr lang="en-US" dirty="0" smtClean="0"/>
              <a:t>Is synchrotron radiation phase space from a single electron Gaussian itself (central cone)?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(I) Is the case of ERL, while (II) is never the case for any </a:t>
            </a:r>
            <a:r>
              <a:rPr lang="en-US" dirty="0" err="1" smtClean="0"/>
              <a:t>undulator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results of simulations with </a:t>
            </a:r>
            <a:r>
              <a:rPr lang="en-US" dirty="0" err="1" smtClean="0"/>
              <a:t>synrad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6005513" cy="446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71800" y="4648200"/>
            <a:ext cx="3804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Checking angular flux on-axis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17979" y="1143000"/>
            <a:ext cx="446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 = 100mA, zero </a:t>
            </a:r>
            <a:r>
              <a:rPr lang="en-US" b="1" i="1" dirty="0" err="1" smtClean="0"/>
              <a:t>emittance</a:t>
            </a:r>
            <a:r>
              <a:rPr lang="en-US" b="1" i="1" dirty="0" smtClean="0"/>
              <a:t> beam everywhere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Total flux in central cone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7" y="1504590"/>
            <a:ext cx="6386513" cy="474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Scanning around resonance…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34000" cy="520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2353" y="2057400"/>
            <a:ext cx="107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on-axis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5558135"/>
            <a:ext cx="76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Scanning around resonance…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9" name="detuning_1st_harmonic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Scanning around 2</a:t>
            </a:r>
            <a:r>
              <a:rPr lang="en-US" baseline="30000" dirty="0" smtClean="0"/>
              <a:t>nd</a:t>
            </a:r>
            <a:r>
              <a:rPr lang="en-US" dirty="0" smtClean="0"/>
              <a:t> harmonic…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" name="detuning_2nd_harmonic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Synchrotron radiation in phase space, back-propagated to the </a:t>
            </a:r>
            <a:r>
              <a:rPr lang="en-US" dirty="0" err="1" smtClean="0"/>
              <a:t>undulator</a:t>
            </a:r>
            <a:r>
              <a:rPr lang="en-US" dirty="0" smtClean="0"/>
              <a:t>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0"/>
            <a:ext cx="697590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LaTeX: \epsilon_x \approx 2.7\frac{\lam.." descr="\epsilon_x \approx 2.7\frac{\lambda}{4\pi}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981200"/>
            <a:ext cx="1950719" cy="5334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LaTeX: \beta_x \approx 0.45 L_\mathrm{u.." descr="\beta_x \approx 0.45 L_\mathrm{und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8089" y="5638800"/>
            <a:ext cx="2648711" cy="38709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observations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Synchrotron radiation light:</a:t>
            </a:r>
          </a:p>
          <a:p>
            <a:pPr lvl="1">
              <a:buFontTx/>
              <a:buChar char="-"/>
            </a:pPr>
            <a:r>
              <a:rPr lang="en-US" dirty="0" err="1" smtClean="0"/>
              <a:t>Emittance</a:t>
            </a:r>
            <a:r>
              <a:rPr lang="en-US" dirty="0" smtClean="0"/>
              <a:t> ~ 3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diffraction limit</a:t>
            </a:r>
          </a:p>
          <a:p>
            <a:pPr lvl="1">
              <a:buFontTx/>
              <a:buChar char="-"/>
            </a:pPr>
            <a:r>
              <a:rPr lang="en-US" dirty="0" smtClean="0"/>
              <a:t>Ninja star pattern</a:t>
            </a:r>
          </a:p>
          <a:p>
            <a:pPr lvl="1">
              <a:buFontTx/>
              <a:buChar char="-"/>
            </a:pPr>
            <a:r>
              <a:rPr lang="en-US" dirty="0" smtClean="0"/>
              <a:t>Bright core (non-Gaussian)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Brightness: geometrical optics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Rays moving in drifts and focusing elements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Brightness = particle density in phase space (2D, 4D, or 6D)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35836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fraction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Ellipse cookie-cutter (adjustable), vary from 0 to infinity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Compute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inside</a:t>
            </a:r>
          </a:p>
          <a:p>
            <a:pPr eaLnBrk="0">
              <a:buFont typeface="Arial" charset="0"/>
              <a:buChar char="•"/>
            </a:pPr>
            <a:r>
              <a:rPr lang="en-US" dirty="0" smtClean="0"/>
              <a:t>All </a:t>
            </a:r>
            <a:r>
              <a:rPr lang="en-US" smtClean="0"/>
              <a:t>beam                 </a:t>
            </a:r>
            <a:endParaRPr lang="en-US" dirty="0" smtClean="0"/>
          </a:p>
          <a:p>
            <a:pPr eaLnBrk="0">
              <a:buFont typeface="Arial" charset="0"/>
              <a:buChar char="•"/>
            </a:pPr>
            <a:r>
              <a:rPr lang="en-US" dirty="0" smtClean="0"/>
              <a:t>Core </a:t>
            </a:r>
            <a:r>
              <a:rPr lang="en-US" err="1" smtClean="0"/>
              <a:t>emittance</a:t>
            </a:r>
            <a:r>
              <a:rPr lang="en-US" smtClean="0"/>
              <a:t> </a:t>
            </a:r>
            <a:r>
              <a:rPr lang="en-US" sz="4265" smtClean="0"/>
              <a:t>                 </a:t>
            </a:r>
            <a:endParaRPr lang="en-US" sz="4265" dirty="0" smtClean="0"/>
          </a:p>
          <a:p>
            <a:pPr eaLnBrk="0">
              <a:buFont typeface="Arial" charset="0"/>
              <a:buChar char="•"/>
            </a:pPr>
            <a:r>
              <a:rPr lang="en-US" dirty="0" smtClean="0"/>
              <a:t>Core </a:t>
            </a:r>
            <a:r>
              <a:rPr lang="en-US" smtClean="0"/>
              <a:t>fraction                             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156" name="LaTeX: \epsilon (100\%)" descr="\epsilon (100\%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4589" y="3358164"/>
            <a:ext cx="138379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7" name="LaTeX: \epsilon_\mathrm{core} = \left.\.." descr="\epsilon_\mathrm{core} = \left.\frac{d\epsilon}{df}\right|_0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0724" y="3842728"/>
            <a:ext cx="2033016" cy="7620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8" name="LaTeX: \epsilon(f_\mathrm{core}) = \eps.." descr="\epsilon(f_\mathrm{core}) = \epsilon_\mathrm{core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7375" y="4723351"/>
            <a:ext cx="2545080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0">
              <a:buFont typeface="Arial" charset="0"/>
              <a:buChar char="•"/>
            </a:pPr>
            <a:r>
              <a:rPr lang="en-US" dirty="0" smtClean="0"/>
              <a:t>Uniform</a:t>
            </a:r>
            <a:r>
              <a:rPr lang="en-US" smtClean="0"/>
              <a:t>:                               ,                          </a:t>
            </a:r>
            <a:endParaRPr lang="en-US" dirty="0" smtClean="0"/>
          </a:p>
          <a:p>
            <a:pPr eaLnBrk="0">
              <a:buFont typeface="Arial" charset="0"/>
              <a:buChar char="•"/>
            </a:pPr>
            <a:r>
              <a:rPr lang="en-US" dirty="0" smtClean="0"/>
              <a:t>Gaussian</a:t>
            </a:r>
            <a:r>
              <a:rPr lang="en-US" smtClean="0"/>
              <a:t>:                                  ,                           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170" name="LaTeX: \epsilon_\mathrm{core} = \epsilo.." descr="\epsilon_\mathrm{core} = \epsilon(100\%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7830" y="1721510"/>
            <a:ext cx="2685288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LaTeX: f_\mathrm{core} = 100\%" descr="f_\mathrm{core} = 100\%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2643" y="1721510"/>
            <a:ext cx="2255520" cy="38709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LaTeX: \epsilon_\mathrm{core} = \frac{1.." descr="\epsilon_\mathrm{core} = \frac{1}{2}\epsilon(100\%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0639" y="2245644"/>
            <a:ext cx="2944368" cy="4846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LaTeX: f_\mathrm{core} = 71.5\%" descr="f_\mathrm{core} = 71.5\%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1678" y="2285268"/>
            <a:ext cx="2368296" cy="38709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exactly is core </a:t>
            </a:r>
            <a:r>
              <a:rPr lang="en-US" dirty="0" err="1" smtClean="0"/>
              <a:t>emittance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Together with total flux, it is a measure of max brightness in the beam</a:t>
            </a:r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z="4692" dirty="0" smtClean="0"/>
              <a:t>                                          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6" name="LaTeX: B_\mathrm{max} = \frac{\Delta f .." descr="B_\mathrm{max} = \frac{\Delta f \iint B dxd\theta_x}{4\pi\epsilon(\Delta f)} = \frac{\iint B dxd\theta_x}{4\pi\epsilon_\mathrm{core}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845571"/>
            <a:ext cx="5763769" cy="65836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fraction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2729" y="1447800"/>
            <a:ext cx="640347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2209800" y="2590800"/>
            <a:ext cx="2739853" cy="1017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000" dirty="0" smtClean="0"/>
              <a:t>core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</a:t>
            </a:r>
            <a:r>
              <a:rPr lang="en-US" sz="2000" smtClean="0"/>
              <a:t>is </a:t>
            </a:r>
            <a:r>
              <a:rPr lang="en-US" sz="2011" smtClean="0"/>
              <a:t>        </a:t>
            </a:r>
            <a:endParaRPr lang="en-US" sz="2011" dirty="0" smtClean="0"/>
          </a:p>
          <a:p>
            <a:pPr eaLnBrk="0"/>
            <a:r>
              <a:rPr lang="en-US" sz="2000" dirty="0" smtClean="0"/>
              <a:t>(same as </a:t>
            </a:r>
            <a:r>
              <a:rPr lang="en-US" sz="2000" dirty="0" err="1" smtClean="0"/>
              <a:t>Guassian</a:t>
            </a:r>
            <a:r>
              <a:rPr lang="en-US" sz="2000" dirty="0" smtClean="0"/>
              <a:t>!), but</a:t>
            </a:r>
          </a:p>
          <a:p>
            <a:pPr eaLnBrk="0"/>
            <a:r>
              <a:rPr lang="en-US" sz="2000" smtClean="0"/>
              <a:t>                 </a:t>
            </a:r>
            <a:r>
              <a:rPr lang="en-US" sz="2000" dirty="0" smtClean="0"/>
              <a:t>is much larger</a:t>
            </a:r>
            <a:endParaRPr lang="en-US" sz="2000" dirty="0"/>
          </a:p>
        </p:txBody>
      </p:sp>
      <p:pic>
        <p:nvPicPr>
          <p:cNvPr id="9227" name="LaTeX: \frac{1}{2}\frac{\lambda}{4\pi}" descr="\frac{1}{2}\frac{\lambda}{4\pi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7372" y="2650000"/>
            <a:ext cx="420623" cy="31699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8" name="LaTeX: \epsilon(100\%)" descr="\epsilon(100\%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1239" y="3293491"/>
            <a:ext cx="868679" cy="25603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beta function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691313" cy="497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phase space around 1</a:t>
            </a:r>
            <a:r>
              <a:rPr lang="en-US" baseline="30000" dirty="0" smtClean="0"/>
              <a:t>st</a:t>
            </a:r>
            <a:r>
              <a:rPr lang="en-US" dirty="0" smtClean="0"/>
              <a:t> harmonic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detuning_1st_harmonic_wigner_rescal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5621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on-axis 4D brightness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56648"/>
            <a:ext cx="6648450" cy="494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on-axis 2D brightness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270" y="1524000"/>
            <a:ext cx="677073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On-axis over average 2D brightness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66862"/>
            <a:ext cx="6634577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 </a:t>
            </a:r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843713" cy="508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4876800" y="3048000"/>
            <a:ext cx="3810000" cy="17526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in classical mechanics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8610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Classical: particle </a:t>
            </a:r>
            <a:r>
              <a:rPr lang="en-US" smtClean="0"/>
              <a:t>state           </a:t>
            </a:r>
            <a:endParaRPr lang="en-US" dirty="0" smtClean="0"/>
          </a:p>
          <a:p>
            <a:pPr eaLnBrk="0"/>
            <a:r>
              <a:rPr lang="en-US" dirty="0" smtClean="0"/>
              <a:t>Evolves in time according </a:t>
            </a:r>
            <a:r>
              <a:rPr lang="en-US" smtClean="0"/>
              <a:t>to                   , </a:t>
            </a:r>
            <a:r>
              <a:rPr lang="en-US" sz="4290" smtClean="0"/>
              <a:t>         </a:t>
            </a:r>
            <a:endParaRPr lang="en-US" sz="4290" dirty="0" smtClean="0"/>
          </a:p>
          <a:p>
            <a:pPr eaLnBrk="0"/>
            <a:r>
              <a:rPr lang="en-US" dirty="0" smtClean="0"/>
              <a:t>E.g.  drift:		         linear restoring force:</a:t>
            </a:r>
          </a:p>
          <a:p>
            <a:pPr eaLnBrk="0"/>
            <a:endParaRPr lang="en-US" dirty="0" smtClean="0"/>
          </a:p>
          <a:p>
            <a:pPr eaLnBrk="0">
              <a:buNone/>
            </a:pPr>
            <a:endParaRPr lang="en-US" dirty="0" smtClean="0"/>
          </a:p>
          <a:p>
            <a:pPr eaLnBrk="0">
              <a:buNone/>
            </a:pPr>
            <a:endParaRPr lang="en-US" dirty="0" smtClean="0"/>
          </a:p>
          <a:p>
            <a:pPr eaLnBrk="0"/>
            <a:r>
              <a:rPr lang="en-US" dirty="0" err="1" smtClean="0"/>
              <a:t>Liouville’s</a:t>
            </a:r>
            <a:r>
              <a:rPr lang="en-US" dirty="0" smtClean="0"/>
              <a:t> theorem: phase space density stays const along particle trajectories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136" name="LaTeX: \mathcal{H} = \frac{p^2}{2m}" descr="\mathcal{H} = \frac{p^2}{2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581400"/>
            <a:ext cx="1383236" cy="5785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38" name="LaTeX: \mathcal{H} = \frac{p^2}{2m}+\fr.." descr="\mathcal{H} = \frac{p^2}{2m}+\frac{kx^2}{2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581400"/>
            <a:ext cx="2496309" cy="57911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43" name="LaTeX: \dot p = 0,~~ \dot x = \frac{p}{.." descr="\dot p = 0,~~ \dot x = \frac{p}{m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3356" y="4267200"/>
            <a:ext cx="2517644" cy="44805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45" name="LaTeX: \dot p = -kx,~~ \dot x = \frac{p.." descr="\dot p = -kx,~~ \dot x = \frac{p}{m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8829" y="4267201"/>
            <a:ext cx="3084571" cy="44805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109" name="Rectangle 108"/>
          <p:cNvSpPr/>
          <p:nvPr/>
        </p:nvSpPr>
        <p:spPr>
          <a:xfrm>
            <a:off x="1524000" y="3048000"/>
            <a:ext cx="2819400" cy="17526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LaTeX: (x,p)" descr="(x,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684" y="1721510"/>
            <a:ext cx="89306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0" name="LaTeX: \dot p = -\frac{\partial \mathca.." descr="\dot p = -\frac{\partial \mathcal{H}}{\partial x}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951" y="2385879"/>
            <a:ext cx="1588008" cy="5029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1" name="LaTeX: \dot x =\frac{\partial \mathcal{.." descr="\dot x =\frac{\partial \mathcal{H}}{\partial p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0864" y="2385879"/>
            <a:ext cx="1289304" cy="5547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beta function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7" y="1295400"/>
            <a:ext cx="6843713" cy="508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57450"/>
            <a:ext cx="5334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 segments, N</a:t>
            </a:r>
            <a:r>
              <a:rPr lang="en-US" baseline="-25000" dirty="0" smtClean="0"/>
              <a:t>u</a:t>
            </a:r>
            <a:r>
              <a:rPr lang="en-US" dirty="0" smtClean="0"/>
              <a:t>=100 each, 0.48m gap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</a:t>
            </a:r>
            <a:r>
              <a:rPr lang="en-US" baseline="-25000" dirty="0" smtClean="0">
                <a:sym typeface="Symbol"/>
              </a:rPr>
              <a:t>u</a:t>
            </a:r>
            <a:r>
              <a:rPr lang="en-US" dirty="0" smtClean="0">
                <a:sym typeface="Symbol"/>
              </a:rPr>
              <a:t>=2cm, B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= </a:t>
            </a:r>
            <a:r>
              <a:rPr lang="en-US" dirty="0" smtClean="0"/>
              <a:t>0.375T, E</a:t>
            </a:r>
            <a:r>
              <a:rPr lang="en-US" baseline="-25000" dirty="0" smtClean="0"/>
              <a:t>ph</a:t>
            </a:r>
            <a:r>
              <a:rPr lang="en-US" dirty="0" smtClean="0"/>
              <a:t>=</a:t>
            </a:r>
            <a:r>
              <a:rPr lang="en-US" dirty="0"/>
              <a:t> </a:t>
            </a:r>
            <a:r>
              <a:rPr lang="en-US" dirty="0" smtClean="0"/>
              <a:t>9533eV</a:t>
            </a:r>
            <a:br>
              <a:rPr lang="en-US" dirty="0" smtClean="0"/>
            </a:br>
            <a:r>
              <a:rPr lang="en-US" dirty="0" smtClean="0"/>
              <a:t>5GeV, quad 0.3m with 3.5T/m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5334000"/>
            <a:ext cx="1676400" cy="381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5334000"/>
            <a:ext cx="1676400" cy="381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2349" y="5029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0408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5257800"/>
            <a:ext cx="76200" cy="53340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4876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100" y="1476375"/>
            <a:ext cx="5257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0"/>
            <a:r>
              <a:rPr lang="en-US" smtClean="0"/>
              <a:t>               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 @ 50m</a:t>
            </a:r>
            <a:endParaRPr lang="en-US" dirty="0"/>
          </a:p>
        </p:txBody>
      </p:sp>
      <p:pic>
        <p:nvPicPr>
          <p:cNvPr id="2051" name="LaTeX: x_\mathrm{ini} = 0" descr="x_\mathrm{ini} = 0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7437" y="665086"/>
            <a:ext cx="1840992" cy="45110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457325"/>
            <a:ext cx="5334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0"/>
            <a:r>
              <a:rPr lang="en-US" sz="4000" dirty="0" smtClean="0"/>
              <a:t>                             </a:t>
            </a:r>
            <a:endParaRPr lang="en-US" sz="4000" dirty="0"/>
          </a:p>
        </p:txBody>
      </p:sp>
      <p:pic>
        <p:nvPicPr>
          <p:cNvPr id="3074" name="LaTeX: x_\mathrm{ini} = 250\mu\mathrm{m.." descr="x_\mathrm{ini} = 250\mu\mathrm{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1337" y="664477"/>
            <a:ext cx="2916935" cy="44195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 @ 50m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0"/>
            <a:r>
              <a:rPr lang="en-US" smtClean="0"/>
              <a:t>               </a:t>
            </a:r>
            <a:endParaRPr lang="en-US" dirty="0"/>
          </a:p>
        </p:txBody>
      </p:sp>
      <p:pic>
        <p:nvPicPr>
          <p:cNvPr id="2051" name="LaTeX: x_\mathrm{ini} = 0" descr="x_\mathrm{ini} = 0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7437" y="665086"/>
            <a:ext cx="1840992" cy="45110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457325"/>
            <a:ext cx="5334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0"/>
            <a:r>
              <a:rPr lang="en-US" sz="4000" dirty="0" smtClean="0"/>
              <a:t>                             </a:t>
            </a:r>
            <a:endParaRPr lang="en-US" sz="4000" dirty="0"/>
          </a:p>
        </p:txBody>
      </p:sp>
      <p:pic>
        <p:nvPicPr>
          <p:cNvPr id="3074" name="LaTeX: x_\mathrm{ini} = 250\mu\mathrm{m.." descr="x_\mathrm{ini} = 250\mu\mathrm{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1337" y="664477"/>
            <a:ext cx="2916935" cy="44195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457325"/>
            <a:ext cx="5334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Wigner distribution is a complete way to characterize (any) partially coherent source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(Micro)brightness in wave optics is allowed to adopt local negative values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Brightness and </a:t>
            </a:r>
            <a:r>
              <a:rPr lang="en-US" dirty="0" err="1" smtClean="0"/>
              <a:t>emittance</a:t>
            </a:r>
            <a:r>
              <a:rPr lang="en-US" dirty="0" smtClean="0"/>
              <a:t> specs have not been identified correctly (for ERL) up to this point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machinery in place can do segmented </a:t>
            </a:r>
            <a:r>
              <a:rPr lang="en-US" dirty="0" err="1" smtClean="0"/>
              <a:t>undulators</a:t>
            </a:r>
            <a:r>
              <a:rPr lang="en-US" dirty="0" smtClean="0"/>
              <a:t>, mismatched electron beam,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Andrew </a:t>
            </a:r>
            <a:r>
              <a:rPr lang="en-US" dirty="0" err="1" smtClean="0"/>
              <a:t>Gasbarro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David Sagan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in quantum physics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143000"/>
            <a:ext cx="8229600" cy="6705600"/>
          </a:xfrm>
        </p:spPr>
        <p:txBody>
          <a:bodyPr>
            <a:noAutofit/>
          </a:bodyPr>
          <a:lstStyle/>
          <a:p>
            <a:pPr eaLnBrk="0"/>
            <a:r>
              <a:rPr lang="en-US" dirty="0" smtClean="0"/>
              <a:t>Quantum state:</a:t>
            </a:r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                                  or                            </a:t>
            </a:r>
            <a:endParaRPr lang="en-US" dirty="0" smtClean="0"/>
          </a:p>
          <a:p>
            <a:pPr eaLnBrk="0">
              <a:buNone/>
            </a:pPr>
            <a:r>
              <a:rPr lang="en-US" dirty="0" smtClean="0"/>
              <a:t>	Position </a:t>
            </a:r>
            <a:r>
              <a:rPr lang="en-US" smtClean="0"/>
              <a:t>space                     </a:t>
            </a:r>
            <a:r>
              <a:rPr lang="en-US" dirty="0" smtClean="0"/>
              <a:t>momentum space</a:t>
            </a:r>
          </a:p>
          <a:p>
            <a:pPr eaLnBrk="0"/>
            <a:r>
              <a:rPr lang="en-US" dirty="0" smtClean="0"/>
              <a:t>If </a:t>
            </a:r>
            <a:r>
              <a:rPr lang="en-US" smtClean="0"/>
              <a:t>either           or          </a:t>
            </a:r>
            <a:r>
              <a:rPr lang="en-US" dirty="0" smtClean="0"/>
              <a:t>is known – can compute anything. Can evolve state using time evolution operator</a:t>
            </a:r>
            <a:r>
              <a:rPr lang="en-US" smtClean="0"/>
              <a:t>:                     </a:t>
            </a:r>
            <a:endParaRPr lang="en-US" dirty="0" smtClean="0"/>
          </a:p>
          <a:p>
            <a:pPr eaLnBrk="0"/>
            <a:r>
              <a:rPr lang="en-US" smtClean="0"/>
              <a:t>                    </a:t>
            </a:r>
            <a:r>
              <a:rPr lang="en-US" dirty="0" smtClean="0"/>
              <a:t>- probability to measure a particle </a:t>
            </a:r>
            <a:r>
              <a:rPr lang="en-US" smtClean="0"/>
              <a:t>with                      </a:t>
            </a:r>
            <a:endParaRPr lang="en-US" dirty="0" smtClean="0"/>
          </a:p>
          <a:p>
            <a:pPr eaLnBrk="0"/>
            <a:r>
              <a:rPr lang="en-US" smtClean="0"/>
              <a:t>                   </a:t>
            </a:r>
            <a:r>
              <a:rPr lang="en-US" dirty="0" smtClean="0"/>
              <a:t>- probability to measure a particle </a:t>
            </a:r>
            <a:r>
              <a:rPr lang="en-US" smtClean="0"/>
              <a:t>with                     </a:t>
            </a:r>
            <a:endParaRPr lang="en-US" dirty="0" smtClean="0"/>
          </a:p>
          <a:p>
            <a:pPr eaLnBrk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50392" y="1676400"/>
            <a:ext cx="2438400" cy="1143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05400" y="1676400"/>
            <a:ext cx="3124200" cy="1143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LaTeX: \psi(x)" descr="\psi(x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2289" y="1828068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LaTeX: \phi(p)" descr="\phi(p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8078" y="1828068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LaTeX: \leftarrow\mathcal{FT}\rightarro.." descr="\leftarrow\mathcal{FT}\rightarrow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036" y="2425476"/>
            <a:ext cx="1670304" cy="32004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LaTeX: \psi(x)" descr="\psi(x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1714" y="2998500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4" name="LaTeX: \phi(p)" descr="\phi(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9028" y="2998500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5" name="LaTeX: \exp(-\frac{i\mathcal{H}t}{\hbar.." descr="\exp(-\frac{i\mathcal{H}t}{\hbar}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9221" y="3946550"/>
            <a:ext cx="1822704" cy="49682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6" name="LaTeX: |\psi(x)|^2dx" descr="|\psi(x)|^2dx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531644"/>
            <a:ext cx="1655064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7" name="LaTeX: (x, x +dx)" descr="(x, x +dx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5068214"/>
            <a:ext cx="185623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8" name="LaTeX: |\phi(p)|^2dp" descr="|\phi(p)|^2dp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604540"/>
            <a:ext cx="157581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9" name="LaTeX: (p, p+dp)" descr="(p, p+dp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6141110"/>
            <a:ext cx="177393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distribution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7010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eaLnBrk="0"/>
            <a:r>
              <a:rPr lang="en-US" smtClean="0"/>
              <a:t>                          </a:t>
            </a:r>
            <a:r>
              <a:rPr lang="en-US" dirty="0" smtClean="0"/>
              <a:t>– (quasi)probability of measuring quantum particle </a:t>
            </a:r>
            <a:r>
              <a:rPr lang="en-US" smtClean="0"/>
              <a:t>with                       and                     </a:t>
            </a:r>
            <a:endParaRPr lang="en-US" dirty="0" smtClean="0"/>
          </a:p>
          <a:p>
            <a:pPr eaLnBrk="0"/>
            <a:r>
              <a:rPr lang="en-US" dirty="0" smtClean="0"/>
              <a:t>Quasi-probability – because local </a:t>
            </a:r>
            <a:r>
              <a:rPr lang="en-US" smtClean="0"/>
              <a:t>values                 </a:t>
            </a:r>
            <a:r>
              <a:rPr lang="en-US" dirty="0" smtClean="0"/>
              <a:t>can be negative(!)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78" name="LaTeX: W(x,p) \equiv \frac{1}{2\pi\hbar.." descr="W(x,p) \equiv \frac{1}{2\pi\hbar} \int\limits_{-\infty}^{+\infty} \psi^*(x+\frac{x'}{2}) \psi(x-\frac{x'}{2}) e^{ipx'/\hbar}dx'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607" y="1484380"/>
            <a:ext cx="8522193" cy="9540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79" name="LaTeX: = \frac{1}{2\pi\hbar} \int\limit.." descr="= \frac{1}{2\pi\hbar} \int\limits_{-\infty}^{+\infty} \phi^*(p+\frac{p'}{2}) \phi(p-\frac{p'}{2}) e^{-ip'x/\hbar}dp'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1173" y="2627382"/>
            <a:ext cx="7101827" cy="95401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80" name="LaTeX: W(x,p)dxdp" descr="W(x,p)dxdp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040916"/>
            <a:ext cx="222199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81" name="LaTeX: (x, x+dx)" descr="(x, x+dx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037734"/>
            <a:ext cx="185623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82" name="LaTeX: (p, p+dp)" descr="(p, p+d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2040" y="5037734"/>
            <a:ext cx="177393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83" name="LaTeX: W(x,p)" descr="W(x,p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5395" y="6110630"/>
            <a:ext cx="13319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PHYS3317 movies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mo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Same classical particle in phase space…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lassic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MANUALPREVIEW" val="True"/>
  <p:tag name="POWERPOINTLATEX_CACHECONTENT#5C707369287829" val="iVBORw0KGgoAAAANSUhEUgAAAQIAAACGCAIAAAC5exN9AAAWLUlEQVR4Ae2d3bXltLKF+9xx3yEDyAAyoDOADCCDhgiACIAImo4AyAAygAiADCAC7sfQPXNXV0myLEtey2trP4AsS6XSrH/ZXv2ff/7558X6uw8Efvrpp2+//fb9999//fr1fXB0L1z89ttvn3/+OciAzzvvvDOeLcxg/d0DAl999ZWk+/PPP98DS/fDw8uXLxM4H3744a+//jqcsRfDKS6CHQh89tlnsgHaHRQeewqq/+677yaIaAy3hGUGN9afv/76Cw+3bGBTDNYSgOv777/fnNI+YJlBO1bjRy4b2IXpPEtYZrBLECMHOxsgJoyk/qC0fvzxR0XOgTFhmcFt9CXaAD23YeVqq5IODbeEq5oBSsNxyh9//HE1If7Lr7MBar5lA7vkaE/VhsSEq5qBTtAuZwnRBoafe+xSqYsOtmdrxy3hkmaA6issXk6Hxsrvokp8nO2x3uSSZqDskHTiOKBnUuBRqAyYxnpEcAR8d3CEMnSnBpc0AznUTz755AiOJ8+V9SZL4GholQQHRTAK0kuaAe+WJE3iDZODOJ423bku+L9cOncaVrsWwhUmZUj/7Quw1zODKxYGLpFFYJx17BL2GlxCAGxJh6wlECJKg0v91zMDxcELFQauJFhPykrq2Nfvnql1FAn/Y83oEm0eFyQ+dWZ652z/8ssvJG+WSXdpb612BwIff/yxVQbig6rHRmrLDBqB6hz2999/O5Fw+dFHH3WSW9MKCChHSPfxld99911hbK67LwzdatblCgOXDhGv8VW3Qu+x13WPlnelRherDWT0lygMlL/J/6zKeJ4pxlqZTKlxuYslRVIsmwtKye6tEUOB67k3hi/NDx9nOnjRFr5rbdnUMoMWlHrGkJvyZMDOREhTvqO1azzvNgiTJlgM6KE8sz35dmPUuIdhFyoMYoBGPKsqOEGLXIWA0rckoleKBsqIUKkPPvggb9b30cuRKEpveVmhwKIxrx0DArLYDAiXNIM7LwwAPT4ZQDzzZL8oCwHSTndCjT+K4tD41Fhm4AAZcAnoLhQgmFUVDEC2jUT0OEikHhAuYwZ//vmnaoN7jgYrFLTp6sRR7733nnvfbjMgXMYMrlIYxFDAG0R3XslMVMkbkXZ5EVzUA8L1zOCeQ0GC24k+xmg3YF0OR4C3jPQ2fiJOQNCz17jcMoOISX/PmzdvXFUALReg+6mvmXsQiLATEEoErmEGVykMItCrOC5p3uz+GISpLUsPla9hBpcoDPjVZffYGElHnzRb/It+QoBCmarMoVHKiy5mBvdcGMRQwGM+klQniXV5GgKxUOYDHTKLyMAyg4hJZ4/7Bgoq92y0nZu81LQs/lFM7OkCZnCJwoCkcxXH92YjnFO78yI4zOZFFzCDSxQGWXBXYXBzw4gioH6jinOMXckMsjHO7edWlzHUUp+tFyhuJQ6tm9WZKKxlBkKsv5E9hssKoH+NNbMLgawUrmcGlygMIqyILCuALlGuSf0IEJDjsSl5kTsvuvdocInCYJlBv57On5n1R05klzGD7GbmY7i9AvVWPCNahcE2cGeNyGqO3GviYpnBUWk4v5LIxUB8dJk1vxeBrCyc1P63l/gL6wUn/f7UqMKAbwDSaw6cIvOMvXvL2YnOr6QxWQ+UnX7bTivEURHMSm0G4HsRQ+KwoY9VNJ1fE3zS271fSWNGPKN23/9DGsFzdk56sJdgZbwO41muMqxyC354xcpyy0HyWCYFq21gdRWubnsL3sAk6yMBCnyAvYND3EFWMYCFtVjxhpjEpwdwZT/V3/FzXWwji50VPzhiJx0gZqfonRC2kR1Q74Th+BAxSWWUJWRDAUvUGbvVXbhtDFPIES1pRAmcG8kijoHq0Q4je7FamtrwLAqtAouE2BKE+IsLoL5a4EhDSsxba3vpIEJNn8dhfJ2OtXAWe7mdPZ6UICspWP1XhC9f2oApuABw04VXFAOyImUbOLVGAxsFC7ZnGUhttiz6TWYgr8z85CeAVSRoR4UjCGpAX8Mmc5vCiEtYniME9NgtxOmNPdlo2xe7GlfsGIatWi2nDThEBkcKQLKglXIkVNkqelSMRJ9haKGjjPmdaQnoT1YHpFfbZmA3QDvLvZJ4u1gE2uFevxRN8K2PjHdh0nKSbXdEmLhQtH/WwkHGkbfqseJLmpqVoNgT7Ba0aAkQQZU1ZtPBM95FzpOdhVi1De1rwwxw6ppWkW5W7VARgdvRkPw68MICxXapgSfr4MpNyRK/SfrrGOPSaSpa2xgAnb6mPcpxpoUQivZedyiwYbVIs2gcdJRxy5Uea7TiQSpdMwObUWlCaSWRto0j+5SjraOc5afFDDqCjFurtMqRXbslui+dDeBTdpES+JImaiQKKIP65VB11zYcG5qVGnu5spT3tm3+JjbkCotmwAZQlHZ2Rdo2uisE/JboOD/Usn87XXRio4VUZUw2f2CVypTTbimWwk+HH8kGhKTxNs/e1OOsD5YgrGnNRsaarhhQwlKUmaIeQzGJTS5F2jZkbZvT3QBpWLfPLgViy55bdO9lFlno76UzfLxljHYHfavrQiwpjTR7U4ktGyLiGh289U0pMZOo5WVmw31LiM+iljbcx7ScWUdhkFbEdEXEQa/LPt40qx5nNezkhpXdpreu8CaUbMM6l81KI2ZWlhTtTUOqsLf3loXFspHUO28GEnCjFsp52wVSey+7abwQ7AjodsW6JdiRHW35Rbvr7gDYwUCcgvELuoNKppTY7k7tTQNryUs3icQNdveUzCCdZ2TMwE7YtPjElnUSQio1Ovi2CHYUBm5FmbRjjEs3cu9lJEjPmaKNDCv0o8SNsotEUk8FN7a5SdxqURYoOlOxUWJgbL9VKstPShozqqD9t0tUHsguQBtSHZtRbOkuDOyitta37B10lixhqamdYLUMnNa2kj7OhnYUGy2KUcmTE0F05jRk0kJxI/QkoPyL1rxyKDtmt9mZrpMpVgD2bsk87JjYFgMyyDimvYfvj7LnHvWgv0mf9xM3x5w8AImmFYH9yy+/nLd6i2JkfxXCsmSP423/ye2kbN4M5Ilxlk+voVZZ05Q4SsdN8ValZ6wZsNCnn34aDXKIjcVdxIXimBk9vN4sQcgeuhdy3yhaOriPRsXIeh9IQQEbOP9XvmuicYFJPhJM3a3SZYk6pEpTKv02sBwvDLRQFMnB4ls6Z1WENjasRc9sqDxDHMfXlSdyu+OyJSMSA9Cx6oFKML3l/F0UBjayji/B9dZnN/Y3pxodOVOs4lrUGinYKbQlACAb6DBgRoqSVsye8zhmKpelXVemTL0ls3Tb7FtUUojTs8oUh6Ue4sbvv/+uD3Eaw0iJ2oz+JMe3zEDpGkrT+Bs7mhJZ7JOHBLAL7ri664mfIN2hSBzP7ZfWf7Uk7puUKwVuh1wAn7/NRW844K3aYK8K8nGjnJDbA7Gmz5fv5cGtW7m00flgKKisoqyyMmb4LTmjdv9V50FScMPA8M4V2jFsLyuieTIDRS5mNlq80LeLpXZfKOjgIS5d6rGbOm4GJX/ZZ/wlnhv7pbV2j41z4zD7gbK7O4S+o3naZUno7PfJDLCV5C8Z3SjLWHdqS3dVGIgrNY6LkzpP1G7eSAJGgn2wO/5lVK6fy+O4RZo370GUT7UBxQDVTDtPeO6SR0QYfaFTApgN92z67TAOGfnDDz8MoZOISAqR5oPhpg0+RQN1NTaGhwLWlQBmwC3/fekEt1E6R4ZJCo7IA+PWbwalwoDQzOMqh2DL5dTCAAYUu2bYWMsGLzHmUQuDOvidZlB5gaI7PZUTwpAai5P63tzdZQYOkOylpBDvPrD76DSDy2VE1sk9sDij7u7tWWawA7FSRkT62P2P3kkAM9RUxB84wd0hv/JQAeWGPDZuPdHAPrN0YHVnRLMLA0l3ho05EK57aWOm28Vj49ZjBqVQAHDdT/KlpjMKA2xMPHcbqlOLh7yUFOLulhl4TKRS7gZxs7u0lQBmwC2GsbHunM1t9iEvJYW4uxlyiavcqmd3NOBzEx3AO6aPOFoJYAbcKui7g5XbKZelJ/O8ZxUHX6VHUnAMP0ZhUNJbRLnbDORZHVJcdmvw1MLAvgre96ZT3Ck9BJZsv45ls3fvufPhC4OSaHh/YpgZHMk35IRmFAYKBQSrvlc87ll3B/ImKUSa3Q4ukrrPnn1mYN22288RpCSAI0QcP+mSFE7EB4aC7FpX7xRQcSPD5RKXuG3PPjOYhJTIDodbX+VCeex3NsNZva0esLqk4Dh5jMLAbUqXSY63NwMbYcbq1ps3byRa2YP2P6mhFSfRn0T24QsDcKuIZp8ZlIqMIzm9mDtCJCoHJzbKgjggGhsKWA4fGRe9bo+kELcw1jdF+rftSXIcYwal08OWHUoAY+HG/acDMqxLVXILP41jHqzalhTi9kfJhYBDqXZvB8o9ZhAxSj1HXKMEMApuWAJuqT720PjzAqXdlfoxsHhL24m37rmnxDaSHWLwJKj4SkSsEH0yGqhEdsUkxB3RoEQI6t1mMKMwwN/oQR64v3r1Krv/451HYuDx1QdSqBQGo/ZYedw0cCMdpNIGd5hBxxqbU+SEBhYG2IDSodIPZ2wy1jIga/z39vtFLRuRFOLgUSFaS4wiGFmt95TkkoS4wwyyUq+vvXl3ODpffPGFaGIDQwJ6aRdZQEpwl4jcQ78Qi8wM0Vr7SrICdVxrak9JLklDnj7J32RihkpJAEPgJgFVSUAOOvstuhLPZHozsKoLiJQ1gYlxomq7yiFJIS7R/a6kJSWh7GXMEjnYzprBkwR3/UZk1v/BHzq3i04abDnjKLaDgp1is08SPntrUtvyb4WEVk1aMUsWJXPFOpdEwuzg2Fk6BGdHaEkcv7fHonQyMpbVJ403ouIkPY15YYdutksRrQ8vJe6IbXPp+gBkKVXABqgN6uNH3TWQPjXRy1H0N+lU3pnFL2xOZ4Bc9dMG/ttC3C0U6mPEIT60PnLqXanHfzf37/85RUyL7jMDKa6lldodexBAB+G2NsBuuexgpm9K1sf0xcYOBuqHj40hMR2VRIFaLengLU2x6VZ7gOperjQxHZnEPSo67TODEjkWaPQ9llGlWEfcJzuRoZ9sA+wlq4h9sdEi09K2GhYFnHo26diMJRKRs9ykUxogGzsHkxIbJayUNew4KQImCi+5cIeaTc3drezlkCcG1MTgm4wTG2C3Q0q6LMPZzmw0IBxlB4/trETm9oVQ9PbBe0d+/fXXgqKSeu0l2zFebNi5mOjTQULJgEr9Ff+xKxuRFFHf0lr1fuuJz48DibcSGnIz9S0cuatYakVr25u5eIl5ETkSDawDPkLnCESaa1VFu8Oha8C+pChNK7mQxmQ0EVFU6SgMUDLrhln3BLUTZK6RVUeUwA0bfilxlhpWzNnVhSFb2FSULIVSJw4Rx5QY26UVJYIH+7VTi5WtVXrMAJ7Ym6Wo9ib02o+0Z29hQPYliFkXK7qhDbAd2bNAoHGC/7PLZds4e6EdG4rGzMVos5GhT4MRh9QDSdXZiIzN6NnEp9MM2Kr02K3RYgkW9PZUilkovV1urwnNgNjqk3jD/cxYy9LUWtlGHRnrrYkDiazDNpHdq8RQlg1A4YSoaDHJtuEhQoT22sGdZgAJa/RuGYCowyfVwVtYbkpt1sK/2iDANtrtp0R2SD+8ue1z2bivIwxktTZxUo9F1gaAEf4TG4jMIpxItTg17QKFsxRs1qEx5zey1bmMP/HTbwbMB8GKMECwZAxKJJhexyUaAOJBzBJeffo5d63/S9rDf2dbafZoDjzr61obQGXdYLkn7YJGo0dHKJoF5TuxARQgq6LufP+QGSQlg2IpQQIXmAARp7UaX4ndkJW1CF+SDSe5cxS9vkrW31S2VqfWftcKGM1zoo10nKZmkYy18iZl5CuBIqloXZGTM3vgR/qTGvQ4BgaYARSzPtutjctErZEE0tItKwm8DrcYkK3r6Wx0S26HJ1wS9LQjNdDR2UsDuwtEXAIgQNk4zCWd7ZqatWrwRzpyZ9DnEptxSsauNWb29lvoo2CSiBrooZs7xgxEFMeQVWJx0NEA2bs1AG3cKlnaY3Q5Gjywgc5F/10HGQFtaiqAxx3VyTIewxi4tSGksiYdE7bBZpBYB2VWQn33QmmBxrGxB+vVhuAyiQju1jKf2jbWTVo3kUVrYwIZ+dmrqS7biQRTD5KKijV1v+3EUULHNu4peoH/QNGNG3vJJ5FoA3KCrP1vXAU0YRFfRYP/Pj3ojkPvr4d3Q6LN46e/+eab05gFavwxIOM7wBxhp6XBkz8Uou8DDD7RFFkoJ5pslj/EBNmTX2BpxxNA0Cg3Hn/x+vVr1zklGlSMVTjCx2nOssLPwFuomgOXnoH0F6m9CGC9TiJcZjO3fa/WRaJ7e1JAYBZmerdeZO+m0viYo2PnRIk+amvWcQSiGRDBsiHxZmZAPD2+z7uiQHoQQ3CUxF3x/NjMRPBLFdQyg2GaQDGDJThy2ZMKN2ZdzkCAl/BVHYn+XZjBkG8MtKU7bMTzImohSsw7ZPXhWcqGgtJPJZwaDR64MEhaBcox2VsB4XyTw+FmzaDEyW3MIOpKib/L9ceAgDw4ubvcRi7NMM8xHP+oXOXnnJcZOLiOXoK1M3Iy1OiZji6z5lcRiGYQ3dNbBPaexXaPf+AnBg4T5X4CmnM6N2ZdzkMg2gCOqb7cedFAyvF4Twyk7qkRAwIuoPJDyG76ujyIQDSDjVDw4sUNzMDlDAf3fJ/TI+6x5z45vzpX+hFLbaReFaRhywwE18hGDAgEwxUQRkJcoBXdTezJTK3nTKPuPp/CQIjZLSfcNzNUzV2NPgSUeEvReV7WQuqkV+uUrlEYtLD1GGOiH0JOj7G1+9yFy7dRNo7pWlg9KSmSmTpGZbUP2eBlO86I7NaiYdi7q30EgVgVgHbr6/ottnJ8jLSBR6rHqV2IguxfAuYZwoX4vxCr7kX3XSnoGUmRzZIf7BuDFi1xL2DjERojdQvxNSYh4N5YIR1C69rBOcMMnmdhIBmg9AqGKSYQrHV3NY4jAMLoveItjb1JxxlmoLdbeQ/5+J6vSCGmRs8wKs4TnHu/fVc6lLg6o0SWEjyr+tg6Jx4juOJYrsEOW+0OBPj3Be0rW4QFe9lKcJ6NJsrPvDCw8DovsFIjC05fO6ZD+NwOUtOTomdeGFiRxCKhT2aW5jNvO8+ytyQQetOTopURKS5zhk28tsUcSe36FEH47G3wr+lIu5hLnvnq1au9RP5/vAxiUkOHJN2WOomxW5G1kkMG+LNbcXLpdcfCOD0pknWusxGpnRLFBA5uTLdWowUBdMkGVR6ckXC2TCyNmW4GBAEcHo+QShw8z35nCVw+Txw6do3G2wfGx20AHqabQcc+n8mUZQkdgp5hA8sMOgQxcoqzhJU3boJrn5QNiQNpxRUNNpGfO8BaAvnusoQK3PaZ40AbYMVlBhXYT7plT1GXJZRAtzZATDhYE7tVlhk4QG5z6Y4+dr0deRuOz13VvqU742Bt+uMzHZiuRgUBftwb1bcHIJXBz/kWOWTmXyc4jMj0f+bjMIfPiwCfUPHAsfRTm88Li7d3OxWZ/wNc15MdYGxPNAAAAABJRU5ErkJggg=="/>
  <p:tag name="POWERPOINTLATEX_PIXELSPEREMHEIGHT#5C707369287829" val="133.3333"/>
  <p:tag name="POWERPOINTLATEX_BASELINEOFFSET#5C707369287829" val="34"/>
  <p:tag name="POWERPOINTLATEX_CACHECONTENT#5C706869287029" val="iVBORw0KGgoAAAANSUhEUgAAAO0AAACGCAIAAAC+HJpBAAAVoUlEQVR4Ae2d29kkNQ6G2X32HogAMgAiACKADIAIIAPIACaCgQwgA8gAMoAIgAjYd9esRivLapctV7sP/8Xgcrl0+PRZlt3VzT/++uuv155/6xH44Ycfvvnmm7fffvvly5frtW2n4Zdffvniiy9wHxBef/31fPvg8fNvNQJfffWVRO7HH39crW5D+R988EFB4N133/3555/TLXwtXeJToEHg008/FRLTNncf5BLuvvHGGwUHGulUfvJ4IZH++OMP0s+TxAViTWUw+fbbbxOhf/I4Ecz/E/Uk8f/B8d+LdVR+8rhGO6HHkJisnCD0LkR8//33skAlZuUnj/PZUZOYnnw1NyuRiiKdyjfDY7b5N7HTNyRmT/MkcT3j9AFOSla+DR6L2zRqUPbpqUmcvjHfx9lJS/QxzjyVb4PHsuvnLH0SvqWP58ZmqalXF54752+Axzgs5RS7hKsHoGUAc0zspPGwR8UtfOp+c3xBDfbrr7/Ww3p6boDHeoe7ba1p9i4sINua2kOL08Zk4XYDPJY8t+3plckrJONnWdw/Ez7++OP5dewGeLx5cUzeFQtLPDbfjPYz7JyRAEhFoak88FHf7jzGSfFwz+JYloti57aLxjmkHNOiS0dgHCiUd+ex9nDDipMjbZlmpXETh9xjbFv6lLwQV2Dk8pC63Xks2W7DPMe84oVazePnGcUh8unBnFRoJGnzprIeELd357GUnhA69uT8uzLHSgBYDTdcMc6HZVijfNolePYfw23NY2ghc3S34riuKJ7bu2EGlwcJt9nw9VcXW/N45+JYFgpJHs9kPMljHjcpGWw789c/JeFt2JCcB2mWfKlr1OcXL15wQqyfpsbYykJt2w21gdGkZHr+/PPPiy7cBo/NZvaiV0sHAKtJG0AP3EuVPohwcoFBkhKZDd9l9+fXgkUSti2ODYmBmJ5FIDyg2LpKJk1crNn2rY/3LI5rlOHxRZQfkI4zLpuU3JMp9q0r9iyOWeNgrV7mODN+VsYakPl2zWNgj6vkG+DxPsUxUNa1Wg36fCAfXMJbb71lXh4id9TIa5Q25TGMkQOBfXgMlCYZc5DyzjvvaECf7RQEWOWMHMCPUvJMHbPu2T2LY3MkBNADb2atA+3OJJvP/EEbKrd83DQfb1gcf/fddyYZg6xZ/kwKeV7OIFBjG5QWu/N4q6LCROW5wzOA5F7WGw/Okvm5R1fLjjzesDjm5yKlXhcc64Qht56NeQTY7ZkP/5FJIedK3pHHUlRg8Sb5uF7RqJU/+ugjF9NnZxYC9W6PjdNvv/1Wy9+ax/u8VqH3nQXETSZYHdF76nFBrmOBy1vz2HXj/DhRkz13eOfDjkbONOtTC7e02I7HGxbHLnDP4vgcZtc4s1Fhu2K0b8fjDYvjeiHbp+Ax4by/S3dNriOyL4834Yp70OOCe38c2sEjF+pb4rHrwPnI1pBhwya2nY/G+Rp5B6s+faO0MKcWe+XjDYvjJ4/P567R6GYNE5e9eLxbccx+oj6p2KTgMcG+40uXx5oq+L4pjzfhipn0hSv1MnfHHNrBNRdwE5p/7WAoNpTMJ5OMU0N6rv5KpNijUXLTgx5wTlvWCj5ZTARKxOIFUeDD4XPcCbRgA5bwcoUZ89NPP73//vt/d7ZehFvaDz/4ThtHgz2cYAyvjHCIiydLraqFG+DKJZuMeuRpPYDAp7X1G6QkLT48pwoasASZPNuKBf3cPR987Uh9ikws9Nciz/t+HuEPwHIZU3cyL+H0OUxykzEmaXxPbgNgzWCNEnd1dC+ah48uRbRMaTN/rsVmnBIzpMEEEweXR6XMdfgn6t0GAeCv3KLRyg3yLAPI0OLGigakEXXSIO2t0NUj07w0A6SA4NaOdF6c6sTFCCw+FrFIboXs0Dzp8atnjKmGi6nwRJ5dyON4roN1qRYEcQkJ/cU+VslSgcgt4ZOAzgBxJrfhJio6c7V0StMJCTS01zCyxocYC7C1ClKAZI2CJJyGK6YsQbLWK+CjzoysVeT24Ito1w3xcQmPQZkJrfVJGwjIcwBk/AQXGQOg5i6XBVODfnkEbq2A1U1IV8lGOooQrgYH92tkXLYx0qRhLutwaBVor4UDjnBID17XFnrohqzJyTwOGAxeOosYh/XCEZCSW26GAGiX/UbLoUuNl7TTtfSYJOnWpWaRYNhZDDazDvREFANod3LRpXJgTI9TR8doyyUc4mAaj+uJLsouznhcopYo4zH3oofA6npFpr/4bOcAppzYrxvBVOyUfHQYKUcMCBKnHibjaUhSMFyU4q3THjd9sOp2Pj4/zF3hxYAcHpOl6qUHEGFbZ+CFl534mtQikWPOzEOGhBYtUoQfEiLlTexaa+KVuW1ILMvxmCWCNo3E3BEb404kwClPzfI4SMOS82P7uIsQgaZ/4W5RuV9vYJiLGkYGj6y4padTkIxR3eIxGYsHJcvQgNNjprqYIJBAjAk89JSrXSIyFRgQkWwhRKRxFCy4K48fAoXBrgFj+UbDGq9ieuTStpyZxMkYG1o8BlhZ647GxbhGuCVMutG5hBppRy9bDtKPqHEewxVw0f6UNqgd4iJGHCqOjf8uuBgWZy8jpL6U2GsHpRqrx6/owQXRXqIVaGmFWSTQ6F/rWorciNN5NOIt+UF/y8Hi1OB7QvwoCRkC6zVMtOlE39Hf7RMT3SxoVJhLXi1AqenEsLrTjIkv3enh5v5YzsxdWabQ++pFgobEOhZmIHln/gve7vRGta5/jN6syxb4f0cqmAGtW61KBeq0Hgn6dQDGEobOWxq1mepCy5E2jgeOpN8S0vQs3K2gFOPHQlN7JCunYFIamFoPTu8xSstlCcrhuqKF1/CaK1kHs+D0mPNu9mUGj0mT9cEAdyaP9fTGnouOSCVtbOYykWSt6M/E7qJrMqB2jZ5CvGN1BeWE6wlIaTq6+lqdQhqEHC1IRKYbRfI0BsuY+UZraZuXXEsQPKk+LxYVPC4wGlE8LqLMrdzLlgGJWgL8D/C41MS1WQWpYQqK/wPFsRjTenasbmsVKgGOYklW4xAs+qVhYwDInPMOsbujMMZMXrr4l2D18hikWrURXBlGKusLee63EUENNpgvJPZA2eJxz7NZYw7xWAbX2lszvB452RPYMCk5fvwAj2EbBaiu2EQ05J7ZBWvnJxFnWRCrdEOr0P07t8kaMpfckskYH/g4iapRFFy69AjG597qysfUxO6qAXXccrnfRAnATHFc1LUCJir6rWqNbE2V1vjhfrGZlbRnrZPxRiMGJ37lCeEtRdxyGWLsmbwM8L/MY74FxWforgX0D5fFRaDg0mKhq/dQ5wC+rUdyORF4cQiWuDgOtNzcLZKdazMIXOBxqSjch0kVn3zyiXurszOrOI7VtUgZPHXdJRLDZFbvVlTIBAvQO/8W8brAYzKuFGrGvsmKAmkaFImc0fKYl59//nk5NO3Ze2gYDVy5qA7smI096y4jHpMvWxXFfDLGJQnAfHEcA0RpFA+46bsCo/EivThuZTSj9yqXEY8hcWuFnU/GeCsBSEkbLVOvAutpSs8sjiVep3nXr6jJ4yAZM9F76rbYiPTiOKiDg31ubOT+dwNupWQHjUCgi2Hp6rTqi+0mj/kws5XhIPHkMQVmaVBSIGhZi67Tzhkuwp0+QMNohKegqmUGmUIPu0q7yeNWZYyV88kYIRKArOJ4Z5TXhVZgNCrSi+OggCmq06eN8Si+9HnMzrRFCwDq2UTHWrkrAUjxH5RbGluHjq3xN9QfcCsFVQ2FxEt36rb78oMesLTt8zgwOgWg9OI4MPiOeRx4nRImzbxAVxmWrlFrv9i+Do81KCn+a4HG5xT5RuYml2d6HegCDZJxz+fn63C7Mo+ziuMA5QEet1I4y8i6SAxIbnl9r8VxaytPvHweByfeKXt/CcAAyep4B2UiHg7kidY5XWvPUJt0Qk/gdQqq2gWJl+7U7XSNWri0W/hzeubwOPj0K8Xc9OI4eFne/b6T4HLTjYBbKWHS4AS6yrCUIyyt8Wjb4XEgImVPqkFJQTz43s7V8Q3AnLylYTSiUlDVMgNdDEv5PEGrG2hfk8cpxTH/f7tWFQS+A0UFIKbzYCAwFx9pcev84vi6yaIE65o8TqFL8HlN64tYFynSGtCiTmv8uv4zi+OgbMNBps3k67v9KAX4n83j3OKYz2tavjFJer5m7IKYUj65krM6W14jPyU7aDsDXQxLTxZadU+7BOsYj3vkxmM0KPOIB6/dxVkkNnKsGoll5t7VMBrJ86hqgcEnu2XY1XfSTR4vzUYSgPniGIhbZCVJTHLRPXoT43Wkr9JuWZJeHLcQFhJP4tyPXusYrUTKycdLLZMAzKeNViZgHgZ5uhM4plnnyPOHbVIcQ6B5nOfRK5FyeIzoFslaB9Gd1iQWxxxTyJQw2kkh86+VuotS62DEGLD6suU4eluBGzOJFBi4PL/oHbKqZUmzrgjgaH0w2GmQDsAM4syHVjImQwxv77QXTx6DRnAWBD4n7/BaPP67fJAfgdONVt6FfHrY0bZ4zlpw9Fk9vnVgOWmeVqGnnOY3aOphV2m7tTtG0p9oT4s3BQ0+e0rU1SPKzVwScb+u4CUKNyG1+K0jHbSFHDPJ+MWLF+4HeMwNtz+wJ7jlus/4OLqBwKxbpxXHQe1LHkl5B/0QJi7yr8LUmgqtjSpUbj0S9+uaZHg2t5hKKsLP2ICjd12UWWqPyskdH6z1MC9LV5CwoA6hzFLUL8ddhcTl11qCsNV9kvTeeiTu1xQcAwJwXZPoHJ5dgc3uokFpFDxywq1WTcWs41aWAa7vZWKvgPqi2ToJ6vzCCl+ebfKY225KhjRjLJwsjk8mMe6LwRo4KcguQr9ogDuTi4XcSlHqxr2o4FaKiqNCpCLVsaAtVIx4jDJ3XkoyP2SNnMgOpLQWiZGZXk6IU3oBEfiyuCJaDjXAQSxxG/PJEjxbU2V4KT7kozvYrab0acEFHre8OoqXXheOFset9MAck+noOj/Zie8uV5YqjW12w6mNnKeapBstlva85Ni1+K67NmqTLvAY6S6Njhb7Orf184CR2GoALZdja0IMVn331XZYGSE1WT1+dU9QHBcDSaX98NbWttC+ejXl1gW6yLnMY7x1qczE7YdM5pNeC2ocdQ8p380NcOs0JrlxPWcKaSik3Vrx6Zdbw+bxoJqtr5o67YklJzdeWaNauqTs4jFGT1JZGNlTHDM9hPfK7P806e+fPPNYu15fKzkFxTF5WrPwaNUHUK2KZQcSu5s80pmOby+PW1QmDVzMjjBP6BgXx4wkHpJa5CkaZ6ZhAUhbLsZgngw4s9GiGoZxC1OBqBhJ1uCy3zZ32Sli+4WsG+k6bhLiAR5jKBNdwCqQlX/JBzrJG5d6imMexzKXwXTqSsgIX30pK4n2dyDhzdsZFMfFHp23OqkM7K6DRPkqProouY6bhHiMx6hhokM4HVRpo89IL2bJeCAzhoIjs82FErGgSXo+lFqM/PlLNxnQOS/5qAR3koMS/SJKVxegGiyVoNpa+ojXdTEXd0qjdly7XMYc5nF5DP65W8gCK4QGI0Dkj/FCUwAqndxljJvay6zgkSvm4OKjeFpM0v9ivB5zQpvsqA3QbWOMKRIIE0hKcoWg5BrG1ORAJoNLyE7wqFOF63hdtQ/yuBgBm1uIaKD72zAbriO208lzhtXzrc4Hqy1xl4UCbL04QFyXpkEgCt1XezEg33W8znFTPC5mMcWRO0NoQMRcyRkD3i59RC/WQoWTrSXpimrTcC0pKcaMrC+hO4FzJSyFtF947Tg212XPP5BYuzfcw1uFgAKILE8IKf9qaeS2kt7gLg3qh5Qf2tIq0tt8EbDYrCWzbnz99de6Z2n7zTffJHi1CoL6+++/1/2lB8upIvgjKPI4mPMU+POX8p2Dlvb5fr4wgalGDhPv5cuXpjMhH8dzSxfH8cid74oXAh89pxkMC0WvaZji+DSTzlHEDDT+cklnrd1/j75+eKwn8Qt5YwZkPUX2NaLgFtnOdC66rJc1UUROlfb9NWoeszC6r/Cv5bEOwE0jTtqrF7ga5UVM0jAaFTeNqvGlvqwRpqioh/2np07RiT2Sxs5chRPt16JqBMkNesC6dj2FSizpX6f06pI5PChu6n9bZ1kn5eM7SBv1qQWYsq/VKK9on/aFvBXGz8h0k3Hrx1UW8vhuiuMSDBCsZ6N7ujkTvPrZxywqykmLQaNeEmXAQh7rANQMEAtuqFGnZHIG03WpCxpGo+g+UDVOlcu6qMDZ6JRwXRl0T8WxoFRTp/5sSQanNB6zOK4P7JnPAZ4L93ly5gqhAwtu61adHZfu9h7z5NhNxjFPVtUVd1Ycy9rH0mZSMru91k9BylPDjXraiChjhvTfQaPmcV3RWTdjmg/f1ZtNPhEdlrPhgzW3oNQiO+u3CyR+pOpFSq8rdgzeVXXFXRbHEuA6F4K+3E1sPGBxPIbtKh7fZXEsBKWWkLxYGitS8gMWx3Uy5qxNYA8aS+rjey2OhbucJZuKjQCkV8l1UMWAOmnJrZtuGFRZjnpP6AOOD9+64+JYMKHoN2dD6Sn50Yrjet5CYgE8biypK+67OBZAa9yZwHJ3vvFoxbHUomVJOZQXlvBYDLqnk2OXlzJjC/Rk6KzDmUcrjk39wBxuvRLkBiK/Pr774lgXoNRzuroAehMPPfhQu0728rikCem59QacMZUxl61XgnxnXXbPdD5CcazxqQmXcrKrp4eJHBq1AXfQNjuBQxVFcT8/H0tcSRvz/98kE8INL/mEz+SS4LWsTvs/++yz+mhPng1uyZgbavC/3tK5j4pCX3Y6kvw9U7S+9957pbajdjzzm5idDi8a9uGHH8oERgXM/vLLL3t06deLwQ2OIicojotMMhZ/tMu/oujmcgcVRdlUiAu4H73XJuNMI3dVki/looVZlSt8Z2n1MRzxuGiw2Saa0AxcksyyNpoXjU8ZYOZh/0Gb0Z58XqFXhNsC1OAycEkShUZCvh5K6fHy4GSjZ/4MeLfikboeG9aSzGNJMCxwwzbd7oNwSLOQZBP7ogentJkYscZ97h7FKrb8XynwiRAp7Mx6IQPuu0FhxzuHss8jVOzYnB8N+R8KLF/lnI5pP5ybKan5KyIlj/xPw6b/ZVegzyhwX6/kI0bHND96l8jBYEwE2aPP3s148/osl3fjWoojFJwQV8hKe74ETa4rUvy8AyFPKreCuILE6HryuAX4bL+hMhXXrMS7eN6UE/OZuKDy5PFCdmgqU/4+qSw7B4qKlHJCgvfksUCxpMH2RTZwD05lTWKyclYmLmF78ngJfbVQ0rBQmTz0mDtgfZACoTU+Ke389ytkH/psFAT4gWe4q3foj4wMtVZwEDmMTP77FcOm3P2DfPGJdwmOvY54R6Asdf/fE3mDXiklvq8AAAAASUVORK5CYII="/>
  <p:tag name="POWERPOINTLATEX_PIXELSPEREMHEIGHT#5C706869287029" val="133.3333"/>
  <p:tag name="POWERPOINTLATEX_BASELINEOFFSET#5C706869287029" val="34"/>
  <p:tag name="POWERPOINTLATEX_CACHECONTENT#5C6C6566746172726F775C6D61746863616C7B46547D5C72696768746172726F77" val="iVBORw0KGgoAAAANSUhEUgAAAiQAAABpCAIAAACFyK+8AAAVAUlEQVR4Ae2d75netBLFyX34DltBSAWQCiAVbKggpIKlg5AKclNBSAUhFYRUEFJBoIKFCnJ/xPcxYmSNZcnyK9tnP+wj2/p7NJozM5L93vn48eNn+hMCQkAIXA6Bv/7667fffvvqq6/u3r17uV6o5bYI/Kdt9apdCAgBIZBAAI55/vz5/fv3v/zyy+++++6HH35IZNTtIyDw+REGoTEIASGwKwSgmf9++vvzzz/Hjn/zzTdjWonjIXBHYbTjTapGJAR6RuD169c4MSHN0Fucm99///2LL77ouefqWw0C8mxq0FNZISAEFiCAQwPN/PLLL3GZn3/+WUwTw3KkOyKbI83mbsby/v17zFj2hOkxCf720nVCPdjgbGWT+Prrr7fp9tu3b8EKV2D4v02jLVpJzTVMc3193aJF1dkPAgqj9TMXB+/JH3/8gUn766c/E0LZ6cihHOz0J0+etOg/fDzC1aL+fuqEaR49etRPf9STRgiIbBoBq2r/QQDDnM3gyeDJP5l2m8LFgUDXCgFByQNWO/L2iqcOtkYqNnMQi/upgusgwAEB/QmBRgighTnSuo6kdlzLjz/+WA/gSbAapxHQcHDrcVMNe0FAns0o/EqsiYCzFbxmM33UxS7O7e1tcV/w/H766SfIpriGfRXEF8R7+/bbb/fVbfW2EgGRTSWAKj6BwOTZ1ol8B7qFdVkwmrPRDHEzaFU7NAWicoAiOo12gEnsawhPnz5FofTVp8a9QYcubQHPjzgSe+NLC+40/8OHDxmvvJmdTt8q3RbZrAKjKvk/Ao8fP55UoOzcEGsiflKAFOd9ncMFVIsWK6g2VWQIZy06ZLy0A3yjBT4+xpG8FIzch4OZd/5gmrUOUDjN6VHnCCiM1vkE7al76NBY7UIGBOhrIie+q4Qie/XqVQuYhrPadN4/GMbp5xcvXmR2AIeGDk9uz6CU0c78ZVaVnw1WYxSp/PSnzAiYrHA0KeTETOJz6pt7OcmgfnaOwKRGRovhIlT2HC3sLFHUaGX9fnE0tUMAi1qHY9DFZixAhN/m96HmKf33uaR+gmq6p7LnQeCz8wxVI22KAAZ+qEZR0MTTVmkxVtBhQ2jwVVpxKondNTqwlEcnfQtQggycpisfzTIN2FY2oeJCIBMB7dmEikvpcgTQa0NhwjL81cTNwk7wIv1Yc3h/TG8QrjFsB0MsPVI1uZVFtfg0TTczoEkclxGrOOF7jXF+3RECxQiIbIqhU8F/IdBo46QHXTmE0eAGVDMO3NKveE0yDdjBBK1fnp/cHAqnTWQToqF0UwRENk3hVeW1CPRANnhpxY5aimkgsEYfVRsR54DD5EbamIGEyCZEQ+mmCOiXOpvCq8prEfBt8851ZYppAMVscdXCNFXeh44S+GqtXaupfuneSREQ2Zx04ncxbA4K+57NBhs2xUC9fPly8pWjocIeyKZzqi5GXgX7REBk0+e8qFd/I+AzTc+6knMNDp1wku3u3but53jWs+kZwNbgqP7tERDZbI+5WsxFwFeXPetKh2kYvP/iSy46bj5t2Ljw6OEFEBDZXAB0NZmJwE7Jhi8p+D7ZcLwtE4SybD501KkNmzJgVaoYAZFNMXQq2BwBR2OiK7vdsOEtnObQzDXgQDcU7dkvnBucnu8SAZHNLqftDJ3m8/vOMLvVlZwL8N9ChSb9IJsz6vxHIpt8rJRzGwRENtvgrFYWI+Cry27Jho8COEOFaRhX69MB2rBxpkCPLoWAyOZSyKvdGQR8suGLODPlL/TYIZuBaTZ4tcWHDmDoyQbduNAMqNlOEdiObLC27t27d+fT39XVFdGGTiFRt/pAwNGYbLC3dg7KMHBCf7Aj7/Nvo+Id6IZxdesXlsGuUjUI8DbbgwcPBs3Mf37Ro6Y2p+x2ZMNXb8ePZxDUnvySrtNRPToVAvywtDPebt2ayUNoUCPuDt+Oa/rNzRAukU2IhtI+Arx6HAoMx1ugH79I2dPtyMasww1Of5YholI9IBBKf9yfbg1zczQAIWfpIvlLv90ZDzn/jjZs8rFSThCIVbHR1WuhtN2HOI362OC9trUwUj3bI2CkxXRgS91tmvYvh3XLjgh0uOLvLPiNmqc+dGTWho1B7OSXsSpGhFq8V7CRZxPHsrs1Tk8ueT0MH9vcsa26jaEBHR+H5oekbm9vCZoVfyi6cgpmyUZLrxLhgxVn+9M4N7MiVIbARmQTH9GRxJdN2BlK+bLeM9n0MDs+evRQS6+HaeqqD0YkEKEW2zYbkY1ZABBpn6eJupKA03YmNk1CKEQ2IRomrQ0bA4gucxAwZEMRo7FzKpnNswXZxFER6YvZiTlzBkfQiS9vdqZrj1PgQDcMRxs2e5zW1n2OFbJv8JX1ZwuyiX/VY4PPdZTBoVIXR4DtPXOmK+ySJCdEI07Pkk1sw8aV6M7ZEMCAM3wD2aweSbsA2RBD2+bVtrNJzDHG65tUZkkcY8grjkJksyKYp6rKrCwMPn8lFoDTnGwwVMd3OYf+yTgtmKfzFHFEnBiatvocSdCGjQOOHvkIQDaEWMM8cUQqfFqQbk428efWRTYF83SSIvzApTFNwoFLckI04vSsW6MNmxg03RkQiCNpiFP8ykoNXG3JBlPLLAD0hYzTmgk7dlkjLWawxtM3T3Xpowc+2rCRkDgIxI7Bus5NW7KJP4Am49SZbD1yhFsxtFnxENnMQqQMDgK4AcYcYT0SbHCKLHrUkGxwwUz8nZG0+ArCogErc7cIxEfkw67KTAnRiNPasIkx0Z2lCMTOTewwLK1zzN+QbOJexiMZ+6GEEDCmiQFEMTQDiLmcdWu0YWMQ02WMAM6AcW6QK/8T7HElqTutyIYfRTCft0JZyK1JTYPug4BiaDViMEs2RonUtKWyB0aA34IxoyOosMo7N03IhjBf7MTEYzBD0uWZEVAMrXL2RTaVAKr4gAAvQZqQNe/cmDtlWDUhm7hncI8OoZXN0ElKKYZWM9HasKlBT2UNAjgG5p0blmd9MG19snn8+LEJoPHJgHj/xgxPlydHwImhEYCVpeKLx6xbow0bH0A9DRHgnZs4NIULUXkybWWyefnyZaw1uKOPJ4ZzqbRBwI+hYVWNP5DeLnF1dbVKYNoMbZvLWbLRhs02E3GYVm5ubozMDMG0mjWyJtlw1jkOoOHT6FzAYUSw0UD8GFqjRuNq92sSiWzi2dSdSgRwEkwwjZBVzaHQ1cgGDyvuBy/iPXv2rHLMKn54BGJvePshx9K7fR/KWtSGTRluKuUjQOw6XpiYNWyU+AVTT9chG5gGn8t8GR5WnDW4Ut3S/fMg4MfQtsGBbcX9npacXWXasNlGio7XyvX1dbx5AwOV8c0KZOMwzX7jEseTm25HdHEtj/9NfGC/sjpLNib43q0kqGMdIvDkyZN4c6SMb2rJhvNwsU8DZGgQ/WhNh6LTYZcuu2HDniLKer9Mw4SKbDqU6iN1CWWOQWZGBN98//33y84LfKz4S9mk9KOiVhU9EQKzitKI+IqXrB9a3zvWzi8yjFjht+19mOr/ZRFgiyTmGwSMm0hgZt8+HyVyUQJCw7eatElhmkePHi2qTZlPiwDSkho7HnMcL05lnr1PQ2Nb1Iz0HkNKZ9laGzazsqEMswjg+iNpLBwMlzAzl/ANK4vdnfD+dDqTlMJstMqG6mR1tBrmVFoIOAhgLqEKJwWJm5gyTtmlj7C/oC7kM98QW9rERfLH8XSDJ6fsLtIxNXo8BFL+DSJHOJqn/pA/8x+bp1RHpUaah0u0hrx1A5cufQRQ/ZOyxE2sGb+sng4IpMy+EVhi3cJKCKyIQMq+QRTxQ5yGFhwQ4OsAVDe5T4MnRTM6ETCucCVyEHDIJiXQOdWeJ4/esDnPXPcz0hcvXkzGt4kZEGfj1ABiOd1bh4jGRygFx4BCL8w6UGNVSgiBAQFEc1oiP909WLCr0aQ7bD1gS7yhUdOq9uQI4F04MXBIIV7CXhiN3DCYU6OjLPQohcCwyXZySWX4qXgsuGmbIVM8Zv0/IZmJJNmk61Iqq/g+ui7ceZ0mG3ZfyFfchgr6COAm5q+Bo+Z0jBg/8ntUQArG5cQbBgnUhk0mqrM+or+i9dRBgJUOkTMR02Sz3+9EOWPu6tHJ9amztsXEmfqRwMOsSOvMTiaYsq1nZakyA6I4fUCADf/KqlXcR2DWJvWL7/2pQzZOeG3vo163/9grfoVYlDqz40M0Pj35ehxxaJRAFP9GOMX8iDIRYSfW0ahbZ6gWfZqC/Qz3HZMcedNhk0wZ0IZNJlA52ZBJ6boWuhe/hVjusKiTXxDgR2j4Ix9GKP8dBUHMTZ5Q/jzhsANsfv7j5UScUoNClnb9mbLUuFrcn/VsFBrKh53P6aPi0HWoxfxSJ885sEgKBIwh/v6l63JonzxMQ8rTxCLgaWY9ynZyBFjMjgnJgj85PpnDd4y/cfFrwyYTTGVbigCr2DFl4JjJhTy9ZzPK65jgQ1IfPnyYPB1Iw9Re9gsHY/1KnAQBjkIiMJODxa3BwJx8pJsGgVm3BkbXho0BTZerIMBvyuB4TEogDISJw1ufkws5l2yGXvLbBtQ1yWk4N4u/OL3K0FXJrhBwYmg6GpA/k5NLPSw+uUjDDEoLgQIEUr8pg3HD0n7z5o1n4ix1oIb8KZXB5g12a1mdKnV4BBwVieQcfvgrDjAV0x7VByt0xeZUlRAAATyKUcDCBIt3Mm5mQFvm2YwN3Nzc4OLEEj/4Pct+UWesVImjI5ASVsYttyZ/8vVJtHyslHMtBPg2JtslcW2s3Hfv3k3GzUzmO5CPuZV/CakMQTpTBKLDhtWxIgPLyS9RkbF1MmDCfXYET45P/vBTy36sgZjG7e3teKmEEKhEICVymI/5vwtV6NkMXYdO4LSY7vBv2OytHJ6KHwyBVOiVYcqtWTTXTjRyqEcbNovwVGYfgbdv38ZKHoMGPZ/PNDRRRTZDFzl7EHeF9aDzaf4UnuopTnAqhobUxvJzKnCWDlZksxQx5S9GgLNnsefAmkUIvbMAU+2tQDZUO8k3KBecr6lGde90CCAMqRPPuDWKuOYLRM6GTawd8utXTiEwIoCNiCFoVm4Z01Bn1Z7N2KchgSsTW6+4WksJ0FSrywMgcO/evcn3EBFc7ots8qc4FT0fa9AG2AiFEpUI8DYLL8aFlRQzDZWs49kMvSEoz9GAsGekMbJ0OM1gcrZL9OMk04CD3JqlwjAbQ5NbsxRS5Z9E4Pnz54ZpyIaSL3Ye1iQb7FNWAtQXdh0tw3cHwjtKnw0B52iAdmuWCsMs2eh0wFJIlT9GgGhtrLe5s+hEgKl2zTDaUDUbSrF/wwr51xfZTC90eVwEOMqSUn8wDbt9xx36+iNzjo8PjWHq6dDz+rifr8YHDx4YswaP+dWrVzVIrOnZDP3AyYopUWdbayZp12VjYRiH4zwa8ygRImDWf/hoSKd4Pc6pO0IghQDfpDGShhET78eniqfur082tMQn1IxzwzEBnUxLzcGB7+PWGKkdB4tbk/PW8ZhfCRCIY+gGFm3YGEB0WYBA7BvANPWneNYPow1ji4NpcKPOHRVM/K6LxM74OByEQWQzopGZuLq6MudQTUGe1isFU6cuT4XA06dPTcihPoA2ANjEs6HqOJjGMnA2ik81nScZLBsMcmtWnGvcRJ9pUApimhUBP2FVnBw2WnqVANqAZCuyoXZ8MToaThjD0DHoEJCe08wUkU/encI7KQuBGvsoHKzzKMymdIiAYmghGkq3QAAVbQyaNV9OMF+BXvcy3lNiMOs2odpWR4AAFxsqoaFAGhFc1BCVpBYDlS+qSpkHBFKfMR1wLpgjASsEDALhqkeuEDmToeayoWdDXzmUbXpvfLSUPtL9SyFAxJbDHVgJoYFDeunEpXwX5CH16FJD3kW7s1+pUQxtF/PYcycJYISrnq7GJwVq+t+WbOLuYvByrq6mxyrbCAHU2f3792ECI3BDc5ANGTKbJmfs1A5lEV+dC8iEMcymGFqIhtItEDAGJXYhQYg1G6pxi3LKxpoLEyynoPJsiQBn040PGgsZHg+zmdOrlIxSQ05x5YkRMO8SmNlZN9wRt647h0cADWCECrtw3VE392w4HgO7hMPARtMxgRCQi6dxRHgZMDYLTMcQR7LNzl3KrYHMZs1z06IuBwSANNYFIThmiYWPlBYCOQjEoYiUyZhT22Se5mRDq3GnpXQmJ+NSNzFhZplm6BsqDyPaD4Sm4rxMugJoZVM8u15SmJc1p1InRMDIGJ508Qc3U+htQTbX19cmRGMGluqc7m+DgB+iMX2AlrCjOQ89STm8CzI5udhN+jieQTL/0gTTTUHcTbG4wUSXixDgHXxzfDT2EBZVOJl5C7KhYdZD2PykPgozKL0lAtjFxhqYbZ23NaEcfqWGF3E4xALHUIQI22Q8B6ap+VjsbGeOnSFWBGa8LfSCaUKXx0YgVshGY68z/HW3gFK1xQFBtFUqs+5vj4BvOxeLGhxG5G374RypRT9EBsJHGqzGchEEDLU0Om9yGc8G5ZX6kEmxXlPBGgRubm6MwNXUNpQlOgfTrB75re/YvmqIDbWw/z4VhTmVFgIpBIw2Xl0VDO1uRDbElGHLcKhmeOEjpS+CAK70os0bv5MowXfv3mkvwUdp9ikbY/7ZDcXQZjFUBh+BIQYe5tk32TASo8iwecPhKX1xBDikjgVQL2dMNPU8e/bs4iM6QAd8twamEZ0fYJYvO4RYFRtdvVb3NvJs6K7ZOm40nrVwOWc98M2bN2/4iMDS8wIDXDivKEccGh08W0V+eL0m3rkNa5ZbE6KhdBkCRhWzihuFvlv9ns3ksDm2NBywQ5exTvQ59EmUeriJmoNyfLM67CfyStxMR85CTOrT8S+LhHXig2IZhHeUFgJlCBBJG/c12rnLm5JNGRAqdSkEOMoM3yCF/E3uHMAxqDyks5EpdKmBd9IuJ8vN2w9hx5gUeZAhIEp3joDIpvMJ6qV7EI+J7UrTNZ0bwgCweKoJjAD5kSlwdL9PBEQ2fc6LenV2BFK/qE0ImpeixDRnl48djl9ks8NJU5ePjgBfDTDbtsOIuYlPo6Dl0ef/mOPb7jTaMfHTqIRAAwTiDzoMDg0n/cQ0DfBWlVsgIM9mC5TVhhDIR4CjgOEb0NAMJ/340+nNfAyVs0MEPu+wT+qSEDgzAuPBP15NG/5EM2eWh8OM/X8uYhIk8dMhKQAAAABJRU5ErkJggg=="/>
  <p:tag name="POWERPOINTLATEX_PIXELSPEREMHEIGHT#5C6C6566746172726F775C6D61746863616C7B46547D5C72696768746172726F77" val="133.3333"/>
  <p:tag name="POWERPOINTLATEX_BASELINEOFFSET#5C6C6566746172726F775C6D61746863616C7B46547D5C72696768746172726F77" val="9"/>
  <p:tag name="POWERPOINTLATEX_CACHECONTENT#5C657870282D5C667261637B695C6D61746863616C7B487D747D7B5C686261727D29" val="iVBORw0KGgoAAAANSUhEUgAAAlYAAACjCAIAAADHB8fLAAAgAElEQVR4Ae2d4bkdObG1PffhPxABEAE4AnAEhggGR2AcgZkIjCPwJQLjCIAI/BEBHxEAEcx9GQ1lHamkVrek3tq91/lhq9VSqbSkrqUqqXt/9e233z7TnxAQAkJACFQR+Nvf/vavf/3r/3/3ZwV/9atf/fKXv7TL8xNo9Ze//OWnP/3py5cvz2/9Ai1+JQq8wCiqC0JACAxH4N///vef/vSn//fdHzRTkv+jH/3o97///evXr0sFJuX/8Y9/pF0YGflQ4N///vdJDV1b7A+u3T31TggIgWsggMWHkPDDfvGLX/zud7/7yU9+MqlfMN//fvcH97U0gUroQ+EPHz60lO8vg+f329/+NlaPy36xjylBXuBjjrt6LQTuBgE4iXhjbPFxvHDLfv7zn4/tw1//+tdAfsfEUvfrr78+Vre9FvwHGvBuXAVfcN6aIG7oeun/uV6X1CMhIASuhEDCf3QNAhjr90B+L168oCFo7DB0PXUbG3X579e//rX4rxHAvJgCoTkmyhECQmAVBN6/fx/7f6aWm2l32xP/+Mc/2FEbwl6V/cJ2feolUTXx/yg/djVQV+B6dxUIvd6YqkdC4DoIPH/+vMR2/Uf54NecVDhawnYjf4CIX2hQEmz8wx/+UFImFOtXyZrLE7A1uiX5xIT/+c9/JpnDL20jFkDY+PzhD384vImbCWTM9CcEhIAQWBOBkmUk+tejML5UTG+0ArtAhzBcXWzd5arX7byLejkaEFKn2M3qSZdZHGxWuaMCz+5IV6kqBITAoyEA1eV2H9dnk6sqQFEXCbFY2KVSPr4FdyZ1TQ4kGpccns5dQJrGNx3eUCzQ5V1CvnGZu07rOIxNYCWEgBBYDgG8nEQnGIiA5OHjoMT08GNsRw1pGPS3b98mrZQuiQEm7qOVdCnK7nYmPn36BNslQujI7IMwQ3ZJE7WXuhQFLjUcUkYICIEnCPDtFSgq7MxBVwTl8OEOv3sA/8VhvcB/ez/vEpR5ouX8C96JzBuJ+5Lf7c9h9zHnXcSCW7/wRSToROgiAyE1hIAQ8BGAoj5//uzf25Ob8B9Ve7zJvOWSd5iX3JsT3tbPa82mQBYfeaPw32EXPJd28xx5gTcfAikgBITAdARy/iPEesybxA2dru7TBtxoJLuks09muhQ4j+mfdvqkK1HgSUCrGSEgBG6FAG+UJ3uK4fznMX1sHzGpPi9AWqLARIHhl6LA4ZBKoBAQAkLgVASIIuIwJbwFqRx2oRJR1plJO2RsyOV+J225Z2VNmf5EaSNQXmA/tpIgBISAEDgJAY71J2c62ELbewQm1jUnpHC3R2YsP0mzYZnkcHmrKOjFNgJBUoHQfHYp5yIIcI6cDz++evXqIv1RN/YjwMc/EwqBEWf8pMMkF5Aeu2dBZ7uAtLtIFJQgdniK8eb3j39Djbt+q1HKC4ESAvErvTzMpWLKvzYC8bt6pPtngksMGFrCgzOQdD1O6HZGW4nMGDpjEtYTSbHZlxZ3ZasVNIY3Jy/QBleJ6yCA52cU2Bn1ug4oj9cTHIgQAsVnYvOPH5Xtj1WWNgInnYVJXNgwhie4gOtsBIJA8LDhP+iQMR07kfVe4Fg8Je3GCCS/LQf/zYh63biTar4NAV5fg7EOH3txG3HdMkpOosCloqBQ0flvBNIinjfkx1DyB86sZo69zeIOqLxAFxZl3iUC4r+7HLaZSo/lPzRNTtaY7jMokM1sjL41ERLw0MuXL5PM4ZduvNdiksObqwsMLBh8QUqyruUtz3qV9ruiwHasVHJpBBL+wyTJ/1t6wO5TuRIFznCPbuUCMjJLUSD6AG/8cuRAFhQF3ueDKK2fIpDzn/sMP62kKyGwGwF3Xk1yj25FgetsBMbDg+87gwW1FxiDrPRdIpDwHwET7NTwCNhdQnNvSvMOg3EMfjx/s38JYRdCpbMY6LlLTkthNwpKxUl0G6tkQxBn3mQjMFaANFuAeOHxSbeQmRTbdzn8jKkECoEzEQg75DbpeVBnnJw+s0cP2BaDiF2zzR4bTRJYfJyhRTCJvZBYyRkaEuuLmwhpzoJ2QuEeMc0bOpDD8MFPneq1VE+QYVBaapXKPCvdUL4QuAsExj4Pd9HliykJf7jkF1thRnmFXicfGjUNofDh6rmYdJp7lHTFWkc6E/3qtcA4dtUrCmzBXGUWRSAxSYsYykXBWlKt2K/C4eMy0AmxuMRYrzC4bhCSKOhwaN1QJPzU72a5L7x3Mp9V71evEUkiPfH0IH24ae0F2vApcWcIcDA6jupgieLLO+vMQ6ob/4ARY/f69WuDgXfY4bx4QGFHzHf7z7ubqIEJl5lcXuxs1D0IM2RnFPLgr6IeTcewh5JwjKtSLIfROW3jlgOiKMkMCQqwbCJEzOgcOQHQyLoqJgSWQoDHOF4G8iSQs5SGUqaOQOz/YV7zwjnfMOJ5sdNycn2C/XWV79TK9dXYLu0U21LdeCX0LvzbvwfZ0vTeMmgVK3ksTqCXImIMlb4PBDgCynRn6WfqYh1mvJhl8pUYiwBHKy2IDRc2vuvNiHNkdKwm7dJKFDjcC7TvuiW6JRY/uTvq0u3m8D4O0ZaZE6+DuTzwyrwocMhYSMipCEB4cTCHANFt42Ondv4SjcF/YQWDWS997CoeYuu0a6Dt7tSE2zRz70jwraqo2xC2/oRF3ppvBJbQAvk4lkAx5hVdKJV380WBLizKXBeB/Odv8q2LdbWXZs+esVQPVh6zXhk7lwJviJ/LTDPco8Sshy7f0AU8h32PjSzxg3gIWFe5gdyKcB2HqYCjW8shEEKgsVrM+P7P/8cClZ6NAE58aII1e+UAhUs57ibZDIVxJlCAc4ZBuCWStrC533zzTZLZeelyf2zoO+VXqruYn9N0Rav6LVYM8aygC+/fv4+PVtWr66WIvVuwKn9LBGwDKUxr1qfYoFsqpLZ3IhC7OJWxc2mAQYeKdja4uzg2dEGjf0LHQSrmEmMOPPXdIJ5bwRZVZhba4RIFnjtWaq0DgXyJytTvkKeqN0DAAnr183tuOIuNt6kaQ8kLkh9mfXbHA6rQhtFenGA5MhX2fuEMHKvhWGfGsVGs9gJj3JReGoHcBUxyltZeyj17RhzbXi9zSS6AFBeLYZs63JzDxAfKl1mxArdKn0PMbt9X3gi04eBcTDI36AsfWbUClYQosAKObi2EAPH9JDjGpB9+GG+hDl9RFeM/DGtlB5dirOsTAKhiHmRyq/+SnT9oJm+0X/IQCTekwHOa7kcJa8AMieWQw1oqznHTokAXFmWuhQBTOQ/3J+u+tTSWNh4CFmqrk5l7TJQq81Y8Lul6PZiYh1tcguUcHnK9wHOa7oc1dwSZbO5EStr6ioBpkqVLIbAaAhy6SyiQS70LuNowberDUobjMDhbLF9KfIZD5h7KIAYw9cW4ykv3MFPuIMJY/G12ubFA8IlfvHiR8xAbgZ8/f26Uc7jYrWA/rHBekdnFzIlHCr8QIizNtO8lNO4ZqpgQuBUCzOkkxMHcJfNW+qjdqQi4zj2mbWqjFeFJ+N0s74xDIiY8TgBIRb1Rt+KTutY6z90o+efIySfP5ok5BUJtuJVYFAGiGfHKDi1ZfW+s7BbtitTaRsC1xblp2xY0qETuliEYSh7ukpbc0HNCkW43z2l60ED9R0w+T7Ae9R1BUeBA/CVqPAJM3zygn0/08Q1L4i0Q4MMxyXInaDEw5Li3W3aEJ644gxtcEqJRAqFx05PSbuszujlJ/yCWLy0k+6lMp9yAxDqIAmM0lF4OAaZvYhOxCMMX4Mt1+1EVcl3AGzr9rMBcbkjs7JDhchvC3ax8QGdIuwhhI9BOKsUy744CUT5fLWFDKo6gKDAecaWXQyBfwckFXG6QBimEIXZpIDdqgxrcFuO6gOyQNf60xXYDUQm37zd0AenmPa41GRrWDRGu/zk34C6tQhlRYIyV0msh4IbFZizA1+r2o2rj2inMWeUNwtlQuRQ4YwaWNgJvSIH36AKG+ZAPUL6StpkjCjQolFgOgXzi3jAmthw6l1PIpcAbuoAA7HpmuYXtH4rSudNzeMjt5jlN90OXS8gDRYR5Sx+LEQXmACpnCQT4YFVuF2ZYnyV6+/BKYKHc7agbUiAqJfvQjNKZUVCaS2J6M6bJlTYCAz7snubes7vAorwocMakkswBCOQu4CTrM0BXiehGwLVQrHhOOAxS0v20KCgK5Ku9oNUJ3XddwDvdCLShzFdOjCZkbwUsIQo0KJRYC4HcAN1vZGYtZNfTBtuUDzdq5obsTN1dlWbEITiv6HrA50x4lwLPaXreaLr6uwMqCpw3CpJ8HAE3BjXD+hxXUTXHIeDaJmKAlYOXxMn5bB4HpsZp8USSOwMnxSFKLuAJUVD63E+BfMKesXB9rCeYnnjBWdYcPTfSoF+NP3FY1FQzAu5kFQU243dnBfOgNx2oDzd3g+eEpZtxZNRl5bpKh0G/IQXCW50OKKuQcPwEKv3zn/98GIThFRmsZF6BMyun5E0PeYHDkZfAAQjkBoj9bX0UbQCy64ngfQDXCufn+kx3DJlVyRf7Vqwnkc9ApE0KzFpfEoXzMx1Jgf5L1wXctRFo36+fNBCH+9gYCxUFHkZYFWchQAwqF+1O6LyYcu4OAdfjZ7grJ0GMnyCJSrHDULhR0EnuJkqWvECo6HAXGiu6FNj+rOECGn8bFzY2PbuY2wubOda6KNCgUGIVBPJpimbuhF5FY+lxFAFOgrgUWPe3rEq92FGlnrkzcFIUFCVLFHiCX9VJgUZ7DMSMtcjhEaQiQaPcjQbqdM/ynN+wUCtCoB0Bd/HLG1rtElTyXhAwMouNHROgon/MT7gglZKHb7kzcFJbKBn3PU4f1r+xojlwcaOk4YkWCfFO2zxwWjQplXFj6agdl5cXmIy+Lm+MANs8+fvI2gi88ahMa971Qur+llneSZ4HwT13Bk7yckqfRjsAOS41j097xRIFJgdGXIH4UuYCkpgEjtt0e6YbOkqmnCiwHU+VPAOBeI1v7eUBDbulxF0j4Fph13KFbrJLZybMTPBYBNwZ6PoTY9tNpFVASEpyCW0/f/4c55UnpZNTW541uJZlSlgoUP7t27e5SivkuH1JxnfkSxGsC/Cg+WNaJzM7DCf/opPO9Y2dHGHd17Jws3aZwQyTXfLk7KpuFWckzMDFwneZg7ii0veIgGu56Ajz1qhokudBE4mJDADWHdMekOMn8YAcCA9vOLa37TuIbkk3CJwoxigEtSnswpWUv9Ulvil9jMEJmgCavUgzgAIxwQT0ASJvyXoe2zXmNxYNEHt8ZxplDUL3eoSgnr0W08jNod0ezghrNBsAgyhPhLbIB1j+SNBle2BiSMFz842csHymelwxbhQww9Ag7YaM6KpXsomx/krfIwJMtnzES9MPoxEeBOYD6Rn9dfcm4Zh5C/fgS+V9KeXHJXkhPXGFwbPdJLoMsdnuq1evAkqYQcauvblY89PSTJUwZ+IWUfuLBY43BvemAaLHNoXZv7fRUJ66cZf604DSosmodt22wPOYfGq5AsmkXzzALSu7GEPokEeLqVMSOykfbWM1LD2pOYm9OQK2pLOxJuFqZZzHZKaWW6Y/0zVojcbhWOvWrxiBkK4/gG7FepVcw4RBQ7t5sZADO8beMPaqVHKdfLeDscH0Z9tmB/D5sJL5mJETFmigw7zhj5IoAXAlK4w2Byb0MapwFQ6ZqLrZawqMatdtyx2tis52Kx5Rk0yP+rUNMRaTOTthJx2saySYUbPblfwbIpDPUoxGrA+Wl3kYpsRU/nP5GEMXKzM8nXffJj9ms9QcVGfFLHGMk3LWd+XENn/qKJS6fCwftQ0fS6C/SdtNgUBfGrNNcwmyJeLE+ptOLYmSDtbJvYkrUWBsMgwHkGeAGAJ6SgEDmUsy48WdVbEE6824itUdnnDVqBiC4QpI4PkIMLUSK8xl8Gb4l1WRGY3Zltf1q/aapr0A1k0Zd2MPgXTpgeUp3tt0KJ/jD862CqFFhiAeINKxSscaPa0WqpodixPWhX0UCC6gEwsKaZuyLR1zV/rIQUi7nWWyMjnsL1dpVw5yDJF6F2jXRaCxOR7moLPbyhAvkCck0RDmI9NtMc7E3FCy1BFk2lMR1xqbNmMXqzHbBo3tgqQdQCC3wvEECOkTLG/y4IR2Axkf6FRjFQxC3tldOf3PJvg3qsHD2G6lGxGYXcwF01YMOyiwZB/J39sH+MadbbtYMG8UQ7+LotDBgMilVXJKLJ5jTRM4MbTSQrE8bHTB/phtdAdMcrFJDtM3aJsoRtN7H2Bad3kotIg+FVj6byX9CpcnUG+/5pLQjwCz1517ZB57TnepRBP59Dtg3HY1SuGSXc2VcXN49vc+4yUNQaBEhAwB5mhUQyUFJuW7JpTuhOaaKBDaL43T4SkyiQXpFdpi+t3pEmdCTi20VBqVhGxiySEdntshKyZmnjuK1migwHiM6B1kVlK+no/Olea4NaRTuQ4obD2KE4c7kjehnPUR4KnEFmOh+OMp63lId3U2NxrzpnqsWGnax4+Am8bCzFgd8nSj0nfw/+cfxuK0IYhhGZh2eT3YTFpposCSQTzMf6F7gOsOLXOxv/8xH7itdCqPhtCMK5l8utbfhVgCLFhqDh0YTvwzU6b/0b0JC5bmQ4yD0kJgBgI8X/b4hAT2YdJSL9d/01gluvG8D7cwuVaXyYHIEwC5ZAEROrhNgaXhMRbtQSpfeQVdWf31iA11S5qHJvpjeiAQRMX/0qNJT06lOzE79vNfQO98FnRnKtj2zwRJEAJ1BOK5x3N9fuAhViC2J5bmGce2YBjvNBpZx3/q3RK2odEN+1KqzHgMGQnsbGy+4/HuJ5K6EWcV0NlEToFDmLs0GxBu+JQSo/gv6FAandA6bZVUPZaf40lDZB6TplpCoB0BnCpmGsvi88nPlMSi8ozDc2jCHwnML3+oNMTYWkOPlgBA12CGsa5RYKkm4gbaesbY1Q+np3+oiGK7FBtaZJL1NJGoPTs0URmOoEk/qedosNmQdDO+HDJG1iicGgsPaWyBFVBCCAgBIbAXgZLlDDupRQqseAAWRd2rilueBU5u+ELOkLVP3Ygf5nIIL1Z7Nv8BXWkgTQ0KuAh3ZlYCsDQ9cEPeOhInxrJsJxSqLgSEwN0hUKIYvC/6UvylCGICsGBsjCxd8tuswK4En5jDG3OrtIT+3Ipx5suXL+OjIvEt0tw68GF1vqUbgwD/ff3114nkky/pyJev3g1tm1GoeNJQFGgMbfCJMNZbT651IQSEgBDYg0D9K6Y+BYYvX7utYA2Hm/sSBSaelqtPS+a7d+/cIFuoS+t7jTh8YysL0sMBaelUUiam5ORW5yUfCKaPJSGskyp3S7Xy/AMLkVyIcoSAEBACjQiEuJpPgRWjVqKrxlbdYuz3uPmYV34Hy721N5N4XcmVoZVdnXr//r1xM5rDr3uVmVF+3pfs0Zb5UEKPu6Axj8DkBc6YLZIpBB4KgYoZcSgQc1bZdtrFFo0o46iWvLSKJo3CQzGaqGwK0go/O9IiEHBsfQCsFZkt0u6lDPxaH/d+H9S86gSTytxNSupSCAgBIeAi4JqRYHMcCjQXx5VV8tjcwu2ZJQocyDFslVUsNbf4Rb26wvy4oDEBXhG6TfW96sqcfNeI322XNUSnI1iiQLc5ZQoBISAEOhHwKRArX6FA+G+S0S9RIFFKNiY7u2rV3759W6FwTnbQfSucJ+A/9An5HBIp/bBnXvECOXS2NEahd5Vpc4HuqwtCQAhcEoHUC6x7XXUj2ANQRTLv9vVITurSwdK2Vn1TkN9KNk1wiVY4ApN0bfZlZfVA01Dg3lNFLQqXBqulrsoIASEgBECgYkZSCqyv5d2I6hCIKyqODZHhxVb2FyG5N2/e5D3iVI4hAxMscgQm13NqjgWBS63U10+lWiHflhdJsYdytZO+61IICIEhCJRcLEKMTyiQMGDJEgU9SoL6taxYugpjHWuXtipvHHIrOYYKTPZ6+OMcgcmx3XzvsIcCLcKct6scISAEhMAMBDA7Tyhwk2zmeYEzuleR+fr164pPQ5zTNiAJ7lkAEFcVKz9pN7Si7Tq3DApXpR4KdAUq8wIIfKW/R0XgLmbvPgqsv2bf2eFSLLTumB5ulMBmidFZGthHTzD65qA82hGYHNvNMEDnudC8xdvmsABiD/hBLBg9nbGbe9sRVOtCoI7AEwocu+tWbzi/WzKvxkB5lZ4cnDm8lgrv4gvqCEyCcGnRYMU2AwlW8i4SrIRsD/guFO5Rkp5awL9HjuoKgTtC4AexrnX7BVtMXeNPorq4g0k6bAqWHvvY9j3sEZgEsdIyxYrddhVlaoxKPFpo99H6O2qeSM79IvCEAuvdgKLqW0H16mve5d0GiD9mu1xPXB+ZhhwWN+diFMjQX6xH7qhZ5qaXbyWVEALXQOBLIHSqh9cD1uzHkh2+unMDQT7yEZh47OpAUfJihFH5nFAMy2XSj9bfywycOnIYgR1eIFRUihkebr6l4uxGw6Ygxr0UiYUjN98HaOnIBcpsLgUuRoEECYh81IMEFxjW0AUetBnn3fhJtstApI5cD4F9FMgHxq4HAT3iycfMlV6TIArKr0PwHsUl+65O1RFgblx12tc7rrtC4BEQ+BIIfYTeVvo445d1K83plhAQAkJACNwcAVHglyGoR1zxEfXW1BewRqdKu4zCfDTSkicEHg6B0iYXZkcU+P1swNTWz7sCYilS+nATakKHKy9oTmhNIoWAEHggBErfV+FwwxcKfPATH/BfaaVgM4XXJxp/WdeqXCxR/zEpOlty5i6Gg7ojBITANRD4QoGb/am/OL9ZfeUCyVdgKkfDubX5y7or97RTt80DnyVnrrNdVRcCQkAIzEDgCQXWI4Ezml9BZv5DSJ2/rLtCpybpsOkoH55ChytO6qnECgEhcG0Egs15QoGbUazrnU0o/RASL0KUXsl/5E3BUkjdHpUSaFZgb+LCsYe9UKi8EBACxxComJF9FLhpAY/pd6ta8REYInjQnr36Hd6XLykGDsROS3cvnL85AQ47c8O588KjoK4JASHQj0CwOU8ocPPE42YcrF+tMyVgr61H+Q8h1X9Zl1fpk1/WPVPzW7VVp0Cm1OHPixyueCso1K4QEAJ3jYBDgbg+9Vho3QLeFxzJERg+hZXr3/7Lunnd6+VwHLR+HGZzCVXHxD1KU4lg1KXprhAQAkIABEqfvw4G54kXSGl+JK+C2mXsUX4EptRrvL3SsgAPkrfpr7c/WoJic/Tr3xYoibX8Es5WQAkhsDICrBGxtvxhXnh7iq8qPo5xWHlcSroFg5N+I5SFPNxo4cGk8qYRTMp3XjKB8DuHv7BYOgLjaotnDAvGIdO4GOqxaPjw4UOcedU0e6WVrjGfCB1XCmzecrcD637npkwVEAJjEcAosWmCTDOGGIGSwaSYvi08Fv8D0ko25HuDw3fck7/6Wp6BT8pPumRWBUcV+hnYhIkFSuQzfVuEw4IV6HkkWoR0lrFHztWkU/hm9cpDHvQBok0h9QKl1zHrtXRXCJyJQN08Js/mOZbhzO7fY1t1w5IGQhnCUoUwunVXIJkBPZc0FMxu3fTvbSL25/IjMCVp7BRWpj6OIJ5lqe418uuLANZT7mbqrr4zNG75zU/SuLWUKQRmIFByKdy2SlPaLazMSQi4Q2ZD41AgZ/Mq5v5MCgyIdB6yiGGNj8DQx11WG76sbFah5LXj/nQ/RjJJ15dNSeHSpRsIpbA7g0tClC8EpiLAehfraX+VtggydW4NVITrVjsCrgH5Ym1cxzaOFuYtwYJurYGZsdL9EbagWOzHQGYHtEWrEJvNMSEHFjwgs71K3Rtul3OgZAxd3vdjYLpq5MLJUTTJxUqZiyAQG6t4As82CIt0f301XKPNqj1o7niBjCJnQCrr+rpDEE+Cw2lrAu13+WqlFuMjMMis00lJCP5xhQxYGdzwI9qcQyup3Z9fmQwIr2Cyt2kW13mVkonJSypHCJyPQOmVVncyn6/eg7dIcM49x/BldCoc/qVQhuJURzA2ecbVFT03byXeW6fyREIyPL5kQK6b+hwrUKdt/PpjYjdr2XLkSyej1JABMh1cbJmHVkAJIbAaAhypix6IL8nGo3ardedi+pTMJrwYevqs0uGEOb6M7bNnGFwTUZFw7JZRL+5afytIiPfwhkTtYoExLKSH6OziVhpLU2BGwLAyB2h3CJhxZ1mdWHcsAaRxGaWFwFIIuGtETdpFxsgdndhw+YHQYH1w8F2TxF0sY+XIjBmvA4k3b96YrUd7QrIHhFgV4p8QarxMG3K4Bg2Z4tZKnIBxhzQRy2xM45ANPzxJX+iRqwDLIBspt8CBTHdtgQLXPmp0AChVWQcB9ymwdfw6ej6mJlBV3vEndmaTqys7PcPdjrit/vCXS1Rkbna5pUBpcRDgJqDXImRXGfdJS0aXoYUwdomtFK6sclgBTIrzwKxJp7gcNWqVzuqWEDiGgLsaHm4bj+mmWu5aBKIxZNKvw+TWJ5xGca0hhp7hH3JchXb5qpC1gtg6x+R6JjmcTHEPcZR8mqT65uXLly8rZXgAYKNRyFQaslsgRtegJTD8+PGj5R9OxN+QS4TQFpw06cA3UzZeCYWmaW74R4KSTulSCFQQIA7Bk+VaDzeTOdxjwXgK+NXSij661YgApiMv+YQXjQzridwqmVxu1eu23I3pCgvb42Ggj+tJBIWZxy36bJZBQ0OglBiCjGnijqU1HQ9QeFat4oEEFG6SkwTY9ozOpjJxR6xppuxmRRUQAvMQiA2UTcupCSJ487rzIJJdm4kFi7v/LL6opzF8kJM76j02lzVUvHl2mP+QUyc/07zfgtMWTp4JrCRwlClcB7bxrjuc1jRCYvJAvcOPEKNpYpMEYkd1p9Rr5CeNcsmsKJVXvhA4AYEely6fz5s5mvBDxtRdyie7VF/R0uZ4WAGiASDHKiAAAAvwSURBVNCVa4uhVkzwrmgV0lCRP7N6CGGqtUfYeBmOulAaKrlameZxgulFo3TkwFkbzpvQEEtCd5c1bsXSNEdb+DH0jr/SW0RWvpSgs0/896flwjgmwWS6uSsYG96eBM+nsr+/otfnBGeeP3+e60BO+8Rw9VemEOhBgKcjJ0LXO+R5b1wiu/oEi3HYULgyHzPzN7/5TT5k5DzZxjpAtlAdg+RiysBzF1qqi8Wc4WokQpg3mxWDWHfaufrUMyGzup7J3QoD1Rsq3d2lQJ3jTVUGOAYWnRkRu1tKwOh1548hK9Udng9z54iRObwhCRQCPQjkC7Uwb898WHr0v3zd2BKGoSEn6fWOQGhcE66q8xCWlwIYXwx3+CNNDvmuWhjuWH49jZzcRB7IQbF6Q8ldlD/QSqXKLgUoXBEVqwqfJaqCOQwXhsNKMojIhFoqK1bcVmpZlXMSrofNCumc1tWKEGhEwF2r5Ua2UZqKjUXAXaBgBpNWDlJgkIKpgo1ySqtY6uQWdZHQ6PyZ6qLABEYuDRxLQF0QWF6yMSc49Cbt5ESuuSzLyUOg5jYRYFmWP01aq23idk4Bd4GSL+i3X4rIx9hyiFazOcQfW1C4cfzZrc0EFpZtSabLgQ25IBwrmRvKzXYpAOO6C4SWuqFM4mO1V7SSdZfOivUk2AXkj6FhKrT3F0gZFNZKt914Q4FkocOosRlzW616hkN1r4eA+xT3G4frAXWTHuWjwzIa45Yos+84TFI5v+TIBg1jcAPN8K+VoXloL/wxS7TZa8g0JlqOw5REhVM8DA2OezIzGBGGhhGB/NYZFxTO1zesmd69e1fqo/KFwJkIsCDj2clbxPppoZbDcnIOZy0xa0mjLKw/fPiQZHZ5gYksLjkRuutQaC5BOTMQYMHxnU/49QzhM2SiMPYlcV4T8p7RrmQKgUYE3NmI2RX/NQI4tZg7OrkLiA61b4ROVVHChUAdAXy+pACMOPwjqEkTuhQCjQi4RpY4SmN1FZuKQL4rR1TpybsQ/21eFPhfJPT/YgiwZMtDGfnMXkxrqfMoCIgCVx7p3FAQBXUVFgW6sCjz9ghwTioPXLinvG6vqzR4MATYCIwPOljv5QUaFDdMcAYwH50SBQ7eC7xht9X09RDgUCiHmON+cZxH50JjQJS+CQKuC1jfCCSGnxxGIzTHnw5PDB9B1wUsHcAUBQ7HXwKHIcCsZVmdmBscwfxY17AmJUgINCCQzMlQw3UBWbGxjMMow38lwUQ7+OPAWqmA8tsRYKnhUmBJggKhJWSUvwQCyduB6MT85sTzEspJiUdFoIUCeYvpxYsXHGxm0VbhvzClCdP97Gc/o8qjIjqs30ncCLksTSqutihwGPQSNAMB5m6yuCbKn6/yZjQtmULARWBzI5AlGh9oZt4aU+LkQYRc2odRON7M8i4+8AVNUoV9LLdRZTYikFNgvox+IsqGRInFEbDH6cn4/fdiceV71Ms7zg5Kj0DVFQI9CEBm/33svvwPmQWZcBvzM9wgE/vLoq3UHIVjFgy1MOKl8sqvI5DzH6uKehV5gV8msVJrIpA7gqyXFTJac7AeQat8TUavMbX8iw9HIoQ98fxgOL4fWfkGJO/R5z4Kb8Qq1H9sIuUUmMObSBYFJoDockUE8nmc56yot3S6IgIlCoT/2NILx/HxFD9+/Fg6hRijkh/WR4LraMa1lM4RYFmcDA3LkcouYJAgCsyRVM5yCOSOIHNdjuBy4/QACpU2AuGtQGYENtmrfv36dSMY+Ij5t0Zzb6ZR2iMXy5fFeU6Ojygwx0Q5KyKQG4WW+b1iT6TTPSOQ+BnWFfPbmKjuh7isZJ7ItwMJpepbgDlQlZzcBWRFsukCIlAUWEFVtxZCgJhSwnlyBBcanodRpUSBIf55gP9KyIUNxdJd5ScIJMaBVYUtSpKSyaUoMAFEl+siwDEBO2sXtEzm/bqqS7OrIFCiQPqH26HX228yzrkLiGWonEKKlRQFxmgovTQCzOkkHIo9+vTp09JKS7kLIVDaCKSLLM4a3Y4cj+BB5vnKaUQg+VUZTsG078WKAhtBVrElECC4n0x3nSBfYmAeQ4mKC8jirNHtyKHi3Yk8UzmNCLx//z4GkBBoslCuyxEF1vFZ6G59b+BxNs8JccThUGA5vPpeaHSlyj0gUKLAxpMXbhfxLN38/JioW+zBM3mBMtkN4bLlXRTDTRRoUKyeKD1+Qe/63dX7tke/PBzKpC/ZkT2CVVYIbCDgPmXtJy9c6a5MFnmHfUq3latmsviIw8i7QqABE1HgfcwN3rqte/fEAx+HBgiHJks/noT7GEhpebcIlDYCefR66MqlQEz53eJ0nuKcA4g/F8xaJL5s1OMrvp/WWFTFZiNAMDOOdpIOfzwkJFpaJ3jCw8NUIMG/VoXLnqfU5CyV4DP8sfmAFPkY1VIaSpkrIcCeU7IPTe94yng2ex6uH//4x7EfExBjvavDpfXJQwgUXzmGDmvQ8iJgKrb+CVHdPROBxLNJh6rjmslxZkfOaYvZH28KAs8lu3kOmGplEwG++Zk/gmRuVqwUiM9xxMKh1Uot3QKBxFHmQMAxWBQIjSee0veEAEtv4h6xs4s90veF72kI70pXFli5vokhzgvUc9zAHTGbXQc66k1c8u4333wTDwf7IO1vQSSAiAITQHR5Twjwof3YiOAXukv1e+qSdF0SgdJG4AwK7JS5JH4jleJF+DhgBlwfPnw43MAPDtdUxeEIENYLsz/ZyTvcEOEU/qgeu0qHpa1Zkeg/Gyd2HIa14atXr3oeiTW7Ka1ui0Dsc5gmPFYswuxyb4K9fzcQapN5r8BHKM9aJF7mYirjRfABBESBB0CbVYUNcO2BHwA3gGaGA0ZkJSEkDyCpKiUEXAoMC9ZSlc1813azDu6h1c1G77oA2xw85nYEBv5jXHrOIoGGAqF3PSWk/PcIQHjxSyM8J7xGInSEwCgEZlBgPGNNz9jFsUwlQAD+Y81hfvMQ/kOsKFCz6yII5Cz4OC9KXmQIV+3GjI1ARUH3jjbr2uH8hw6iwL0DofLrIpCwIGtGseC6o3U/mrkuYOdGoPtVP0VBS5OCDX6LG4/y/0JbosAS5sq/SwRgQR6VcPyHPQOx4F2O4mJKuxQ4YyMwf/V+MSRuow78Z0FjAsX9+39xN0SBMRpKXwEBfrObh8RYkDXj43xD/Arjt14fhlMgx/rDUe2kr5WNQHbCeBmOL9SQSGpd+/LNmzfGf8RCP3782Hn+JYFLJ0ITQHR5BQQ4U4eJYZ1umwdX6JX6cAsEZmwEmk2PO8R0rbwRj4MYahHbeMwPAdJ9YjwxYkPSosAhMErIcgiwVPz8+TPLbfZXKpZlOb2l0GIIuC5gz0Ygbpxta8V9xcWJL5O0VWE+J7euffnu3Tuc43lPsSjw2vPn0Xt35LO5j46Z+v8EAZcCezYCITN7s81aglMrUVBWclalUsykXSwx9SnWXuDFZou6IwSEwEgEhlOgexYUYqtscVngtF5sZLcfRpYo8GGGWh0VAkJgJwLDNwJLrwNWzoLGgdMHdAF3jtju4qLA3ZCpghAQAg+CgOsC9mwEugLrrwPiNYYoKMVmnAd5kKEsdVMUWEJG+UJACDw6Ai5j9WwE7n0XAq/RAqfxzyM8+sCM678ocByWkiQEhMC1EBhOgS48lUOeBEiDCwjvygV00evMFAV2AqjqQkAIXBOB4RuBwOR6kHy9wUWQT72HdyEIvZov6JZU5mEERIGHoVNFISAEroyA6wL2bAQCFuf7kdCCGgRsbwrCf/oFpRbQDpQRBR4ATVWEgBC4PgIuBbpu3C4s8sOf9tq7yeFDaOYaTvoqirX14AlR4INPAHVfCAgBH4GwCZfc638tgc+bmXsXhENyvPxOmvcfPn369OLFC6NJ8V+C//BLfR1mOKQSKASEwBUQyE+pjHot4cOHDwAEvQWY4NrcuSReSgG++X4FKBfug7zAhQdHqgkBIXA7BHgJId63IzKZRywPawcLEmjNmQ+BNIoXyOsT4r/D8LZX/Orbb79tL62SQkAICIHHQSB8mQU2gv8mEVL4Xoz9pAmkOPWTmI8zdo09/T+aHHtZhEF13QAAAABJRU5ErkJggg=="/>
  <p:tag name="POWERPOINTLATEX_PIXELSPEREMHEIGHT#5C657870282D5C667261637B695C6D61746863616C7B487D747D7B5C686261727D29" val="133.3333"/>
  <p:tag name="POWERPOINTLATEX_BASELINEOFFSET#5C657870282D5C667261637B695C6D61746863616C7B487D747D7B5C686261727D29" val="47"/>
  <p:tag name="POWERPOINTLATEX_CACHECONTENT#7C5C7073692878297C5E326478" val="iVBORw0KGgoAAAANSUhEUgAAAh8AAACPCAIAAADVxi7sAAAgAElEQVR4Ae2d77XmOJHGZ/bMdyACyGCGCGaIYMig6QiajqDpCKAjaCYCdjJYIgAimCUDiKD3R+uc2roqSZZlyZbsuh/ukWWpVHrqryTb75efPn36wv8cAUfAEWhC4N///vf/fP77+9///r+f/zSZ7777jkv+/+pXv+L/L3/5S33Xy/dG4EuPLvcWsM/OERiEwA8//PDfn//q6RNjfvvb3/7ud7/7+uuv63t5y0UR8OiyqOCcbUfgMgSIK3/4wx9YqDRzwDoGCt9++20zBe84PwIeXeaXkXPoCMyCwD/+8Q9WHmyCaYa++eabsPdFIdT/61//og1/7JlR1o11mV5/+tOffB2jMblT2aPLnaTpc3EEBiLAkoXQIgOwzcUlf+XTlL/+9a8sUwgz0jEqEGDevHkTVfrlDRDw6HIDIfoUHIHhCOjQ8vOf//z3v//9u3fv6kclxhCHcptp3Pr48WM9NW+5BAIeXZYQkzPpCFyJgA4tbH9xll9eryR55ekyYtKf//zn5F0PMElYlq706LK0+Jx5R2A4Aj/++CMPeoVhOCkhtPzsZz9rHvX169ceYJrRW6ujR5e15OXcOgKnIsCCg/OVcDLPqoXjkyOhBdYhSIjiwD85DULX999/n7zllcsh8F97OUY53r9//5vf/Ib/lPd29/bzIEBOihzJJedhaRJOeDIqILOWho+wTQ7kQ2jhrOXgqiUIl+CUW7vQgP2xtTCfRGMnZYO3KXf9yUOHzIfyrr7eeB4E8BqikSSk8zA2Ayck1wEcNJwsewaWanjobpv6YWIUpoaHyjZEEVG/qNB3oEp+vNkIBL7YRdSuZxeyvV0zvXdjbduU7z3Zhtmh1aTqwetRWELJYTJy08fZ5llhoRkO5HnoqwFP28VyKwMBuG3vNSsisG9nTOcyQRtsjWiJFyZEgG2HX//617I1QWjxJ0GtmHi/j/VcCDBoOGsCHpqyzaaqsZZoa/YyzFaYdCHSoC2cwXSBAoT1SktGoQDb7NnqGi8visC+6LLoJJ3tgAChRR+oemgpKIYOMDQDqy5etTDihLeSr0D2gkK2H+3Ek+PaZl4zOQIeXSYXUDf2otBC5uirljK4BBhZ5NGyl1ctDzrPXR5tyDHDLlnuVn19IboU9s3q6XvLyxHw6HK5CM5gwIYWTw9rcOfp2McGmMLGGrd4974GwEIbOdmybTy6WExWrPHoUiU1vDPm9M9//rOq9WSNotCCVRNaDr61MNkUB7Lz6tUr/Xzd01Yw45DlCCdHvBDYcl0Wrcel4FgKy8RF5xXY/mpp7k9jnneVQ7LPMzMN38A4jU87kIcWi8neGj6ohdxlEUOAgQJRZy+dtdoXvD8TKd+tmeladlQzI9tGVnjBexA1w7JMCtKFDGbXd9uk48wFjy7b0iG/kH0k1GItq2CLXO8z+AfPt+WdagFuwMhfuAmqHFxxMJNqe5M69JyjEdF8PSvqj1uBeF5NeekymRyKQSKCnuAods1FVGtXr8kb+87YtoDEwNhTWsuhvH37VjJu5knSffuMe1ucTS3CG+ZyVIDvwMMuulNaDwBPJBNEo/bU6CeVo7tdLo8vjLqwsZcItsYf7mJvaGEg1GnvcPO39+iyLSOJLmtpAE/Q6rfhcAr6cnva3uIlAiQWGkA8CPulpKsvW93qipiK8pOUBHfPf8rUdDm0I8fPgWVDWq7lVPVHgu5avqUSdo8u20CtGF04J4weGyWr6uIUtvG6bwtWfvK1YGbJbkYE8v2mjs7w5PpPP/3Eu+L8p9xLiwp7QYu62ma2l9sUqdRzP3fZAIrdD0mymrVnY4zet0moyTH18pwzw7X29HpD0o0eQZoUXrDlEq3w/cYGfAuZvg7hDZSv6sKxPJyLbsBGOIDhPxmqro84XMWxRGxvXnp02YBIFi4L5RfEEp0Yss9wv8dRNsQ27DaZOxFFuz+WL3iH46fcw1iekbBO2iL+UNd1wYxyuG+//TbMjoRPDu2i+XJ51+jiO2NW1i9qJLqsogE8iqOPB5hMdPlien6xHwFesdTKQE7KSnE/mUf3KOjkLTcby9uJWp3upBYeXTakuVZ0CXtieko4PkmgdL2XjyDA8kV3R0k+fPiga7xcQAAtjQCUxuw6Pm2bcaFNERFTZcGjSwkovX5fIr9gT0xOiZgYiltIEksz93tFBNi6AWrdhMvbP6Cs53ukjE7mDiHuqq6Ft/GXcCxt4vboUsJNFi5L5Bd2T4xNhvKSvDR5v1dEAGzRCmni+2MCRbnAwiUXQjjNuuvPHosnseB4dLGYPKJGdGIJDYg2rPF9Uc0jZHbWJAnbEbxoi/8wySb8LPKSCxf2xHLbZZs0528gnsSyuoRvsWzX1PjapYSS6MT8GsC+v35OjFnh+3zhUpLu4XsgrJcvAXNy88OEb0vALq/DVIGRB5RvrK7iSSLRMvHoMbOowdKXHl2y4lvo0AWPFh0DoLVRZp2dp99oRcAuXzj0ym37tA5yn35oae7hOkLLjZ0shy7J5RqinT9tPaJ/Hl2y6Em6MX9+YY9JfeGSlWvXG3b5gix8+ZLEmNCiHzmRNmyI3fuxRvEkMmUpeHQRKJ5VEJ2YXAPwZTZf9oXLOcrK8iXKx8lSrTjOYWbmUdi5Tb6cT2i5/SPI4kmsgCb3LZbhXTW+dsnCJToxuQbgy6J1N/7uxlvYWYFddMMGciTiyxctDY5bLEpsCXBSePvQAg7iSTQmlOffFIkY3nvp0SWN2CqHLr5wScvvxFrefdEfhmFkX75o+Dl1iPDhLo4Vn3vjsxZB4LGHLiDg0UXU4EVB0o3J8wu7cOEzTU8w2hfSuvoi2hyDHV++BJmQpbH0j9bWqCgHMA/RUvEkVkkn3xSxDO+t8eiSRkx0YnINwItFE7BbEFEDv+yOAO8A8rqGJos/vfHbG3qmhTILa1YtUWghEmNcz9m5FU9igZrct1iG99Z4dEkjJjoxswbw+2CR6TIZuwuRnqHXdkXAwm4Df9cBZydGaMF2onewwKTjL8TMDsFn/sSTRNxOvikScdt26dElgdsqhy7Wf/l5fkKcp1TZJSObP499dd+GlnDQ8ubNm1OkMcsgTz50QQYeXRKKKOnGzPkFihslhszEZtCJ6XnVAAQ42+c4ISL8zM0xG1pABl2990stkejDpXgSe3fmTRHLbVuNR5cEbqITM2uAXbgQC+/6EcCEkOarsmf7vOHBOng+TgdyZEMLsPztb39b9wfBjoAlnsQSmdm3WG7bajy6JHATnZhZA+y7aTNzm0D5dlVJ/K2Ybjfv/5+QDS2s3jho+f8WDyuJJ4nmPfOmSMTqkUuPLjF6Sxy6sKHv5/mx5K6+5hHb6MkxOHrO5lgUWnCg7IY94WXJnN49/NAFWDy6xLoh6cbM+UXSZ/mhSyzL06+tCPCweJnTGTl7wCi0cNCCHT3kjZYc1uJJbIPkMtc2W73Go0ssQdGJmTXA7rdgz895hyCW2TTXSZ2xwpqG3z6MhFcmiaOBXHNoYUX+5ee/X/ziF304u5SKeBLLRVJPbLPVazy6xBIUnZhWA5LPuU7LbYzvra+TUrh3dGFlFh4JC4INZ/htiY6OTzdQE/Ek0Vxm3hSJWD146dHlBYBLHLokvVXSr72Ym1+MRwCviquNxsFp3vXJMUILiidHgPzI0JEz/DtFFz90wQo8urxwBZJuzJxfeHR5IbPJLpJhPimyyRjfzU4UWjgLfPfu3W4qqoNEF/twhGq1RlE8iWU3qSG22Q1qPLq8EKLoxLQakMyJ/NDlhRQvvUhqjujVpaz1HFyHli6Ph/FcgPy2mF3/9WT9FFoFiSc15BSmzh7Eo8sLxEUnptWAZBZ8A2t8IYaVL5KySEpt3Vnq0MI6A6s5/niYmB6w3HjtMvOmSHeF/Ko7xUEEdc4+6JMSvQ5dyMLCGh8j6f6KsjZCgXraWCgchoIWYq/1lpbaCMCjKWxeInHYkDRc2vMLWoP0VoY4p6BDC0JEIdvO8CNudQDubjXRWHsv9+qtbh+NdaapajauMbdPe/6sa6NmD4HdbdE5nkIh4Fshsc/LceJuivkO8hIJw+Vble7AD18z1NzyAkRfJiMcwiXBrMTWpffgDUxQbss5QIEPsDcwiOIlFYNRGIsRL8TEvvUCV5x4N0yzvss5tgmqot7g30u3oSNk8b/1sx7UEn6C50nqLdkDcy8omP1Kkyg/twbxHMjC1Tzm9sWuqZ6jwQJTUrQiJwpoJEqwawqFxmhMII53KDTL3UKuqF2goP8zi15GaPEPA+VYurYebiszNeSI861ECZwrySKOjupRDyZz0QoQyqOdptUNaup5rmkJ8hIDcGE1XQptWN7BYfjT8RgzLPQafQt+xA9YIUY1yJRZWJb0dKIuYGjbd6mB80q7OM3cJo0u1j7xFGDHXyQtLnupo8SGhvwCzyjdx3GYzImIXl20syMRTC4pKVj9jwi/+06clMYKADdtr6AYkNXUpIypV8atXggQ0mR0KTDlXvSTdHAuMlYoUJNs2VapQ0s0UN9LRNzG4cFeZe/8WW3/8y+aLGK1GUxSvek4SAemNbcZo4vOHZAH2qYTBMrWj3fJpERvNn2c1WPNs9DRBT0F272yJpkTUVnZ/ZxmhEBtXZQBx3o6AEmCltsoI0Jo27aKEWZHM6w9otxx+ViDIfqjRS/lBr2qGS60AWEZKBQs5vXUopanhRY478h2NIvcJaqoVUtgRMdwLFZqVsG00tJeKESFEaY6s7lNF120X6CczDrlgEQL76BSCk1UKqeFuXqY1Jwkyw3rITucDauMdVWuZ9mjRosvBICkBKWvwK5B07YaWkKECCFtNpcjtAdwaU9hhGHLLGxBDy1lOy/bsbkG/ZeBQuGgRQgnZ4YWOO+ShwnzmwXMJ8ItXBJXyqoLvGi49BW0I8WTBhS6OAE9o8nNba7ogkRFGAWnidSlmRTwvBr3vWWRU4MbsoYtXEmB5GgvS7a9UNMFuzC3HU+oQSg6AFCudBNJa4wSRoQiUy6bKGxoLZJeFMT+T0BDQyE8FFT6OEtWCbvM9+TQAlbHoaikkFuy4Eki9csR1OAQadA9WmpdFdGHQiXZ3HC6fglz2yfLQRocUMNLijA27VBa6sIRc5JlQdl5aQFL2cKiuQrlhiWR0A+F3ChHZh0N0XwZ6TqhehcpAV9wwzsLBZ1dltP/iA2hFgp7uRIGGgrJnZYuGUaOGasexxVDe88IzEGXWu65mXapBxy98pDpwABaVD+EhigoWJIs9I97AOEq0vO9in2auc0SXcBLpFIDlmiDLpC0igB2FchihE5DfqG7Cx1b2MWSbZzcRGIU2/L8GkQm820Iz8nlSwgkiEMobypGcsUg3U/zXOCvI6IwgFWPE0336IJWi0nKFEYXGnYOGiDNmdLe0BKG1tqryxFWHae2irnt803dNVg0Q5aTWGBN7hBJLlw254aibc35RW43RvMpk20rJB0W9NuodeylGaPcQFmHEEEs+GIJGJuxQbMhRKJCA29tXXLMtFGr6dXdNi3BCMwRl236U4OPtBFjj/hvCy2BrKwGCvG4IesSnnVBq1YbXKeZ2z7fZBWOGj3ztrImW0MwiU7QlTYGJBdozi+IiEIk0lq5bONNep2/2SJDFwpadptriwIdQUkXdMwmlS5055ZYuKagy5vxqUx/110Ni+ahRr13DSSN7YgHx7IE9UQGlUcfIuZCS2VSK2hHhRxZjRJeK+rVcKmFMr+5TRFdxG9WOveCLBsERhdxTAfzi3KAaeNNekkWr1W2ebkmZI8UiKkC3UHfXUj6mO+mIdVsTm4SOQJF1Fd7AS2vcd7TjkhNxNXDLwt+47jrLytw86aIFtly5nb9Vyz5/pIYRmHXUptoYe2im1WW9YeqJM5V9o2a8eMWBylEBPVlctbi3HXL08rIK7h1jEc/lNHAQDJ2Ch29GyCVulATXcaJRnMSyjm5JIVou3tNdwTwM7nkDzU+/hVO2dtPct5F99YzNx0bN8sSBgTB4/mR4F6fWuZMF1KbU7ANJKPplV8ks5iDqT1sC+a60LbxakFoqNEO/TgbelJRuUYxNr02OtMwxyNdolmEy+NA5VgaYZu5sZarR1eTVolQ2pyGRaCcXREYbJddNSua28VrF77iKVaRyywiK6WLBlrfzUUd3caWhQGJc7ZNfQ3fi0WTbPucctuWyRoyr2T9hZWyngD2gz8bVZ5FjWKQe5alXzb+MgMd74qydaTppDYRYGHBtlKyWdJaky3LlWXvUb5bphzurmhuF0cXWTeQ2ld+n1y6WJGUF6e2fagRgz+uAYHgq1evrKfrRTyahR0oajDoku1EEYToffNYUMv1JSpXKkbOTUCB0HJ86yPHYa7+KtHk+Hls/du3b3NLWxKXXopR+BkCNPDgKKua267VmThi0VRqdlGIGktGj6uKbuUuc0YLqVyXQr1eBqGChZa7bllPR80uClFjceWCfCgcxD8apf5SnuZCHPW9ci2tXsk0a7bFhCx0tHqgEnQnaZUGZxaS+UQXuJKzsBhepRtJ9q6qtLCIalHA/HsxlgtgjFL5sFKBk0XN7cpfD/vxxx9luVq57KCLjgdaUSop6C6URfmO5xeaMsyIQoT68qm17pss52adbHxCpUS7aJptQ4sUbPekj7bNQg2rnJ9++kke06hc9OSojaifTY4j5jgPTX7Hr7Ctyq2OP1PWS4eT6C1qbldGF9kKxxcX1pUabumiK0O5zc2JTuzyYnb0qMb+QOGEni7iuf5SpwUF660nWMj7GuQC+PzVj+4t74oAGwaFcH58R1fjJp5EV4Zygw5rIuua25XnLiKPSvTJRCSGa/Qps+HQtrO5l4do3MKl3qI5uHApjCJbi4U23W9JjK9PC8o8iBSiZmC4bpy4RDQRgE++ZAlbiB/4nL6qldPh45si65rbZdFFti8wgMroIihbm2lbuDTwYIfO1ehJHY8uuey+LabmeK6sF0PSc6zsa5vpX/+O7nahH9E87TIndOZ7Gg9PHqgQWoCly5pb4B2qw+ua22XRhZAesnuMsNJF2qNyke5Uhy7ClRSOe0k5oBKaFxaC30SCbbBHnIvxRPVcHsfN0ry8ZipRXo7GIAZIHHP7HIyI6vJgZ8ehh+rwuuZ22bkLBy0cwNYLGHXJ5e/4uLZFrujEaC82mn49jF1a/uUvf+lCJxARKViaN8PNTtBrBiFQXrh0yYo050N1eF1zu2ztomVTU+6+cGFQ0YkRXkxS1KUPD2pEc7CNSCGi47hFgPhlJQKFA9pA4bTocvzQpXLK9c3ONLdlokvu0KV5kTv00AVhy0prROiqV6bJWw7dsJ587s7eIAQKmWgY8fvvv+849EI6fDKra0QXQMk9WdichkgMH5RfeHSpMWCRgm3sUdli4jU1CBROXOje7DFyQy+kwyezukZ0KSQjzboiQI/wYjpHGEE/p+jL1YsULOeOm8XEazYRKGSioW93vVpIh09mdY3oktsWY2u+eZErQHfXNpRYiPvhQdkdCFBRM8ctAsQvKxEoL1wg0t3eczo8aFOkEodksxyrg8xtgeiiX1WNIGteuIw+dBEpdlflCIGlL/UKL5qI4xYB4peVCOQy0dC9u8dfSIfPZ3WB6FJQl+ZXosT7d9c2lJjQJTw3x79KW1q6mUjBzsKji8XEazYR0FljsnF3vVpIh89ndeHowmqu8jVMq2cCdHdtYywJLYSu5o07y/P9akQKdmoj5GJH8ZqbIVDQqDDT7npVGLH7WAeFdT6rs0cXfjVLXhyJwD2yLBCgR2iAPIPQvLSKZspl7rMiPNpvG69SI1KIGB60CxyNMvoyp7c5UY7m5wn0cxolc+9u77kRR2yKyCzaCjlWx5nb7NFF1gEW0GZF0cvnZiKWn1CjfyOg7etnScooa7JenntO3p258vxd4JPRyImm8nPgJ3N7j+FymIfZdff4C+nwJayuGl2ObDpJDO+ubSixLFxYWrV9n+Yedr45C5GCbdk95NshvOaWCJSjS3e9WkiHL2F16uiiFxmRMRxRFAH6CJGIn3DJPp4Q77hwSY61eqUAZSfSXS52CK+5HwKk5+VJdderhXT4Elanji6DEBGy3bVNvp0H5b4/F9ad1bIdnnBXpBCNNW4XOBroksv7yfESGJOD5g66pHH3E6+cDo/YFJFZtBVyrA41t8dFF70e6mvqP/zwg4hQwkybKtT3khHru8zQ8pJd4JMnvqhoTkap43C5j0XJEH0TvoV0+CpWp44uuV3UI6mB2PwRIqKvUuDZLdkK41GxvnrMKKQYMtYNCiIFO5e+Id/Sv7bmZnK8Fsxo9HJ0OW3hAlez6fBV5rZkdDmiKAJ0Xw1gsRIW5gQtOdiPtP/I5c0eEBApWEx6yYV8jWOw2Z7Y9uhiJX5OzRGnkeTwoA6jmegnWpok3rfyIKs1zCTNberokpvVERMVoHt5MZhESySiEGYGPXJK3LKAyHTsrZlrcmwj2S5xlF1KvAkilgXlyWigEskRk0JMtvTKvggccRpJTnI6XLkpEvST/+zVJ+l3rMyxOtrc5o0uOfsE9GZFGXHoQg4i73Xizt68edNRLTSp7smXJn5mubAL3GuOhdekzpypHavXBC1lrykj0Bf5gg7XpK3aEW0+jFCe1+bdAqu9MMmZ27zRZRO1hgYSwyvzi5ohCC2yJ7b5fdYagrk2yZha3mvOkbq2XqRg2aixTNvL1sgQvQjaIco1ObkkhVgm5XcrESj7yr6rRlEwy1uNykn3jo7IchJqZCzboIZV28vWyBARwXmjywg7zKFg8aqsefv2rdAktHTZ1ckNnQQk58VyRGaoF8QsM5F22gY1Nfqj2rKsrOnYsU1OLkM1pCP/K5Iqx4+k+TRP86AOS7J/gn4eZHUTooK5fbXZ+aoGI+xQgO7ixdjcl+MW9vdHf7AyxzOr7BFYleXOvmUAE6PFQnYdNYkU7BDNnyXVpEQoexnTRA6Wk9ElJ8GDY3n3gEA5fvS1kZwOV65FpHulSqxqbp/2/AkootDU7CGwr21OXXDl+wh9bq0NnmedGyjoLpJ9AAVLcn1rUFnzL/hTGCoCOxd8d5Qkcsm6zbZM1uSeMmciWFqyy65KjdLJyGg+k16DR9V1m75lJqu14nzF6DudNmqRZmpA2ggmexV0mIQm2UVX6u6oq75ly0ub27w7Y2hGbiNVi0crULks5ocKHsyROSiT7x/DpFAuM3Dwbi75akOjjZnXr18T2qNzSC5BgwVyDc0CVgXXUEM5tJH3WElNur91VM9GUii5bKmerLcsI5AM6uUuDXdFx2zfGgbEBNCHnFEHyqub29TRJbcpKeKx0i3USK8aDSjQIbRAQZ/k79oXKlDevJXkXGfrmxSONOCQqfDYQsHk9KAFCrlkQncvl9lAEPqV/JQJtt3lMcIoAAc6SfG1DeG9kgicgPCHDx/0vkXERo0Oi4rm/FugeQdzs2uxQo04aMGUmkL7g7eSJhqGRsB7iUvmyGJzb19pz3wlxaZAiiq3Tigk397Aok4Y2opedEAKm2yUAyHxYJNCuYHY9jmY5JjJYYU+57ocr7eDUnOc7FoUCgrWBY3kklT0n8ImXNqnFViy0tSjhPLmWAU0oHCCuU29dmFNIBtQEbiF9CFqGS71A+bNCQ7H+PQN+kFoQQMO7rAlWS1UJjnf1PgCwfpbknDVd7Eth64n3r9/L1DIwb7l4YQaYUOPReQ7bY2rx31UmY2mpI0AgnbrbZjgQ3LEA0HJXwv0xXHhQAo7t/cwt6mjC0LK+SPQZ4eqIMXoluQCCLUtJLBQlVB3SWhhRpKb69lhNid870QA1EPr8qZpYZxdbEYPKmX2xERVKLSJWKgdLCRzxqTsDg7k3S0CYqTRrU0FjtpHl+Gl6XKI2jQBaErek+MzjLvJ7eZYU5jb5vJKN7BzpkY3GFEWrxHJG3OtH05kWfNQR0QWldI5C+NSE7U57TKpVSdIIQLfXoJwGQTBkCkkt/g2KeTos1Yg3geWdmlFjuDBepmpRonIepBsufsltllm6aq7SRs5ohjYO91FmuJMpCYUkHt5ynpRS7nQOKJsLzeNRZTwQnP7ojBDe+sqDdai1UBvQixTEIXbe+jCSlY8F0MTnC4MLUwnqdkEYJnpoIKGPVkmYS8MrVctaFEuuy9QyN3Slo+kymzkiPStb8DnOANX2eZxzrtTkN2nSBBtuqEVDIJoclJ7ubUZXcR4N0NdxLm9LM9lEnNbI7ogYAkPEdA1AUZrQzll0IpOr+ihjr2RSVPrVdZ6I1BsqvXx0WWsZKGMjF5byLtKEbaBbNlm7CygrDMPPKxtc3KN9fJMDe0dzYYddwY0Rs86Rz+pXTW+IiKIgmnPg/WFBlrrxCLKZqi9kNCJhpNLoZksrGJua0QXQI8yCA06ki57JfHI5LYiv0KBsVgN6CULGlYflgqUj9+CNz33UK6c15HRk+YaRi+vnHRoAUb4D2wgMo1wILXL/vGemsKmxR6Zfn1fLN8KSGJqPZ29LT26aMRQM60bIpFdVoxGaSJawcSlCOVQ0DxEZWJPaIO/im7Zy3uY2zLRBQGgMQXQcUy5GMOtIFe6W0HqGoaI4godqRGfqBtfVU7mTbvMpoHz5G4DeJbH5a7YJ4WocdJEKzNuhBJkyn8oa8tvmF3HLkkVBb2OQyRJeXSJYNG6J6qi85uovb7Ek2g5omBWLZNmmBO0zjksKT10KN/D3FaKLoK7XquK3oQCOoGjiYKBtC+sKBGnBCGhSboROUSrB+fXaE0VVgtT68VhZG85Q5LhogCQRNIe72PJZcrIVwTK9G3QEgYuKcCPCCUUqDmBE48uFuRkgCEqJFUxdCeuoLdaiLRPpq1J4snNMZ1F1a9ib2Bu60UXlCC5wohMGp0gWqAouCq5pbUKa+QWDWTFKs0oUFmTYliFPqEGXdeshjK6OHpoYAdVPTSXAAhQ2vy4pLI+ACSDJfgjHckSoM8llqnNHk6YtXTxIaUAAAaVSURBVLQZPf0a+iiYxieU0cOavgfbAHs0NDUHad6gOxKJlFaEovGhjB5qhx6aockFENDJSCHpBRHxM5DVNOGkXl1pGXHO5VrmtmR0EXmTFOCGgh70+o82aLWTsaYqaN8dJo6Wn8AhGo+L3wU1Atq0KAC3MyqPQnts+4Qp7xoiGSnR0l1E2hqDYYTY/GrcNtO9vVA/nHIEzuYleqtzptygBJJK1d0VWsJwq5vb2tFFZIABExUqxZxULGSPa6jRp5yenVmftBbJmEZzgtuyu4gW1b0BACHWSBBJneOvG2DUiWoAhKi/GVwbBrJdPLpYTHQNpo3S2qWG1Vua7QrMIXqVKZOTNavBuub2JQKw+OZqeCM6Wisw88L3DHJ0xtXzSi1OFq4YQv+3I+KkUAimQ4H/a32lgxdxrSNGg//4xz/amQ6qAWpWD4CM3YI5xhMGAk/+8LNtP3jDJxiELJQDTSbLH2KC7LXv4RfABBDrYnBVHz9+LPTqdWt+2+w104N0+Jg3SiteIlALShsUrM0ViDlAmT8hC00Ms/wt5JoZCf2VzE2H981y8NcaC2o2e13YQNwTPCPyCznpPjT2oAVBmZruozjBegQIipFEuDxt+24526wH1lsuisDs3xmz5rqrRkyOpHLanHfXjKSxPf8gfLKmkQZeOBkBG11Yb7Ut4E7m3IdzBEYg8JTowvp0BHwX0mSPyO7DWAd3IYdPG9qCz7bY00Dw+ToCgoBHF4FisQK7wwSYiOnkM0tRG78cgQC/ziAnT0Lfo4tA4YUHInDn6MI2kZy73G/tgrLaJ8eY764fJnigxg+acnLhcvwsdxC3TtYROAGBO0eXGx+6BM1I/laSL19OMJtoCPKYZHSJmvmlI/AoBB4RXW65cAlqapcvuDkeXnyUEl8+Wd6/iXhA5aZ6Uj9izy8dgRMQ8OhyAsgDh8CFRbGT3X+bRw/kwEl//s2PCAYb9aMGfukI3B6B20aX2x+6iGpaR2ZrpLEXuiPAeb4c7wXivnDpDrITXBGB20aX2x+6iLbZ5QvOjje3pYEXhiJgt8U8ug8F3ImvgsD9o0u0cbSKYHbxad2ZrdlF0BtXIkAUlzwmdPGFSyV03uz2CHh0uYOI7fIFl+fLlxNEa6O4rTmBDR/CEZgQgXtGl+ccuohK+f6MQHFawS5ceH3SHxU7DX8faHIE7hldZLPifp8Xy+kT775EWbMvX3JY9aqPAEfZ/GWjXtg6nRsgcPPo8oRDF9FCvmvJZxPlkkLk/vQtLx9EwC5cQLvt4+0HOfHujsCcCHh0mVMuLVzh2qL9MZYv/JpFCy3vs4VA9I1q8pg3b95sdfL7jsCDELhhdHngoYsoLJv+kdfj0l/dF3x6FT58+CC/EAVN9sSiuN5rIKfjCKyLwA2jywMPXbT+sT+j98d498UPAzQ+x8tE62jLkUv/YOVxYJ3CzRC4c3R51KGL6KXdH8P3+YeTBZ/jBR4M0x/b9z2x45A6hVsi4NHlhmJlfyxKrv2HRnqJmXMs/Rk39sT0Za9RnI4jcAME7hZdnnzootXx3bt3eunGIcH79+91Ay83IMCeWBSnCS3+nFgDkt7lCQjcLbo8/NBFqyyOTx/AsJrxt/c1Pg1lfgxU74lxoOXvTjbA6F0egsBto4vO3B8iy2ia5NQEGLZupB7n6M+PCRp7Cyz+JHehL4sYfwR5L4be/lEIeHS5s7i//vprfSpA3k2AufOEh82NZZ8+yiJ3+fjx47DRnLAjcAcE7hZd5Jc2fO0S1JOtG/0qBtn369ev76C5J86BJ+50VP7mm290zD6RER/KEVgJgbtFF7bCiSu8QkjavpIcRvL66tUrHWAo84NXIwe8Fe1wki/HLYQWIrSf5N9Kxj6ZMQh8NYbsZVTZCvfdcIs+AYZKed4pFEKlbew1ggChhWRFXsv30CLIeMER2ETgbmuXzQk/tkG0giHA+CuWm8oASh5aNlHyBo5AEgGPLklY7lkZBRiycg8wBUlzQCXnK75qKQDltxyBJAIeXZKw3LaSAIPHDI8pc5bgASYnaUKLHFZxpO9nLTmgvN4RyCHw5adPn3L3bD3b0Pr9CRrgofyE0wI1eQ1LFuKKnFTzoJ1/hFGL7O3bt/LpTzbHlnj42G1TS9DLMyCwb+1CICGhCwGG/5Q9tMwgxb088EAdEYXdnr0dn9YeDV8itCAXt82nKef88923dgnzIUviqBPf5KFlfgGXOeQlQb4W4wsXi9KiyLhtWlF6zVUI/B9gdou2IzgVDwAAAABJRU5ErkJggg=="/>
  <p:tag name="POWERPOINTLATEX_PIXELSPEREMHEIGHT#7C5C7073692878297C5E326478" val="133.3333"/>
  <p:tag name="POWERPOINTLATEX_BASELINEOFFSET#7C5C7073692878297C5E326478" val="34"/>
  <p:tag name="POWERPOINTLATEX_CACHECONTENT#28782C2078202B647829" val="iVBORw0KGgoAAAANSUhEUgAAAmEAAACGCAIAAAAaScoPAAAfKElEQVR4Ae2dPbrfttHFrTcp0jnq3Nnu0tnu0snu3MlegaIVKFqBdVdgaQWKunS2OneyVmBrBUlW4KhL5/zeIM9ogi+CIMjLj3OL+4AgOBicAeZgAJD/O7/++ut7t/T38uXLp0+ffvTRR8+fP78lFVStEBACQkAIHBiBN2/e/PnPf4ZHYJP3339/eEvu3BZH3tzcPHnyJLTnxx9/vHfv3vC2SaAQEAJCQAicG4EvvvgCBqGNn3766V/+8pdPPvlkbHtvhyMfPnxIY0JL/vSnPymOHGtUSRMCQkAIXAQB4sjPP//8n//8J+39/e9/D1+OpcmtOfLt27e05+effw72E0FepB+rmUJACAiBlRDwNEkVBGAPHjwYVdf/jRLUIkcE2YKSyggBISAEhEA7AgSOhI8EkeERQq8XL160P14vuV0cGREka8c//fRTXTndFQJCQAgIASHQggCHQL/66isrOSqa3CiOTAky7LJae5QQAkJACAgBIdCNwP379+2YC0JGRZO/scOl3ZpNPhgRJBEx+5FrHNKd1EQFhIAQEAKnQeAf//gHW3E42A8++OA0jVrSEJYn79y5YwHY999///HHH5O5RObqa60pQQ4/d7Sk/XpWCAgBIbBPBF6/fh0UC06fo5vhtKMlTG1CnW+++cYuL57w700AxcJF19+ujSZvdwa7hop4zXPswdy19Zd8ISAEhMAGCBBO4C3//ve/4zDDmwztlXof2/7UWUvCMgDCX2ggqBJKdvPOuvuRjx8/jhaIBx7JPauB1S4hIAQuiACukj9CxrkECVa8UHdBxEpNZiMPJO2YK3iCD+vSpfL1/BU5ktO38LlVD5P7S8tXQggIASEgBNg86wZBHBlBR9To6Qaa5MgrkXpUrOVyLY4M39DzGkDsOqfjAVFaCAgBIWAIdPMcAVP3QqLVfr4Ea5b+VRCWXll07WjmKmd2onM6qKUt5Q7b6BEhIAQuhQChhV9oxa1zyf/6AixM8N13310KqMbGwkR869xDSqg2d79vFY5kG9LHuayy6nMBjUZVMSEgBIRAhAC+3nbXoltc4mwfPXqU5isHBKIPC4Q3Dz/88MN2cMZzJOeVo0UDJkH6WY92k6ikEBACQiBCgNf+ohy7JNDUWquhkSbsh0HCLejp1atXabFSzuD9SOY7fN3AV8alCNIDorQQEAJCYBQC2oycRJL1VV+GmO3Zs2c+p54ezJHsO/J+j1WJ/fyiq+UrIQSEgBAQAo0IsE9ZKhkt2pWKXTmflVWIySPAZfurICM5klXWiBE5R6SzrN42SgsBISAE5iJA6FN6RBxZQsbnw0QEbJbDKZ5ovdNupYmRHBmdrEWnKCetXjlCQAgIASFQR0AcWcdn8i6hWkRGQMpxnskHKTCMI1nhZevYV4lOCiI9IEoLASEgBDoQKHEkcYhO6zTiCR/5UJKnyOEAzeTjYziSmqIFXwWRk9CrgBAQAkJgEoHopUlfXgutHo16Og0lOToTbQ5mJYzhSGry72lSk4LILNzKFAJ7Q4BjBDc3N/zfm2LSJyBQCiK5K46c1UnSUBLmmgwlB3AkdaRsjDaztFdhISAEtkeAXxHCz7IIxH/S2yugGicREEdOQtRYgFAyOqpDaJeSVyRtwDcEmIRGC63o8fz586gmXQoBIbArBDj+zpe6vEqsPs36BIl/VumVELh79260ShcqYj/rl19+WanSs4pN+zww0u0rR2eWxpEKIs/amdSu0yPgX2UOjU1zTg/CzhuozcixBmIK6D90jvDJUHIpRxKoRnOcJb9mORYOSRMCQkAIHBoBLbQON1+03Ip8WKyyKzmAI6M2aCcyAkSXQkAICIE+BMSRfbhVnrp//360xUCYF32vzj++iCP5FeUoiER0FMn6ypQWAkJACAiBdgRKHMkumt6MbIcxKpmSVOXkziKOTOUSxlY2PyNFdSkEhIAQEAIlBLQZWUJmYX662MlOfOmzO/0cif2iD+ugd8rPCxujx4WAEBAC10SgFESCBu/qXBOTIa3m5A7nZiJRpeXWfo5Mg0jCf5Z6o4p1KQSEgBAQAh0IiCM7QGt8JD258/3332d/DKSfI5EYaaOpTQSILoWAEBAC3QiUOFKbkd2Q2oNZtkpJjfKdHMnSrU7rGNxKCAEhIATGIqDNyLF4RtI48RSdbqVAdrm1kyOzsrQZGZlBl0JACAiBPgRKQSTSsjFQXy1XfiolLE7YMDWJMOnkyDQmZQtUJ1ojcHUpBISAEOhDQBzZh1v7U9mpRkptPRyZPSObra9dXZUUAkJACAgBQ6DEkdqMNIgWJrKcNYYjUynomq1vYRv0uBAQAkLggghoM3IDo7Pwmb4BwnJrdLq1J44UR25gP1UhBITAZREoBZEAomhkYK/IghkR3GyOzE5wtBk50GwSJQSEwMUREEdu0wGyHBmBP5sjI44NLUkj1m1aqFqEgBAQAudDIHLT1kBtRhoUQxJZ5oo47rdza8oaL8vGcyVvUN4HwaNiXxav7Vf3eOFGP1E7144yylzEVP5YCMzt4b581NItPa1X46zeEneN0zYHbmi/fv363r17/738deafSfEJ9jlnitmuOLrxBdvsfIFJGa/I8K5nhzbMFfiaERI8DiFNXdS4Z0w62jv2ERllLJ590tL5Ljl9ovSUR4DvqxCL4B+ybgenzK2Kf0g/82lOhlu+ouHpCw7M9C1J0H7y5Ilh+56lWhLpoArGa3l2+zJo2zjtguoAhZ7doiTdqFEsg4Gh0iLzOmVklP3YOh3O5OxHvSNqAoDwn1FaPYEbIYJJm5n12kFUhVlTObNyLjsw8fypmTCNoTePI7MTHOZKJm4nCXpelsZQlXz+svEflDbZBVNAeeo/Iv//X4o1OfT4RvbdCXorqSGjrARst1hxZDd06YN1jim5CBxROo3Oeic8CflpvctzLj4wwT/12x7qeRyZneCQudxOAyVA5L6TkWZmRw+OqqBnZGd8paVXeM6zIGLhS4REYikG6JFkuPniNCmjRP1kD5fiyCFWKHEMLiK755L6B+9zmKanLjvkrOFpNTBLgFu8NI8jiZlS+0EVQ7raECGenAKN1ckp++FZ32WDVgiB56ztk6Eh5el8Vp7EGv17CGIbCJFRNgC5owpxZAdo0SPpwlIY9bBj3fMAPg7KXIRN4iO/YQVIcCuqfeGlBmYA0INsaWOBeRxpz/sE06KFphryeERjUFoa5GUrynZKm0SER2A4a3K9p6IGw8MK+4QNg6wap8yUUfZsVnHkEuuUwseWLZtQL07GaJIEg4V872q89yAdOaUlymtgevR8/GOYW+w3gyPTERXE7cH1RyZnfuQhmEyn8TGo2VN+qmiTC7vrE5EaBndIzNXKSz5iOkJjbvNllLWNno7oPYzltVs9RD5AGb35YY7foNu3V+FpMgyQrFiqIL9dbL2kBmaEj99EM2uSGYrN4MjssiQSo/pu5ZLuZW2rx3lZ9bKhZKBDOrFJnvTy2fmIPe55N6vGyTJllJ0bVBzZZ6CSJ5xLkKF273x82vxGSAzcrNHAjOzuoyCDnTl6KDaD4bKCkBjVt/2lV4x0hwKeCCOMjPYmGc6rYUKiRIduB33EoyGj7NOI4sgOu4wlyKCALZmUgkjcSMfUP9s6DcwUFo+J99ih5AyGqwekacXb5PhxPhnnVVTy0Fja7yxO7m5aR7fHo8Qky1bUO9YtGeUQ9vJmCn2VnENofltKlgiSsT9riTXSvyTWO5Ahm5He4vKWZgUPi8c8DIcZHGkRlZdii7ZW35YJ+qUx00IGqszgaO9kf4JBPSzZ9KSQLaFbry4ZZT1sx0pOXUNwCmNrOY20CpMtJ7C6/xmyGamBWeqK6UAIDjwcR53xTfPSgmSWD7bJZP0hkBN9iPYsqTQ7AzCBpWDcCrRwZDYQNwmnScgopzGlGmII8AFP5rh26RN0+E8++cTndKQrx1mRNsR1aGCW7GKBVlTgv5RXotY0P3o+XPZtNaXCO3I8LS1XI9u6kNkS/2UnEF4mZuho4+EekVEOZLJ0+qw4Mms+enUpzhu1kFaf4kNvWcXaMzUw61h5X23pQCuta63pcAqClpNTXfXKXZvWDaEfwyVNNDqO0mQkCFy+GlOBYj+3ZJT92GJSk3RQN3b1ScknK1BZZBo1rlkITT2P5SyvRQOz3icNap8IE6ClHMkafb3ule76adFyHbw0jxHp9p2A0kwwrAOvhMOuxHoYZZRdmSarjDgyC0uU6Q/uRc6hZYUpkla5jITbZbsLKgnXwCwhY/nZCGceR5b2q29r4mkdd0gQmToL66CzhgFyPNZ0bh5nhmiWOHdCRjmWfdNuf1vDebe4pRCZZyAB94zSvLJZs/zNSA3MSTNld3wDubT+xrKfifhecltp42wz/xJNKiMhi12pLn6W829/+5v96vK7X+ksPXCufBnlXPa8emvevn1rS5QpFtwa+IPqo1xQqic5GphZWCYzA+u1cuSkuC0LvHz50pbvK524XaXKJG4WR4YaGTkDB097K263pIxyu/ir9uEI2EHQrGSOYmTz+zLX40gNzD6L2FMz3v2wZ3yC5UR/uU3adv5YhXj//feXV1rqoMTaF2S7PjxllD7c9NQ+EWA1qMKCTJ3HeoaSC8LBLnyxRAOzpYNViKyVI0uR1kL7tWiflrH+1BHkpdLevHljUWl0d4j8SOZZL2WUs1r2mu2qECSADFm+MmBXdUEamIZzJVE6uoxpWjmyxCKVWte7FdoD89dfvG1UwPpQWl4cmWJSypFRSsgo/3AIEETaHl6qPJ7nwYMHaX53zqouSAOz2y48CPEdcj/yu+++W9Ls6NlVO2hU14kvZZQTG/dqTasHkUOm5h7SVV2QBqaHuiPdGkd2iD7KI6UOqs3IW7TgpYxyc3Nz9+7dO5v/pcsk5GyuxR3aDgK32NmiqjnOWgkiKbwZRy7fjIyatvzyUgMzwHV1jlx1J2B5j7ymhEsZ5dmzZ0Qtu9rL2LjX0XYQAIeN6y1Vx3HW0q2Qf//+/XqBWXcP1NsPpOosE9QLX50jS9MiUEtn2XUodXcUApcyih07HIXeQeXsB4edBJHYcW8u6FID08aROPJHwyJK7K2DRuqd+PJSQ9F/mOnENp1s2k5wIFSqfy9luFs4UG8/kKqT/a29gDjyxyxY2ozMwrJNZmkontIofCiKbadtgN1tLSAw5INZyxtYDyKRvxlHajNyuTWHSDjkudYhLUfINZfXR6G3kpyrGYU3jAlccM3bb0mGer0dee1v+3gOMqDeIR8D8W3pS9eXfIfz1oF6+4FU7TN96alLc2QpXgGs4bPFkgGUHyFwQaNAD48ePYpw2OCS3w2Owia46mofGfY425eWfaZPD3cLB+rtB1LVm2x5+tJrrZe1+vJ+s54EGWU9bCW5jkCl74UHxZFZAIfDkq3ltjJbObL0qR7eJbot1ZfXWxoSp9z3Wg7XNhJklG1wVi0pAqW+ZyWHk0GpxuGLutaE7kRJ1XN4y9JOB8TXypHYLAtu6Tuu2cK7yrzs8vqurBApI6NEgOhySwTq3mw4bx2otx9I1b4OUzI9+yCtHNlX8Z6fKk2L0Hn4bHHPOOxKNxllV+a4mjIlRxlwGO4WDtTbD6Tq8E4rjsxAOnwwZOpQVg6BKw/FHB7K2w4BQqV6ZcPdwoF6+4FUrRux424rRw7vHx26jn2kZPVzLK+PxWozaTLKZlCrogiB0o6UFSudybACcxOl3j58UXeuYmn5kqrn9paB9Vo5MkUt5JSwK5XfSf7pl9d3gvMsNWSUWXCp8FgE6p/Xoa6xb8UcqLcfSNXuLlEhslaOZL7QXf0OH6wgcr6IeYf4Z1WSUbKwKHMbBOocuVkQSWP35oIuOzAD67Vy5IcffrhNT92mlg2szuSLd7QP/W7MNrawWmQUg0KJvSGwN47EseBecDIbAHXZgTmPI7FE9vWPCnwbGK+7ipLao5bXX7x4waBiPriTr1B2A7XlgzLKlmirrlkIDF9IK/X2xs3I4F74z7eBZjWko3BJ1dN4S2YbWVgC5bXGkYgYPpPKqrVBZmV5fVQb61993KCNh6tCRjmcyS6l8CjPEECr9PaWhVb/zbzJo0YLzVRRdRQmu/WWoYEzODI7k6ov4i80z0qPl6ZFVNfSQVu0sipGCWyp9NBlDLG0FaMwtCpGCUxVVc5xEah7/OwqWndjrSumElo6pz3eGHSmtbTnWF3pIy2qpk+lOVbFKIFpFfWcEosFyhNH/g96Q4z08uVLm9x99dVX/1OBLgoI2DhJ78soKSbKGY5AnQWzEUK3Dgt7uwVeG7iXhapOQrQHb1niyHAKZ8bvfpRcFYH/9id6WEEOxqPv0lFm/bBOxer8UNGkUScLPH36NJSZq9ik5J0XkFF2biCpV0GgzoJjXVzJBTXGhfZ4ySdHzdTAjACJLrMc+Q7bX5v/soKoDIM1yxhQEAaKZnxc8hM/jaIrn5sClEYhlWIepY2RqWi19i0ZZW2E15BvrtZcxnV6bBbPyLEYLCSy5fsyKy6IWfWkTP843qZeXgOzjk+4+44Oncn5nbhwd8Zaa2km5W3mqlgl+fDhQ06K2kpmqINL2kPM3lJl6hfsqcoIsTKTiSdPnoQyTEvHvnSMWI7Lfv3113f+83f37l3Sja2eVHtJgYsbZQl0enZXCGR95XANzUWkklsUMA+Ghyn55CBZAzNFOJuTpbB36wotNGtlsiaEtKzAqon6exRsubfUXtmZp++2SKiUse6LJdpD24pAu8WEsaQ5c09mCVZy48SVjbIx1MOr8901+A5yhtdyIIG2S5J60lGtqFRBpS34mx+oO14NzEaTRRGXmd5s8V6joFAsizvEOUtIX2E0Nu1LiUnJfiE0FbKcI637jsUEK76b1KR6/+e1nMm2r1HgykZZA8+NZabmM7+wsSY7qa7iH4Ygk41X/ICexME79IpKqWV9LSE9WVcFDSTs1ltOtisqUMLKAo8Za63gko0jJw2fmqcjh7Cs46noEewa5Qy8vLm5MSjqs8W5lTI1qfdX6n38+PFcscvLX9koy9GThL0hwNJl1sWhpyenPrU521gSHgTW58GhjJ1oZWOospWjgdluI3Pa/hGinXfnQCNSrV+WPLVRbv3xJXcnOxAF6vJLyhs0S2ZGfjKyRE7ahPbBSQPTx1fNuaxRVkV1M+G+04ZRQM5mte+zohK71Bc2J9vCKLZFJnM4UQIGnZRjQur6aGBOImkFsoujdmCHYu9Z0cZEFv0NhlbUn9JL36psW2wSRxMmcclKKGUyE7HzPnTiUrG+/NKg7UCgT4HKU6kOUc5ZjVLB5EC3xJFZY2Vd3JJxHREkgyIaJuFykiN9xEM6q3zIzMr3mRqYhp7xgscHr2sFZnNk1sBjIydTzid8A7LpehTlmQbXkI0p+4aBHwAwZV0N36LGdPv6MLU3yhxVLGsIn1lH47hGGQXg7coRR2bxt/VM35NJ1ztzVhSZ3j8ghD6PnEhyuJzkSPO9k54qK99n1ttyqYHpYbG0x2c2R3r4TOKkdUsdqD3f6som2P+riPJxnq1RcBw0FeWhqQi0W0imv5qcNeLpdo5EjTUUsMamCWt4NnFio6RQHDFHHFmyWtY5TMZeqTT8g49KcZ6hjHcaNnbqXtQzq8lJaww5JjOb0MA03NIhAGKYzAqQmM2RTItS3DeIYLK9NmhSj2I9QdJ49A/tp8/ZAqm1aNYwAF8vYbLjetzb09lJiSkcJepQtFfaWPKyRmnEZ+fFUgdBzs513kY9vIQf2jbKcCbtCjByvRDvH0qDuiLclgQng0iEaGBWkPS3socrLY4KJWdzJI9lJ0Gzeo/XsjGdXQChK9Tr5a51UxJR4WxPbXQTPrxDsh8AjS1qLJadlNigjRIA0ih2SLHLGmUIercuRBxZMYF3HTbK/CS78izzb89S+IfUq2S9KAMqK9a78lRU+ogGZopJNsebyawcWaGHI73BTG49fs/qNzfTt4duF7UklRbRWESQoXx6eGdSMnTIULGGUz4rOdWnO8f2IazSUqK+XNOtQOXByxqlgslRbokj65bK0iTcVhnvsCNuB59gI5TyZKYVZYVnx6+fykchTirWcjQwDYpKwlsqmIycqHwPR2Jy6wGWwCSR6OGXRFTR5ItLeiRD3fdCLslsp7Es5dNZ4WBqDK1APpd00AhTWm1lhrfXBFKFb45hbgl/157aJoFu1zTKNvCuWos4chJemCzq3mHQMW0FPXucNG7E01IohiOyMmkClxL5E55CiHEwYr1MNGn3NhqYKeBRDjibC7VEut3Ww5HU5J1ykI6xIw3WuMTwEJW1pyUB2012LPpi2qK6cMpPBrIDEYCks2MVJcnnrmk7sNJGUZc1SiM+uy1Gt7duExLk7Fbb21KM7g3VRUBNXuJ2GJWTOuOmGz3PLIIM9Wpg1vHPRkfprlknR2Y7jU1/6potv8tIbll+nEtj0SJqaRjQWVMclzeqRQL1+nkladPEtG2Rs0aZyxplDTC3kSmObMcZwsPnpGGfjTtLUAxg2yUHDq5LJjCgWLtMX1ID06Ph096XBvNhhRTnOzxj1m1P8F2ldPqDIb/99tt2IQtLvn37lkiOHkD3hZ5pWxAIh/FH++/fv99RxZs3b0wskoMEGssfc0PEDvmNyQ7F6o/wWyChQJ9B68Lb78oo7Vjdekl+VpAu7dVgNFW+cOZLXjbNL+2AEg6H/wZC8DnBP7z7hpndbkjYwEEyf+EJxCITv1r/fY8G8e+ZfHnLABeApPMS5jfPnz+P8OzkSKR89tlnZssgFIv+9NNPUQW63AaBnXDkNo1VLUMQEEcOgVFCjogAc500jiQ6SiOred8091ik+4JQJvGlL6P0NggY7OnMaBsFVIsQEAJC4EAIQIeRtqwUpgRJmX6OhIRTj5xWHOmhyzUQsDVhQvk15EumEBACQuBMCKRUxUJrtoH9HMmyexqrZk8KZStW5kAEbC92oEyJEgJCQAicEoEXL16kPnM8R4JderqVgIYzL6eEdc+Nso3h6AjGnnWWbkJACAiBW0EgG0SWDkb1x5G0LfuTpAolt7e6HbHTWuv24KtGISAEDoQApzeyHFlqwiKORGgaSlI9x2pL9Sl/DQQsjhRHrgGvZAoBIXAaBHinPGoLy2+VV56WciSio/U91nlTlo500uVABFjcDmvrnMsqLRcMrE6ihIAQEALHRSDlyDTS861bypHISitIc3yVSo9FwGYk0WRlbC2Sdj4EmOD6o+mkK7Pp8zVfLbogApzWsbcAQvPrQSRlBnBkGkqiBK8nX9AAt9Jk48j0mPGt6KNKD4QAO9lhasV/29U+kP5SVQjMQmBuEInw/u/seM3SD3Yw5F69euXLKL0GAiy0hj1IgoBffvlljSokUwgIASFwAgT6eGpAHAl2aSjJnFSh5Aa9yk4RK4jcAG1VIQSEwHERSDcB05y0dWPiSORyoJYzI74ChZIejTXS/rO8HG3d58fW12i4ZAoBISAEZiGQBpHZL5inMsfEkcjlRGXEyQolU7jH5lgQyXREBDkWW0kTAkLgTAhE9MTmlPnPejOHxZFUQ1jD3pg/NaRQso7+krs+cGc6ohOJS8DUs0JACJwYgTSIhCAfPXrU0uRhcSSV8QXX6NQQvpufIGnRQ2XmImC/u8JERAQ5Fz2VFwJC4DoImLcMTcZnNhIk5UdyJOJw1pE2XOqzO8P7IjMPe+WjccVguA4SKASEgBDYPwLPnj2zL5GhLausUSxXb8JgjqQyln394R2WXuXE6zaYe5c5h32iHrS1EzkXQJUXAkLgIgjgLaOdSC5nfY9s5H6kgZ4u/urUpYGzPPHFF1+wiI0c5iIAyxL3cpmSIASEgBA4HwJff/21LbnRuo4jMuPjSPRgxTWibot7zmeDjVv08OHDQJDUi+1FkBvjr+qEgBA4CgJ+TwqdWWX1fNnYilU4krq/+eYbGNuUINy5ubmxSyX6EOBjg7aSzgq2Vln7YNRTQkAInB4BvycVGtsXVKyy1hoUQsXoVRC9orCkX0KQFo43vv26pDo9KwSEgBA4LgK2JxWaQFDRfpbVt3qtOJI6WAaEtwlvrT6+lwZx2qUS7QiwaGAECYzPnz9vf1YlhYAQEAKXQoBlS9uTouE4zz6C5NkVORLpLAb69V9+5lCfFe3rqfZlBkJzW27tE6WnhIAQEAInRoBDo/5ADLt+S4KK33hZa6DG2cuPP/7YmBJfzwdixJRzof7jH/9ICP6HP/zhr3/9q87pzEVP5YWAELgIAvwU0pdffvmvf/0rtJeg4ocffvjd737X3fwV9yO9Tn4vjXwioQcPHvgCSgsBISAEhIAQWIIAgQRRo30xAIJkxXVhULHuWqu1Fkb0K4SsDsOadlcJISAEhIAQEAJLEFiDINFnozgytDyKJvVhgSUdQs8KASEgBISAIeA/FzAkggySN4ojQ2VRNElQzNqxtVAJISAEhIAQEAIdCPBxFTv1MpAg0WRTjqQ+aNJeCOGYq2iyozfoESEgBISAEDAEIEjby+NA6PI9SJNMYtO1VquY8BF2hCNDDoddZ31k1uQoIQSEgBAQAldG4PHjx/azGZx0WfKaRxbGrePIoATvTcKLRMRZnZQpBISAEBACQmAWAoSSwwkSBW4njrSW87InL1AqiDRAlBACQkAICIFZCKzKI/8Gj3q805hC9n4AAAAASUVORK5CYII="/>
  <p:tag name="POWERPOINTLATEX_PIXELSPEREMHEIGHT#28782C2078202B647829" val="133.3333"/>
  <p:tag name="POWERPOINTLATEX_BASELINEOFFSET#28782C2078202B647829" val="34"/>
  <p:tag name="POWERPOINTLATEX_CACHECONTENT#7C5C7068692870297C5E326470" val="iVBORw0KGgoAAAANSUhEUgAAAgUAAACPCAIAAADlSj/NAAAgAElEQVR4Ae2d7f1cN7HHk/vhPaQC6ACowFBB6CCkAuMKjCsAV2DcwU0FJBUAFXCpAKgg95soGY9nJK2e9qyk1f+FLelIo9FvnjTS2d1Pv/3220/O30HgIPCsCPz3v//9+vu/v//97//3/Z9G4je/+Q1V/v3FL37Bvz//+c/101PeDIFPTzzYTKJnOQeBQgTev3//v9//FfanG1Hhd7/73e9///tf/vKX5aNOz1UQOPFgFUkdPg8CwxAgEvzxj38kGWimSK4AhRcvXjRTOAMnRODEgwmFclg6CNwLgX/84x/s7jka0hP86le/CidCFEL7f/7zH/rwx0kSZd1Zlxn15z//+eQKGpOlyyceLC2+w/xBoAIB0gKCgQzg8Icqf/lbgW+++YZUgMAgA02BkPDy5UvTeKorInDiwYpSOzwfBKoR0MHgZz/72R/+8IfXr1+XUyEqEDlSR0w8evfuXTm103NOBE48mFMuh6uDwEgEdDDgUIhb5HxOEJ2bN5GIIn/5y1+iT09IiMKyVuOJB2vJ63B7EKhG4KuvvuKloDCME3+CwU9/+tNqKj8O+PLLL09I+BGM3f4/8WA3iZ71HAQ0AmzquScId8JkBlwD9AQDKEOQoMJVs55FygSbzz//XKqnsBYC/1PLLtrw5s2b3/72t/xLuXb46X8NAmwJkRFbuWumm20W3qIJy19LRe9hXFwFh2DAnUFnZhCkTDhJ5Qd04NRoLcxnU90H88Pn0ar+5I00+KZcNfZ0vgYBXIBoFfvBayadahY2sAEBVJSd7FS8ZZgZblz6VVG0IjN17SP8vuiYKYydqJax078HgU+qBvskcSFjq1rpup21oVJedyE9nKOWbIeDn6KwhJbCpHGs/WzzJqjQDFfBvCDUA6yM9dzKRAAu3U5hLQTqzov0diOI37eIWpzCxQiQp//617+WXJ5g8LSvAPIJKRKjEBJQUfbdvGBzsThqp/Om5FtqaXJAJEOIDagEdwlDoABhnc3ILBRgm+NK3XLKqyBQFw9WWdUT8kkw0Ld8zxwMgvR1SKAFQIb4wbVUK/ohslFQyKGcxyQ6r+92WmZD4MSD2STSwo8JBmzcnjYz0PAREiRbon2UH9RTzFzmUj3FHmdHqUfl7Zl4kDlNKqd/el6PwIkH12M+eEYfDM7uTCDm3cenDQmZ4yYe8XljQamtIDc0fviJBx6TJVpOPIiLCWvpN5g46aGtJhhgogSDzhfMhzL4eGJffPGFfuHq2bKE+wmAq4gU8UwoSg1ZtP1f//oXjiKTiq21rp+sxe413PLRiuBB+LfqO16uYU9mOcFAoMgXECLv1UiiQEigP3EiP2r1pxl/zdLyT0vW3vCNFyVkp+ojm8KQcxPnQuojBeF2cl8hfOYLJx5E8JG3Mibf5nAKrBPz883DEVn+2AQ4YMVfaAA6blm4YPjx+Yb/46854o8eHtLe783FV26DHRssFIOtA3pSa/uiWkujcc6LrPjQCRFt5sbMDru8/urVK9nwMjl73u03vD0Yh0/VypE31o5wSfZ7aM4/lp0NYc/wSYvseMyjUdX+5GMUJ1V0MCj+iKC1wYBZZvYV5SCceGCx0vupaWXMq5P6o0ZYuK7aJZ369wiQDWiUsHm+5Y3wvzE8REH0mb1CcND8S5mWITdMqe++Bk8fhJYAuSdMTusrqpA/8cDCJfEAnR5iNnaC7jqXV+Z9QTY1c7LavdbBBEih5Js+IU0iaJAcPN8E5FAMXj7+5z//yQdl+ZfyKFWRNNqvclHn2Mw2eeceZ4/n/sAqs8SDZuWwFIfW2c+yxdP5LBdZe+jiUJySxIidbJMFQKoI+hy1JfFKP8jspnXQTROY7gnvHcC56Ab8EfOo8i9uQbcb1uf0FYbJkuqJBx+hNP/lAd5f78tIYmZ+A+ojcOeosDsmBmiHRYqAPfffr86xvou44OoldV6ETq4LptlavXjxIgCKZ5DLJw/xNvHgnBd9JFxJDmidUMa80aFPwGHSVD9azKkkEOBDalq47PtIuRJ9T3McgYzibXkElz9k0+oUx2uR1hMPPhKUxIMJLw/CSZFmFy8m+xfdfso3ESBF0H2Q+9u3b3XLKWcQQBUNgNKZs7hnO3zb5vIAIZ54IJr8XUHiwYQBn5MinaGjhZk92kerOhWHAAca4KmbqW7/+qleb08ZxUsdpu+qk5lPIE/oK5qFe+LBB+hmvjzwJ0Vk5fkc9sPCTimGAADqE+FzahQDKdKGmaScPrcyu/5YpuwUPSInHnhMdmjRIp9NxuZMFkdmWnYQwLVrIJoaDFGA88X9N4VAIhVNDjgpSh0i3aQ5fwftHAy3s/kKw15V9eQHH+ASkc92ecDRtn6nCI5xZCc5+CC51hIw6hQhAMv+t5Xe/uN8nhrWDIy8frqxTopzMDJm4eaVJNNhreqJBx/kJSKfKuDjnsxJNypoNrYf1nBKNQj4FIEbmtRhSA3hPfuiiqkXsQgGO7lFIz8uD6IpEd2m8hWG7YbqiQc/gIauyx58Khn7u7uTHDQoemqITxEA/KQIUbgIBvqNBunDMdHe77nJTlGWLIWpfIVw1Vw48eAH6LTI55ExjslvV09y0KzufiApgtnzshP0mPuBz9bCoWX0A8kEg+1fMNXOwch9Hl9hGGurnnjwA24i8qkuD3BMJlHFeW18StumxJ2jfHwF9pMiaFS5NvAocW5JSr19MAAHcQ4aE8qbXR6wohMPfhCxiHyegH+SA2N+d6ryWQT99RXMclIEDTWn5wYfnuIKMZmN7wwEgee5PGDJJx58J3c874SXBz45IHd5BgsUU7ysYI6MmPekCAF8PqPHDskkqeghFwlPooqyU/TaOM/e0fPW1nLiwXe4aZHPI2NckhGqz9lNh1NtQ4BPUfH6vB6LB9z4bXq90kyZfRKZgQkGxE7s5XkOLbVzMFjN4ysMY83VEw++g05EPs/lAb94Y+wQPn3a3iz4M9Ag4LH18dgM2btKMMDfSd4cFgsmA39BYQkAxTkYbve7PGCBJx58J2UR+TwB3zujc5NsDHJs1edeHIk87ceVfTAIFwYvX74cC/vk1J7q8gBZnHgw4+UBWmj2ZYjKb2Ant6W12ONWmezQ8PycR0Y+GIAMCrn3hwyM6ENVdor+6Tx7R89bc8uJBx+SA0CcRMY+OWB3tus3hTXr7vCB/laZN+6f7UtPfTAAlr/97W/r/sRNj56ceNCD3pJjReTzXB74D/5MEqiWFHAx01GQvSyK6a3X0QcDMiQuDNZbySCOxTkYelteHrDGkx98yA+i7sDowQVVzqzPTfIFOPspeIHSvGVEn+c5MjLBAJfHGdEzfNzMa0JoebbLA1b97PEAG0Dpg/gniQdRB3QuD1JGO7bd44x64BfGzjIhNRMMyJXZGj/JJwxS4kglB/SfxFekOG9uf/Z4oEU+iYz9AcU8B1nNerbKwKgOeImsspxCPsOHzmRj1BwMSG0//f7vs88+K5x65m7aORg+o3pi+qxYPfHg6yC2SXxu9AXHXZVvQoOJQr13PCD7QfklGITb47aPmwkRCE4o3FqWUvFg18sD8Dnx4OugJVFHUKtA/f2jrmcS3vpXNz8F/KD3Zbi5Xd8yIhigXXJfxS9t9Nwe7xQPnvDyAPN86ngw4eXBiQcPjxnR6BuVy8NZ7WTABAMurl6/ft1DU+KBv5bvIfuQsankAGaiGvIQJodP+tTxQIt8BhlHtySTHGQN17xpCUY1QavKtJxXMaaDwZBXidhdya/l+ByrircZOmckHtWQGXju5+HEg+8wnMTnRjehG5hWv5peSSEKeFQ0V3I1di4dDNjL4/v6XyXSDnTj/GDjywN07Cdj9WwVamEnLhqM+tLSbxKdyxd+NJ1JNiMBMRgbaw9CFspIYYYPwcIDnMhWV2TBb8Ls8YUNYI5ShTsDgh9a13Z7LMiEgg6ZM8hRs6fVrGTzp/trOpQH2qPMMpFNfVvz5x0WLTUEHtMXJrko49XyElnSh6824ywVj3Axu0bzQpUz2YvZ0NMBAi+coK+GN4yKL9XAp+jOhWVoMjYlC9p5ej34mnn/KQSWjwrpPsPL1xgX6iTSRLJtEvRrh46QRYK+w8Ut8EN8YoHRbI94z6OMZaGBRuGlyqPOtcxsU59Ure0ala1iKdUZYSO5lNMR6eYL6A2xIaM3qdkb2j22gbcGUqOGAKAYeRQonlZ5SdYYdbVR4ljso6ICi/Is3dvNeQWgZZQoAx00WQSKYncSRzpwGP60WBFcJ+We4fADA1580RZkGtUxvRwzsNMbTG5Tu8UDpAvi+HEjRVPFKsQwKNwMG3QgY+hR05tjYdswSZXdzc2Bd+pgjApIASG626LxppEgF0MwLDaQhXJKZFXxZhQU+uhDhIKejKIfpYMjk7lCgZZoz7ZGHQzMRGOrDxEZmAAXipRaC4/Cn+mAWBG3gVScg+9selZVjQlMaFP7xAO0IRPV8VnhFEg8l7g22SiRY0IEbZZHRhuQHx2qNKC8c5R5GsspDOwJCLJ20NCrxrN7fLAfAdazQSg1BoZhYIQArjtDWc+rGTA99ah7lFmLzK4LmTX2swHIei7KGvZO+nBuRGDmGlgdyHbhqtEcfL1fAkvGur3U0D3jmvVuj/6eVGjpsUet29Pa1A7xAP2LagMiBHf23aiLUSz8i4jc7w7oHHxT1ITQiXu4p+gGGR0ynF9Q1faA2fgZWb5HBqg9LLQYw6PqxaGnYHZPHHC8VetRw8uiHrqgvcbwGVFjPRflUY41CqmZa2A1L9/huGk/q1dBJPAKqWcHXq1pgnY0Uw+UeaQplJdXsam14wEiTEUC/I4I2IuNGCCqk1EaHkW1DTWKRhE/UXmL8KMLw2cp4Ue2/1EXHygYLx94NtEL9IQUHSgX+vSo/8owU7Ko2j6ac5GIWWAtzXx/1FUmCoWMAudJ6adRMM1EY6t69ruWCTxR8y/fPWhwMOrgCqKZeoCoUIH9qkWdMmo8g02tGg+QXBQ+xEb7zR0Ke4cgYMTjhWdaUAIRp7ac5s2CoU/V+4Iw0RCP4KfLtLAFljVmYNTdpD+FYFHQ15ZGO4BnJvWPomEY4/c979QSdTR3ZcDrQL/0jRS0pO5ULjGoISIDHL27l+XAgChhyUQaIlwHQ6JkoU97CUHfRxvL5Da1ZDxg1xyVGapQaELi3wv9FBomQ0TzKAQF8hpQ26I1RtOvpdPfX46t8kvzziuwHWKktjHaWV0DY8KJBmRgDM6zFA1IsJQf1fPUQ1qozKlJcT1RM9F4Di/3nLCnFuLbU/aCkVYFg0AZpRIcdFkaQ6F5aaLJ89vUYvEAYYOpkVOolufyEBEK5QcyjIqGhPJ5vVpLS9T7wKR0uKagzSyzkYEZ77wCpOygtRvCHxEb2piPYgJBBNFGsGpUdPa7SsRD2hkPPEFR+/sVhphDXlJaS/VC2oJBmEtcdiaCtu1FNLfz21Sdx/Ea1qmyecGbp3gWEZvWg1qnQwyQ4VXOhc5RBhC5YbW2ev3pRJRDOTnNb2QY6zVBIJWoWSsXwxLiFpq6UJjSGWq11dQC76fwfsbOuTxBDeOdyuUbrFqJhP7aveolYJhVtmxmT5HVU7TtbNayqWXiAQKLhu6GTUHV5YHRm6iTgrF85DdEfFV8qNa/u55Wex5Ygsx+0xOV+Jp+1xCVOI09lu8XHm1JLbB/UdHpaPQz3pRCitSu7Rmv3easNVBRZROL4KnuXFhezqbW+D679+/fs2PFC4h4QoFGbKb221fE8KK7cjOFqfIdR/7ACsZ8oxmYr0bDTDQXydPpeSppE/Pe/KIeLwszNab7+eefm8baajRMMnXGL9ROkeqfAj8qqRSR0z4QAb4/KmVlnOT0f/mYbOSjPDf4CugsZ1MLxIM3b95E9YBGfrujNhj0/+ZB9GSZGEPQimpSc2PKJTUTzA8UJ5s3jEAk7xYRzZDfYY/GAxgQVvMr6nk62zey9axlg7H8HlFKLfHUL1++7F9jin6g3BYPRFHzxMMUM9jU7PGAYBD1v4in7YecJDlABm0yxlNE41OUzxI1ZeNT0u2ufXSY7NRdnHibaPwCUyk8lgPDvv8FLVp/LpjuTBEQQCdTKWnmjaAq9PLeIP80OtGKNjV1PGDHHXWyeBxJxKKSyDSKPUOkNrcQslGPyVnh2BThyvxA8MQF3zwsAgeBUTAJBYYLKfNobDXFwMBZrsR/INv7kXr16lVq78zOrP+kKCCW8QZodcMsYggL2dS88SDcGXjlDh4nIzw/RLeIH2kI+EInNVbSQ+lZUtCXTrr/lf6oChb53nbNbSiDzDUnLSkH4VlqboninxJW8yxnYB4BsudMBhDdL+YJpp6i1alHKXtP9Q/tK9rUpPEA2chbQAZ0fG6zx9EZXJuMAzNEo+jRNhrQ8MPrM7iYKt2VzkY0VHtQ9dQyLRkeMqP6H80grP5VrEIBg42ezQb+edTsCjwCGY1q02ohWDJcOnvGSob7UQ0t8DBjPAhKED0uJEj0vLWiQe9EmTQlirieItphwkair7i56FGY4Tmzxk5UzUSZalQ9Mv3PoxURIDMQzfT8D0wOID5Wqxe1qRnjAWKOngbggjs1QETec3kQ9DLl+GQKr761LamQU0vnZn/hmROSkg2X9DeUYbjhmNUQ0dXURPSJaoge21++DP9+VrekQKqdsXcMsERXy5FJKVubVgu1tWxquniQOS5ks9B8bRDUQoSU8ubl2pPq2eCnUkPG+tYUw7RXwcLGJ7U3vx+qGebv9yh6JMh0IHC/SQ9lQSATDOiTOUcSCuWF4Vq9qE3NFQ8yx4WE2c5X2kddHuSVLOXcM6NS7jUzZOwj8eOzHRaJUY1dbye1h8urk/8lhpMcZN7OYM/e6Q0MCBlNE+swQ/JVGbWWTc0VDzLHhfnNQl424akWuUirZOD2ffg4T/j8fcndjIbRIDMW1YabecPPqa6LQN7eS5xs1dqHa/WiNjVRPGD/nnqxrD85QDlE5P2XB3lVm+HzZXkOe54KjIZI2zGrIaKrmYtE3e2U90MAV5BJDljvZfFguFZHhTWPTU0UDwgGqUw8v1mIQuwbBfQh29gUq37enVqGH7NmwBF5ZfqcR1sikNoXymJLElnpfLNwpVZ7Zq6c/aZNzRIPMskBIbp/OzD88iBzTwDDXup7tGT0aUiU1Shl5qLb8On01Kf8WAQmSQ6uUbOMng9X8sxcYbGzxAM+253acRMMOl8rYqkaiCEop7hlrsveC2Kui/80jGbqIahqmpmIq7ud8mYIsF/OHxUO17QrtdoL68rZb9rULPEgkyH2JwfIQEAfdXlwE1kv+A1aBEazluHHrJkkOkw93CmYFZ3qoxDIJwdwNVz0l2l1FNLLZi+xqSniAW+SpNwrjmbIWaGAPkSZQDYqWhpTL62n+i/UntGnIahqKEReulGXecVAV095GwTka+CiK7py5zFcq/2KZrOpKeJBxviHiGT45UGG4Y3jQWbVQ8SkrSUzV+g2fEY9+yk/CgG2huew6E4aXmJTTxEPNBBD/IgmaCxnCH1Dc5LqlavOzAUaJAdjv6tgEoQPG3m5g89w+8rMOHwuL98rZ8/MBWPBpp4rHoy6PMgg26BDqZSCtMYr0ANbUqu+MoUPy28AuQG31CsDKXk1THGGGARSOibdhos+NeNwrZYl6MJls2cOpgI/Adgp4kEmQxzyro6APkSZMsjiKRr2rWieVhEpp+5UpMOVhcyqh6Cq1yLy0o26PHxGTVzKKfz733aTKU7BIJDCPHQb7qOv1GqzUqpXzl5oU4+PB5lP8w4x++GXB5n3H8Z+x5ZXoAe2ZPRpiJj00jJzhW5DXjnTM57yJAjk48GVmjZ8Lo9wRs+Hz56ZKzAWbOrx8cDDJC0caUm5uaCBGIJy5v2Hjf2UhtHIYgiqmmZmLroB8tmha7i2KbNfzq/lSk0bPpdfWkbPh8+emQvGxKaeKB4MuTz46quvUqdbYNpwWIQwhsvea15/S0qfrkzhwyoeG3SXEFa/uB9CIXVhI8wMv7m5TKtlCbpw2eyZg6nAj9jUE8WDIZac+dxc6gc+tQZUlVPqUkVkSOeMPg1BVTOZOY6jG+Fn7Bcd66lNeR78DWO7VlM7LVnvixcvpNxfuFKrPbdXzl5uU5vHg7GXB7wcnfIRuMVmZR1yLOYVbmBLatVMMTweZOZiuuFBtxal+YVVu6J5+ufjwWXJAYAM12oPckbPh8+emQvGtE1NHQ88iLUtGoh+lDNfs5qPwHm2206Z8jTHPtUwGsr9qGqCmU+qh24Pv7E/8UDL68rybPGAvSbvwrDNbwNhTpt6fDy4q4EJ6P2XB7iqlNMnwHb69Ogrp8J8m8INHJXiZPjlQQrhsBaCQSfO5ZikXnuLSqqc7OnZjMBwR9Gp1bgUNkP8i2doWFTn7OUzVtnU4+PBXS1cQO/fxqZ2pqhpJm8oFNvwvU/hvCXdJjnoxBH341yy3nyfmSWV53z1p2OR79RqYoCcbt28BvfId87uCWZaMvHA29Tj4wErSTnr/MvIGQjCo4GXB7xWJKHFzAvc/a8/Rvc+onBmxourqYXDRkpwbRyyJc8suT8Jq+IqxUlUUlWUT+cUAnmPPzYz69RqGQ5XDZ+ZleEeisfa1NTxoCHwanw16D0oE1dSyQE71uZrZM1q1MukXJIeeEFZw2im60HVkKKaeXcLfPStlx87vCUF/l3T2eGrWItg3uNHbaR5gZ1aLR9Ckjc1qzjpnL18rmqbCj+kXvivXwYthWMz3VJ5AO4mM+rmI/Eg7Dtuds50SIm8kz09owc2iByvpLs9pJyyUtoH8pPyvwEHzG/gXCWkojuAgRL3PHgdGGJcfqJpW/I6MJbtTq2W4RwPNDAmw41nf7hNTZEfkHBFg38qThgQU1UxsJ5t7Nu3b2UvoCcixkTbdZ/ycnT5DM9bSDn95p6XHXRm7gaIx0N+A6MKhCjyKTFVUT6dUwiQe6UcZWpIW3unVuvhDb5FDzf8N1AzFHS1waamiAesIco650Vgp1dYXh5yecC1gSQZemq0lmDQf20gNFOnEJ0RUeg3FySmegr5017fP9OClFO3Xrjg1KMMwf5HUeRPPOgHNk9hrENMzRX1NqFzCQNiFOhDynJTU9Muw32fh9vULPGAPWB0a5A5//Jo6hYNeomM9dhQxklFDw3gE+INeuCn0C1RJqO7VD3q3mUNo5kr6jFNn8JqNOiGsWPjbiE/bCaid1dRGRXSPN1KELgA4VTGH9gr8ciyQUmdJOdXOrVNVR1++ZXQUkUh01lQ1mjifLHMzKjUI3ExCDjVJ9OOs4vGJxp5lBnY/EgY1svHPJoJDhkYBSFwyKMhU0TlHqbg0ZApaol4PQ/8tKli4ex+0oHGVcjDw7tlNkBD0MB4tX358k0E9EahjaWZbeqTm+vXHe6tstHdAcmd5qGwLHEeP1s4RLqlggE00VfpNrYQvY0Y5XPbWL1pPP2hETxT5kFy1sZ2/6hoVtq2sShn5t7GVc7JY3tGnQCOGwPpZCyjbCEwcP5zcwrZvrTZ5uQ2Nct5UZAHWHvvQDyovUXouTx4//49lq93AYE31BSLHX5MFIjzrwQwaaEAG6xFt1xZ9h7KzB71m6ZPvkrG7aFmCMHg3bt3+bH3exrdpUYFdD8enpZy9JAWNG5qYx4x7CilbDKw5H5IdD7Fp1CLFm6uQuhHh5c0ppZZZFM346Hu4BdDi+7QX5bwq1eOnPAa5cT1Xrt8ID1TMm7LUcoZDj2j6jgc4XKubh6PErzL4fXzptB++ClZdIt678OrC4zLi2DOlqgh9ORnaKkO582Kp3f3bcnx5Db1SZVCXKOy0ZCAOMtdj5zFl+sQ0tUaI9EI1bzMI0fV9JpQFFUDn6sFWGiXR83sMVBA1gVAiDJzZaPmR8r3OyoMS7vGuK6EsXkuvZ8T/Cm0icAEA9wLdDRZKd/ciIiFljsWA4IYjkwaCt+b1A+/m/tAm5oxHoBgZ0gQz15yeYC6SPwwQqK9PAgZwTdUo6u+qaMNE5UM0VshAwt7HO3NGzZKqaR4hmDg/TLLZ1tQAlpPHz/vZRuRHrbvNDa6j25QD5RTZxuYWGBYXITW7byt6SgidKqWP79NTRoPQDnqHImiN40EDy4yzt9B0RO/Fo3YV6YFolKac1kC7EmHKwsplw1jPIJVMTNMi2o5b7LJkjWGAmTLidyvZ3ThJRuLTpZOPNAAolFRw6zafOBDNBHtxKPuBT3UPJiynCI2JwdR1RLln8Gmcus3cFC9WGVNbBf3wd4hkznqZDPlpxiOhWtdEeI0ar3xINy1JbptqbKBUexFN2gBpcCPVobCkADs0QUSWh6yxihW0YXnNxZROrWNGs+AMy21RHbqj0p4C0VVUkat146maTlCx4MZVcWUoLUr96T01JmyZkkczlQ2NXU8AFlkj+M22IUq4EaFJ/2Rt5ENWoJco3oATVSNdKFE2wzZgVWtdrJqGgdOUUjKm2Lgh3ahoE+NQDVjJ6CaSsWQ12Mxl+WEgl+4XrLpPLAKeiLxUMjgOXDemUlFQwKaltk9YONG0+hPo19mlHj0yEgnE6irJ1XY4lVrNpuaPR4EoBGnJGvGZoCYwIAGYDz80V/cPZILjTylD+7ejJUqQx6YE2hlYqXClRRgXve5oIypyOymYJgxhz+ICSTFXHH0xGz6RC2BzkFkF6yocIrowhuOrQun092AwkA9Gzia28vKSEQsWuODUDQ+lNk2oZy6D2VsP8Mqyuk1EyKiwJDVNOGkee8SVa3ALVNoJh9oU2vEgwAWvhKkvPyMBpRXiRDEjOjeQYvn4rKPWyz5Yh6iaUoA1icrBIBaoYSwcfGiSqaLLvyavQKux6iu9nclzO/aBxeMWzfg3KyiYyWmjZv2Fhcl3hMMEE1UtcJE89jUSvEgqDvKgX32BAYUBQHIFmA2K4qq/sXc6j2RsY0oJyFUm56+SthAcFEKk0jBLxyem7eEVYs68SAPV1l2iWQAAAa6SURBVNCxkp0HOlYVSkO8yVPuP9X0qiUGErWIh9jUp8hA2LpZ4BescKa6G7gP+UEYTbO8zOeWgRLgYINR4V89nMgfgj9sUyDCN/yYkSZ4QZmf4gs867lQxz/96U+65a7lzz77DCPxU2Az//73v317aIFzEnD+EIoMB3NGgT9/D1SVFM+6nY+weqeAc7nmk9KzGZdGZqpy+LFCdEzbO2rGHzqG22374mGkj+pCE8r8hSUHmlhf/xcTrGFT+ZhsnmoBBLxoMX0eW0V+gTFE+FhOemaXVYgd0tJDsGqsGIPMLgWMrYrUWp1xB7JSKdB4zSrmN65rcNhyllVsaq7vLxIjbCsQ4QV3dgptRGYYRTAzbLAudt+m8U5V75hkoqVRlVWkCj4ekKhd/1M8KfZO+7oIrGJTW8UDDfrSnottuD+48N7qTuahYTRTLI2qWYuveoQ5LPLdTstBoBaBVWxqz3jA6UrbGWKtmO/UH+b97VPm/YSxbKR0lxA1/+1LMxR8r63ceQiREw8EilPoQWAVm9ozHmywjfVvGXFtXvu93w0azBTeLQY6G6CaASSaHPTfImZmPI+eBIGFbGqfeLDN5UEwEjyR978XpAipjQxceX62sefwZpRZzkkODCCn2obAQja1TzzQoO/huXyKwB6WsNemlIWjNIxmyB6omkWFKp9oMe0sdvK3Yw3DpzotAgvZ1IbxYPXLA1Fr/JFxwZzk+GMN6T+kkNLdvS8PfDzwwXgIvIfIEyKwkE1tGA+MD11a/7xX8i0DF7jQQefAVXOTzN2MJniSA43GKfcgsJZNbRIPNrs8EP3zKQKeiw+ySoexhdRGhll2irIGtJMcGEBOdSACa9nUJvFAg76Z5/IJgW8Zpb4aRkNzM1RldQRXs2pWem4OBJ9T6ETAaJemNqFN7RYPtrk8EL3xKQIadqcUIaW7G18e+ODqW0QWp3AQqEVgLZvaLR5MGHJrFcj3v+ZAY62DTo9SQ4tPDnjH9CQHDUieIVEElrOpHeLBrpcHomF8FsFsWu+RIqQ2MrCxZZRlXQZV0qALPuEhYj2F7RFYzqZ2iAca9F09F99wZ74E2/iyftPSMBpqW6LqkwMgXfprTozUTvXhCCxnU1vFg/0uD0Sh8VPm1AhV44vgpUN/IaW7u14emC+RJea9fPmyH8ZD4SAgCCxnU1vFgy23saJbnGsbF0Z11MeVlzvoFFjaCm/fvpWvRocCMc+E2zayZ9RBQBBY0aaWjwfbXx6IelHgQEOfGvFZhFHn3amNDJOSdWkeNiijM+a0jer56roNJDvVEla0qeXjgQZ97/wAXfenRjgytiH9ZpCJK/uhyktE+jtcz0lRv/4cCh6BFW1qn3iw8eWBVjVOjczetv9rOL/88kvzhQ16xswj3W2VMpcu+jugOCnS1VVWcficHIFFbeonk8N6kz3JD/bbxqbW/vr1a1YtC+cc/M2bNzSm+ut2fabJQHw9dPRJuu4cysQbztYDvAbk5WIwJ0UmfBIMzjtFXuinpRyBrWyq6terxQcJWLRUURjbWWf9GPZY4jNTY+H6IgFxlAjCXEeLEJsLbK7hZGagDG8mnpHRmw4PrM5mXA+EYqGpN7Optc+LtAkZU2/2cUsMZEtL/MMdC7f8vubNd42Gv0JDMMjnFsLeDAWyKK0wJArnBdMZ5LI0D5vZ1CbxYLmDi34b4KeM9cE3rtn/5LKZhT6mpbNKQFrl2x349Jm+d2H38O7du87ln+EHgc1sau37A9mcPlVyIEaIL2Z7IgfibH65xcq4OeJHeOeB8KlzCyFYUuDKgb/Qc3iyXMJAQx9OeHWwZPk6lDYQPEMOAgGB3Wyq6qhOp9sBDlqqKIztzOxEAkwdDzWW8kLUTMZKdSHmL2CVHRwBQPwXZVoumLd2itmMq5b/038DBNbOD9gg//WvfxVTf87CF198wcIlSwiF0PicgOhVc6fCjkHySIIBbve8UKQhOuWDgCCw9v2BLOPJC3h/nSUQEoZ8SG0DVIHiBIMN5HiWcA0CJx5cg/PdZzEhgU3xCQncpsg9wckM7q6CZ4L1ETjxYH0Z/rgCQgLuL1wUc0T+5CGBYCA5EzdM55joRzU5/x8Ekgh8yh1I8qF7wGmseS8Fv3NOYx1Oj2wgLSASIJfABDftT/hNba9evQpvUgECR0aZd64eKaqP5z7G9TEep/YABOryA1w/e64QEviX8gkGDxBadko+l0AM0G/UZLtv/hAVXSIYIIZjXJvr4grLq8sPworYyHBHh8c5wWBmEfMJLL7T4gmTgyCURZd/jGtmm9qet/8HyEtJYbU6TtIAAAAASUVORK5CYII="/>
  <p:tag name="POWERPOINTLATEX_PIXELSPEREMHEIGHT#7C5C7068692870297C5E326470" val="133.3333"/>
  <p:tag name="POWERPOINTLATEX_BASELINEOFFSET#7C5C7068692870297C5E326470" val="34"/>
  <p:tag name="POWERPOINTLATEX_CACHECONTENT#28702C20702B647029" val="iVBORw0KGgoAAAANSUhEUgAAAkYAAACGCAIAAAC3yNKmAAAf1ElEQVR4Ae2d39kWNbfGZW/PkTPP0ArQCpAKkAqQCpAKgA4+KnilAqECpAKlA60AqcD9+3a8ljH/nkwmk5lncr8H75XJJGut3EnWnZXJzHPrr7/++mynv7dv3/7nP//56quvbm5udjJBaoWAEBACQmAcAh8+fPjxxx9x+zj/27dvd1d8ay9Ke/ny5YsXL1x7fvnll/v373dvmwQKASEgBITAoRB48OABDh+Tvvnmm59++unevXt9zduH0p48eUJjXEt++OEHRWl9O1XShIAQEALHRIAo7bvvvvvzzz8x74svvoDe+rLaaEr79OkT7fntt98c3OKzYw47WSUEhIAQ2AgBn9VQQXjz+PHjXrr+p5egGjnisxqUVEYICAEhcGIECMsIzgjRXBsJbF6/ft2rveOitIDP2Ej99ddfezVDcoSAEBACQuCKEOB44Pfff28G94rVBkVpMZ+5J4TWHiWEgBAQAkJgHgQePnxoJypoda9Y7X/t2OF2UAZ8RrzJs7Qtjm9u1wRJFgJCQAhsh8Aff/zBEyZc5ZdffrmdlqNJZq/u1q1bFt68efPm66+/JnONnZtvPMZ81v2Iy5r2q64QEAJCYGsE3r9/71Q49815P3dEzhJmADHG8+fP7XKGhH8Anvau3IH8fGvIeKvOdZ5TxOt1fY9sbm2/5AsBISAEFiHAOh6/9/vvv+P63Gn1+uq+t6yvddUlIQVazZ9rBdARqDXTxLbP0p49exbslnY8rHnVvSjjhYAQOCsCOD3+CMiW8hmA8I7TWWHJtYuHUMBlByABDRDYic2VL+dvSGmcy4R+TT3E619avhJCQAgIgTMhwDOh5uZMSGlgRUzmswOsxmFIgt0GGLeiNPchL98geFhHQnxAlBYCQuCUCDTTEpFK84bbtSPJBp5/pp99SHYgGxq1yfGQ4EgIZk34zLOhM1RFCAiBcyDAmt7fdcRBc8n/8m4kPv3nn38+BwINrYA4+JyxjxuB0NJnVZtQGo/Q/CiSLUe9Vd3QwaoiBITAyRDAa9tDo7hpuM2nT5/G+fPkBO9fuze+7t69W49Af0rjuGoQd7Mw0Yf267tEJYWAEDgxAryJlWsdYdy0G4+GiX2q3+XAJu/evbO7FxOdn6WxBuElcF8rl+IzHxClhYAQEAIxAjM/SPPRYLPRvyQievXqlZ9TTnemNJ6Z8TaGqaST/B1Iy1dCCAgBITAhAjxjy7U62NzKFTt9PtuM8IjfTC7rz/T3pDS2HAMC48iKTjn6faO0EBACMyNAzJFrvijNkIE4CIfskgMjweaf3YoTPSktOHOJTUFOrF45QkAICIF5EBCl1fQ1gVDAHeDGyZGaut0oje1Onm36KrFJIZoPiNJCQAhMjkCO0ggAdDDEHxvQhx+ocYsczmr4ZZLpPpSGpmD3UyFaEm5lCgEhMC0CwctqPg7adfTRIB0HapzSCB5sBVXcZR9KQ5P/fhyiFaIl4VamENgOAR5mv3z5kv/bqZDkNQjkQjRkitJiYONADaK5GKh1oDR0xOSJNbGJyhECQmAjBPiFDtwimyX8J72RFoldg4AobRF6BGrBqRACp5hrApkdXrVmYRjsOmLHzc1NoEmXQkAIbIQAR5z5kpAvnF2aRd9c8OsqvRECd+7cCXaznCIe03z8+HEjpVctNh7YYMXYLpzSWBulKUS76hEj48+BgP8yqGtRnHOOll5vK/QgraHvWJb53zJGwsVAbS2lEQYG6441v97W0GZVEQJCQAgcHwHtOrb1UbD3iBBIp/BErQOlBYbqKVoAiC6FgBAQAqK0tjHw8OHDYFOdICr4aJYveRWl8SOfQYiG6CBO9JUpLQSEgBCYE4EcpfFwSG+klYdEzCmFQyKrKC2WS5BYeHBXtlt3hYAQEAKnREAP0tZ0a7zzx6Pi3MdE2imNTgo+F4LRMZ2uaYnqCgEhIAROgEAuRKNpvHRxggZu2gQOiXBEI1CR23tsp7Q4RCOCZt8zUKxLISAEhMDkCIjSVg6A+JDImzdvkp/nb6c0JAZWarkRAKJLISAEhAAI5ChND9Iqh0eSXGIOQlojpbGPqYMhlZ2hYkJACMyMgB6kre99TtAE5x6Rmdx7bKS0pCw9SFvfc5IgBITAyRDIhWg0Mxl8nKz5vZoT8wuHOVguBPIbKS2O+Hh8p7OOAbi6FAJCQAiI0rqMgST9x0zUQmnJ05NJfV1aIiFCQAgIgetFIEdpepC2qE+TFNOH0mIpWJbUt8hiFRYCQkAInAwBPUjr1aHsAsZH+dl7DM49tkRporRenSQ5QkAInBuBXIhGqxUGLO36JGIBHy2mtOSiQw/SlvaNygsBITADAqK0jr2cpLQA4cWUFlCiMzeOBzs2Q6KEgBAQAleKQOBwrRV6kGZQ1CeSRBNQ0uf14lzJZA8lyXOp5PXlLYLsO1xMLBbyboR+WTHuKYNIyMfgKOc0CNg4p0U1W1N++QCEjj7TtJx+9uF78cDxbwG+f//+/v37fyP818K/oGPcJc/oForpWZwW8rkUujOwjTHHV7t4JbxBGTKpmxt25HOXMg2Sz1RFyB+kN+OFJjkHse2qzcB7EATgXpLxAe6VWwXvh5cInJJdcmslMnPOvvjtNCB98eKFgfmZpWoS8cxxPVRTd6MyjIyYzGzckOCu3+CLZtDGJGq+TEszoKclNiF/cSwNKxBPTFHaSvABkNltM72cYI2b9AMFT1IgwhrLp519OPO4L8DfQFtGaeAYi2P9YuIGJ4Ixx6KJtiXXU2ReHEMMykCga6wTi2QScfPJWUSZgyHaSF0AlJDfCOdKsaK0SqBqigEmkz0508nklvsLCrB0Jp4L5OdW2+QHJRddzjz7ADlAnksfz2WUllx0kLmoP3oV9ukaxvKXpZBTTGw0u8BqfOIrGH+MG+AL9i2R7Os1cFEXlOzVzAPK8REQ8kfoIFFal15gdkNXNqktgWfgJ7ti74F/CNgFN2KWUN4kBIk1PnPy2ZdD1XpnGaUlwxQgtl4clvAbxqiK9UIwAUUxqpLEQ8lgXHLJ4I5lWg7aY+GAY7BayfMlhPwB+1SUtr5TfKrwGQgyK69WAd/3Bra2Tu5pOcncajNYsw/c/N6xtC0mllGa1fcTcbjd1luLalkQlmQpJyogKmdzQMAMVhNFAdKVtEQxfxw74QVjFrXuyIUNrkJjhfzgHhSlrQE8F5zVL1J9b4BbcBSY3NNyjqLSycSN0uwDEwPBgen+m2NfQGnxtHGybFUSd8BGOf7vABTCKb+Y33hbc/kDkQIsxxYZnFzWsXGxSMh1FfYhFfLH6bt4bo6flcdBY5ElABWvTfEGhRVbUr7vTFjSUSYpFsnkJyVczNTscxAlN4fN8S6gNB9QnyEu9kT3Arb/6YZOTn48z53ZLur3hyD5tC4np5BvlviANO8qFBQd5Ja1V8gfpEecGfFQF6XVdFDOpy3lM6fL32n0075zIN38IE2zz+GcjCUAx91dQGlJQfRQzdDpWMYfhYVAAY3xPHdjCz6noq2hSEBvbRYmMUGgBYJtYo9ZS8gfs1+wKh7qorSLneWPZ5912vjMqTPWMffiS3bptiWvb+3kfi/pdcHWdcECQiqHexcHUK8CtkNdDhRQF89zG162G7uGz1ABF5pMP7F0D7MXOJvKEfKbwrtGeDzURWllPH2G8GcunLRmPZoT66toW0Br9lmHxqPdwevG/AJKMxrwu8d2ME3fpgmWJ6b94qTNtdwkkFh/tiW5HDtfoCbkNx3YK4XHQ/3i7Fip8aqrF4injW98NJIOwXwOd/3ClWnNPh+oeLQ7eJ0zX/DZ4mREYoG29dmmCYx28tH7z0e9MipZbWXu/J3NyH748GG5zMW7SaZHdWHaXJR5wAJC/oCdIpMaEOB7gGzwJCuyJXjv3r3krfpMC6eSVZJ7XcmSfqZmn49GjnQcQy2gNF+opXPSrUDfhPFEedw4pUkONnsY1o8fP7bL5kSS0pBmpjZLPlRFa46QP1S/yJhFCPBzkbkBDNk8ffp0kbRk4Zx8V7iN0jT7fKjLH46vpTSWNr7QXdKfPn0yliqPG2eeFY6thYdubm7i/Iac3D4D2jG4QeABqwj5A3aKTGpAAL+R27wpnFFcpKhMWuW7SUWafUlY4ky3IVlLaXF9lzMySrPoGxa5uOuIebktV6qbqFy7uuTnDOgifKQQg0vIj4Rduvoi8OzZs9wylz2b9VuOztrbt2/nzGb6NGjR7IvxLPBOLaX5zyd9BQXRfrEuaWOImpWO/YZQrJrq5dA1rtKWk5s/bdJ2rCXkdwRfqrsgwD5TIQ7LnQtvUI3nydWqcVxxXc2+GJMk7ziSWktpsbLtchZ1rRWO7WkbWLGcizkFGy7WPVQBa0gNdFY4bkJN9bhWQ07BhgZpqnLtCLB3lzsSQtO41XGNWxh7bePfBNZUt8Jxl9VUj2s15BRsaJBWX2UZpdXL3agkax+LFGsepBVgHda1uV37jSDaSKyQ3whYiR2GAPGZeY9YaccQDeF9PY9mX9xf5ZzaKC0nhd3h3K2++TZQCDlrllRWPjCjbTs7EOJf5hRR5hwbj9ZAIe/3u9LXggCnHAukxQK3xp/UN9bmS1ClzfOYNM0+H88C79RSWs47Nzzt9C2rT1vX1sRYLG1yEVJN9XqrZigp5Gfo5RO3scBntLqwIdmASXfPo9mX7IXcq1PgX0tpOYZI6tsi06joaLuONua2aPURZAr5I/SCbGhDgBDNXuqKJbDY7/JyqkkueAObR1a4JmG15Pdq4IKnaimtRtymZXgL0n0TpeZ7H90HVq5pTJjcrdPkC/nTdOWEDSmHaDU8sQi07p5Hs28R/hS+Gkpb1LDcwGrbzi6oLjxzLtQ68a3JkX/58uWdO3duDf+ztbwNLXKGW3GLtoOA2bB7goOOhRAN84ZRWnfPk8R28tnnMDkhpXXfzk6OHpeZG0OFKie+NTnyr169IibYfYt+xwFG20EAHHa0wVddeBHNFavZ8vEFltMjx39syUjtR/Z7J6S0AtzxYjYeGYtyCrqQ013dItvGFy6g0R2Kgq69kLevPIxH/lAaj4PDQUK0MQOyMCNmmH02BURpBkVLIncQtEXW9dcZOakOiHzyiwbX36uLW3AQHIhays8FRjr67rriXpl89hkgE1Fa9+3sQqTv8B0wjq0jj5DITapJkOd3X2npETpiRxtAABx2NMBUl0M0inWfnsPGv7XRTwzTfnC/97kPygnSBbiHjWCD8SDLVbNn04SQ5x1NwgI86fjHaU6v37+8bjV++MFn6C18t9e3cOt0ef8TU/u+Uzty/MfQjdSe406zavzAM9UkzkZpBbjHU1p3jX7PHS0t5OkRvDmnrsd3Dd/kDYISqKXm1yrGmzpGI2/XaNfRQd3dCxVm+kYaF42Zs208FuAe3LUsVfp+aGdRv44vLOTHYy6NOQQKo9FVGekNuuuKW11ob3ftBV0Ytrvfq6W03AdIePMjxnfHnBzcI/cZXPO7j6QdUa1RLeRrUFKZMQjkRqNp7z49cxq7ex5rgp8Ypr2ww+ns6Q6s30xL5/b24alaSqNjTJyfONTBswLc3YHOjSEDp7tGk3zAhJA/YKfMbFLZL3WnmZHjP+7WkdoP4vdy/cvOfy2lxTgeMKcAd3eCKehyyHT/MMEBATeTCmgIeUNJiWEI5FyeM2DkmOyuK8ZQs8/HRJTmo7EgXRhGSIHPDnLua0GTVhQtoNF9Shd0TYj8ik47bVWilnLbRo7J7rriphVmRHftBV0YdgS/V0tp3aGJO2Z9Tg7ukfsMrhVThWg0WcivH72S0AuB3IMWk587GWAFliaGjf+kYcO0F3Y4nWH7+j1HUrWUloSSzByaufLb5Rfg7s7HwYHpoFEwaN9frAjkH+1SyB+tRya3p3x8H3D6vt4wcvzHPTtS+3H8XoF3ailt37fn4o6McwqN7E5pBV0YdpCvJ8QQbZRTQEPIb4S5xBYQKFPasBANC7uP/7jVmn2GiSOpWko7/itWw7qWtzjLD5/7/k6uddhhE0L+sF0jw2IEjkZpvAfFm/IEW7GpNTmafYbSMkqjWvIcfwFQ0zQmkbOk+4O0cvQNnx2f/vv2iJDvi6ekbYpA9w2nleMfiiWY43/b7wmv1F4P9XH8HiuApNmOoWqjNER0X90kzWrLPMiGMpiWf0W3rXVHriXkj9w7si1GoK8fWzn+/Q93XTzVErdlpfZYYCGnQGkH8XuuZxdQWnJ1U962LgDU91ZuqYKWvtvZLBAKTeYpmkI061khb1AoMRKBMmm5tXwve1Z6HquOVQ2fUbbqcXNOPPtyHnjxxqMojXFT+J1c8JntYAiADJtUQj52W8pJIlAmraQfS8qpyVw5/u3nAtqOv6/UXtNAV+ZQsy9HaX+HE39V/+XgQ0G1jK0K5gYx+R1V5qB0vc7o7KjrWkQJ+SP0VDw3yTmCYbvYUJ6nfU1aOf6tOtt6DYZZ9YCcyG+QlqtSxnO830uevyMqdfav3XgEynKDA6y3uBy2oVx4TsYi6+HDh1u07sgyhfyRe2da21it53x9X0xWjn+/esM+oV89aFeDtECCf3k0v5dkHAu+F1Ba7ilR+US7D81G6XiJaorKu+pWrCbBAMo9IAXN3K0ayUGZ169fP3r06Nb//925c4f027dvgzIHuTwZ8gdBVWasR6CvT8/ZU/D1NQbY9MGB5LxrTjX5Vj0uc41+L25FLifJOC2UhoJkPyU5M2fNFvmFrk02vs2GwnMyQu8uX3Tk+NO3335LWG077ByCIk0ICLEd7Xd8gPE0yLcNCdU6LAJJT9XX2levXtk8jSXXkIqtg7s/SLsuvxejV8jBDSaPhv7T47n902R+0q0jK1l4WGZhk6HXnrINvhhrbnVpKf1kC41YCzlMki6KOgo5B/IdAdlLVLy2IGcvY46gt7DO7oLMRc64CILvl9tMmnP2xUPdeUvwdJh/dhF6v0ByVdKLNnxF9emLY4sC9dKSJZkeudFDRJWs0pCZfOYZcBtLigbJG1U5DfIb4TNSbDzP27zkSJu31vXPsv3fswgntlJ1wSE4VaxNL6qwVXKb/5x29iXPXvrL/QXP0uitZDQNPe64JxZP5n8P4NKx+6Bk7pJtAX9JZcUgoZubG7tckwBAG+IFOXRn2ycGCjKbb50D+ebmq+LBEcitES+O23K7mKo5h2AVy9strpi55pydJi2ZuNgKk5+sXpOZa2ZHv1djRlAmGX//i5guriaCAsneAt+g2LDLi9vQLIIgpGZ7cgOu73ZrDZ+5rsWe5rb0rXgO5Ptispe02MHtOCX3AiHWm3RW/oo+rlLOwZP43rPZOfgxVts20rSzLxl8+09/Pit3YXw32Yuc/IlLjsnJbQmSb7eazcudaOrOKzlFwQqFSxo1BtiLWgzewMj/4v7FFy7z+MhfbOZVFBClJbsp+aCEkclKP1m+nBnwGW40GTEg/+J617xoM7/aFJtt9gXtdZd+hy6mtGQ8cbELy2Ol+a6/2AmayirG54mGpVAucu/OZzTfNzVoSHx5hAX4aZBvHnuHqihKy3VHMpppmMIMeD/ms7DAD9psqpb9oU+EJidnfzJ/2tkXj3Mwp198lBZTGksV6zlLsGTwhQ5L51gHw7iFqTYKGXlc1htmyyhro0sgtl5IfcnkQiFQbZfNoU+9PRdLngb5iy29igLxVD/CuucI0DHrkwHNojUu09MX4vNQbuYW2g7hubncHKJNO/uSDQ8OzS2mNLoquTBZNEQK/b3oVnIJ5oaLs8ef6pWsxhoq2UDYcbs2MvGMsS4maPUilLYofBrktwBnvEx/nLvxI0qzXmDa+oTk8GE616xx8Qb+UEdODGzSXeTOVfpOORZlNpcTvkmBu7guv1duZnw32fAA6hZK83vFACUztmDrnHikOnvIN9X+nh6DrzCMGOIUTspkIVAzAUxpQyIXFxrClihvazSobqiSRAkLrxH5huYfrQqj2oaHSxTG+dGMH2BPktXwBo4AkgZAZoE3oDyZceGk8OQk9UO6ILaIxRZypp19ccN9h+MQa6E0+jWYP1zCn4U+2OIWIyk2w+UExgRswWhjbNlohqvgecrEeCGNwmO8A2bYNmmyXf7dLfCsl3ky5OsbftiSorSLXcOghZPimcXE9yc4aVbncTQAvRVU4EBi74EQczKI9WViSfMSedrZl2w43Rf0SwulIcJ3r26UxGwZaOp+mQwWnTFxyAiHxWMuHt9+jmO+7mYXBLJWSM46rCLfX0kUhAy4dT7kB4C2qQo8pj90SZOzqcZrFA6LwEwBUBcv8QNMvYvtxeHGXjEpfA2fYca0sy/ZcBx70DWNlJYcGbYkCXRsdOmveoKhk7SEcQmlByXjS5iPYkkJGzUkEEsn+U0jbd1m1gZVBl/65plJLpHE7VqQHwxjR3WitHow3WisWeDiBxatDBxlliWvf4Qx7eyLGw7UcbDbSGkMi8CXcblmd7h+RFrJ3NAh38rECSyH7Vl5+dVZN5EDTy8awbHwrXMM860VleX70JlJJE6MfBmQ3e8ybv2OIH3wkbw7YhjAbiEui4nvQ4crgMlYRMa+stJmKlIdIYgyyaTRhfOpFFIoNufsA1UD0xKAHAPVSGkI8jvM6SAnVrBRDtGANSxIQOYbKd1drLV0R0vmRH5HwGtUi9JqUDpBmWlnH+sP836WIDPu02XfeDRZJFh0+JekgXvYFwjjOWzGBMsuy7/2hGGbW6aNaeCEyI8BVlqEwEUEpp19MaXx5DL5q8vtlEYwFPvWWPHFTmorMGHX2mZvHB+3YdhWa0Lk24BSLSHQHYFpZ1/MLOw6JuFtpzR+9DJ+Xpc8lJJUvDIz17Ww7L1791YKP2b15G7yeFMnRH48yNIoBJIIzDn7Xr9+HXu//pQG4vG5RyKJDx8+JDujYyYq4hY6+WfddaR1to2+YxvnRL7j0JUoIdCMwLSzLxmi3b17N4lke5SGOITG7nVAoJZbqmBSbE+y2deYaa3ecePRbIgBPDHycWOVIwTGIzDn7OMMQZLScvivojSExoEa6rf+RdA5u9aiNFFabjQrXwicGIE5/R5vRAR9yur5/v37QaZdrqU0RAfLc7YEY1I1fV0Sua498YM023PgnE8u4u6CbVnIhMiXAdFdITAMgTlnX0xpcRzld8FaSkNWrCDO8VWuTJtzj+UE5BoXuN4cWyXs2MY5kb+KMcPK0j9+TLqwjL2KFsnIAIE5Zx8HQ+yktwOkHKJRpgOlxYEaRrx//z7okl6XuaUK8nd0971al5NjlBafMs1V6Z4/J/LdYdxIIL3jxj//Cz21kXaJ3RqBQp+e2O8tDdH+2wvx29cNOTHcoNwgp6ZKwafztKlGwtWVsadorL53NH5C5HdEW6qFgI/AhLOvjVb6UBrQxysFDPK7pFfa32DxV0b7uvterUvKsTcwkt80S1bZInNC5LeAUTKFQAMCE86+Nk7psPHoeKUlQvQZqS494YYyx0cN2/gjZHWwdSg1IfIdUJMIIdADgQlnH4+ugiiNBX3NE+JulMYxvOBUCAZ1f6IWNNIfLTGl+3evN23v+dHAHT+MMiHy1ztmZPnJEJhw9gVsQpBqnrDcud0oDTXEEMGP4AVmlU2puTtb1/KaoWFoiRqgupeZDfnuAEqgEGhGYLbZF4doeD8+wVgD4C12dWvKVZbBlCBa4qhe8nvJlQKDYnfu3El+CgsO//jxY1D4BJePHj1yZx1B9d27dzu2aDbkd4RaqoVAgMBss+/bb7+1M3FAscj79YzS0M1eZ/C8h8teHxOZbUP57du3dna/MugOZkKvy9mQ74Wb5AiB9QjMNvtevXrl8xnhih0mqAGzM6WhkgjR337kHbVe7rgQfe/4jagalBvKsA6wg45AuuNTNIyfCvmGzlIVIbAdAlPNPvwe7s4Hk8tl30tqOE56sUrcB13eGPOZ0m8zaTRetOq6Ctj+La1mr3Vf46dCfl+opV0IBAhMNfuC1+9wgwEaFy/7R2kQDNuPAdNawBFQUf3lkydPgi+j+HULt/xi15KmsbYsYO+x8rnoRq2bCvmNMJRYIdCGwFSzz3/UAlxsOdqTl3r0Oh8P8RU/ePDA/DL5kNzz58/9Arm0v3dMeAddIcffXU1WhM/545b7b2XYk9yXEsySygSfNbMVAHu2T58+ray4vtjkyK8HUBKEQDMCk88+thzdjpQBiNuveRHNyv+duBjHNRdguywImTHxorTgdElo7vJrqH73jbuLrbYC/oNQiM3yByQmR34AwlIhBHIIaPYFoQir+RxW5fzPyrdX3iW0glGMhmrYxS9vFVcmaqh0ZUu7VPejbPaUu8isFzIz8vUoqaQQ2AKByWdf/KCqGeRtKQ2zoBOfkKDisq1+4S5pxkpZ43Hu2tFQNkvHR5Zd0PaFXBHyxxkDsmROBPyJ0yV9RbNvKUeUR8jnXeArCGEzlM00eziE9TzwvLm5yVUhUnGeHbdOr+SKlfN5/MafK9M9oi+rXnOXx2aYDZmBwPjnfzMjv6bXVFcIrEdg2tnHE0T/lCNuHyjW4Lnh8RDfLP/IA/mQ3OPHj/0CSgsBISAEhMBUCHAkhH07O/oHnxHzrFzNb3KIP+4VCCw4+ADJxcWUIwSEgBAQAjMgsAWfgdugKM31UBCrQc77fhRjhnGjNgoBISAEDoiAfcAW27rEZ66Ng6I0pyyI1Qg52Ug9INYySQgIASEgBLZDgBMV9sysI59h8FBKQx+sRkvcuQ/OQYjVths0kiwEhIAQOCAC8Jk9h+JsyPrnZ34bh248mmKCM8gMSnM5HPNb9mFKE6SEEBACQkAIXA8Cz549c2faMZmT8IXT721tGh2lOSt5hAaNEW+2Ga1aQkAICAEhcNUIEKh15zMA2SdKs57gJ0P5aJZCNANECSEgBITAuRHY1O3/H9q/Hd8x+iuBAAAAAElFTkSuQmCC"/>
  <p:tag name="POWERPOINTLATEX_PIXELSPEREMHEIGHT#28702C20702B647029" val="133.3333"/>
  <p:tag name="POWERPOINTLATEX_BASELINEOFFSET#28702C20702B647029" val="34"/>
  <p:tag name="POWERPOINTLATEX_CACHECONTENT#5728782C7029205C6571756976205C667261637B317D7B325C70695C686261727D205C696E745C6C696D6974735F7B2D5C696E6674797D5E7B2B5C696E6674797D205C7073695E2A28782B5C667261637B78277D7B327D29205C70736928782D5C667261637B78277D7B327D2920655E7B697078272F5C686261727D647827" val="iVBORw0KGgoAAAANSUhEUgAACuwAAAE5CAIAAAD+mgPvAAAgAElEQVR4Aeyd67nWtra2w7ryn6QCoAJIBYQKJlQwoQKgAhYVECogVECogFABoQJCBSupgO/Z0d7jG0sny7bs14d7/gC9sjQ0dOssDcs3vn379h1/EIAABCAAAQhAAAIQ2B6Bjx8//v7777dv376+vt6edmgEAQhAAAIQgAAEIAABCEAAAhCAAAQgAAEIQAAC/Ql8318kEiEAAQhAAAIQgAAEIDCbwPv37x8+fBjE/PHHH69evZotEgEQgAAEIAABCEAAAhCAAAQgAAEIQAACEIAABCCwdQI3uIlh60WEfhCAAAQgAAEIQOCUBB48eKBrGCzrzFoNBQ4IQAACEIAABCAAAQhAAAIQgAAEIAABCEAAAgcm8K8D542sQQACEIAABCAAAQhAAAIQgAAEIAABCEAAAhCAAAQgAAEIQAACEIAABCCwIwIYMeyosFAVAhCAAAQgAAEIQAACEIAABCAAAQhAAAIQgAAEIAABCEAAAhCAAAQgcGQCGDEcuXTJGwQgAAEIQAACEIAABCAAAQhAAAIQgAAEIAABCEAAAhCAAAQgAAEIQGBHBDBi2FFhoSoEIAABCEAAAhCAAAQgAAEIQAACEIAABCAAAQhAAAIQgAAEIAABCEDgyAQwYjhy6ZI3CEAAAhCAAAQgAAEIQAACEIAABCAAAQhAAAIQgAAEIAABCEAAAhCAwI4IYMSwo8JCVQhAAAIQgAAEIAABCEAAAhCAAAQgAAEIQAACEIAABCAAAQhAAAIQgMCRCWDEcOTSJW8QgAAEIAABCEAAAhCAAAQgAAEIQAACEIAABCAAAQhAAAIQgAAEIACBHRHAiGFHhYWqEIAABCAAAQhAAAIQgAAEIAABCEAAAhCAAAQgAAEIQAACEIAABCAAgSMTwIjhyKVL3iAAAQhAAAIQgAAEIAABCEAAAhCAAAQgAAEIQAACEIAABCAAAQhAAAI7IoARw44KC1UhAAEIQAACEIAABCAAAQhAAAIQgAAEIAABCEAAAhCAAAQgAAEIQAACRyaAEcORS5e8QQACEIAABCAAAQhAAAIQgAAEIAABCEAAAhCAAAQgAAEIQAACEIAABHZEACOGHRUWqkIAAhCAAAQgAAEIQAACEIAABCAAAQhAAAIQgAAEIAABCEAAAhCAAASOTAAjhiOXLnmDAAQgAAEIQAACEIAABCAAAQhAAAIQgAAEIAABCEAAAhCAAAQgAAEI7IgARgw7KixUhQAEIAABCEAAAhCAAAQgAAEIQAACEIAABCAAAQhAAAIQgAAEIAABCByZwPdHzhx5gwAEIAABCEAAAhCAwKUJfPz48a+//vrjjz9MkR9++OHevXu3b9++deuWea7v+Pvvv6XVn//8WepSTOrdv3/ffHBAAAIQgAAEIAABCEAAAhCAAAQgAAEIQAACEFiTAEYMa9ImLQhAAAIQgAAEIACBUxCQfcBv//dXz/DPP//88OFD/Xv37t16yF5P379/L9V+//13WS9UZEqr8Hfz5s1KMB5BAAIQgAAEIAABCEAAAhCAAAQgAAEIQAACEOhL4Ma3b9/6SkQaBCAAAQhAAAIQgAAE5hN48OCBDtpNzl5mrTJf+OWfP92+YMq3OHQxw+N//ha6nuHr16///ve/Zb4wSjHdyvDsnz9MGVoKkTAQgAAEIAABCEAAAhCAAAQgAAEIQAACEIDAfAIYMcxniAQIQAACEIAABCAAgf4E9mjE8Pr1axkKjLISSMHJkkFCOpoyBPOFX3/9NU2r0UemDIp+dXXVGJ5gEIAABCAAAQhAAAIQgAAEIAABCEAAAhCAAAQmE/jX5JhEhAAEIAABCEAAAhCAAAQCAV3A8OjRI91ZMNOCQdJkLqBbGZ48eSKZM/FKwvPnzyVNMiNRskuQtYTujNB1F9JZF13Yn3wUXk8VJsRSAH1aQqIiIfyEAAQgAAEIQAACEIAABCAAAQhAAAIQgAAEINCdADcxdEeKQAhAAAIQgAAEIACBDgR2dBODbAV+/vnnP/74I822DAjs70/3l4ZMfWbef/Dx40cZIijNSLI89Xf//v3IP/2pfEWfxpApg+wb+LREygofCEAAAhCAAAQgAAEIQAACEIAABCAAAQhAoBcBjBh6kUQOBCAAAQhAAAIQgEBPAnsxYshaMMimQYYC+jf7VQh93yHcdqB/B5FNsxt4+fKlvkkRCZdKEz5UoQwqlqwZgrR79+59+vQpksxPCEAAAhCAAAQgAAEIQAACEIAABCAAAQhAAAK9CGDE0IskciAAAQhAAAIQgAAEehLYhRFDasEgwwUd+bfccyBYuixBgQdNGWQ3oPsP7t6928JXKslY4bfffvOBpZUkZC0qfLCK+/379xIbPpYhx5s3byqBeQQBCEAAAhCAAAQgAAEIQAACEIAABCAAAQhAYDKBf02OSUQIQAACEIAABCAAAQicnMCzZ8/sKxL6+oNMBz58+NBowSB0CqnwMmLQJycqJJWErBA+f/5cCRMeBaMKb8EgrXSJglKZY8Eg4VdXV9JT0uSWPcTr168HlSEABCAAAQhAAAIQgAAEIAABCEAAAhCAAAQgAIEJBDBimACNKBCAAAQgAAEIQAACEPhOlxPoOD+A0GUJOuPXSf8ELjJlkJmCrjeoxNUVCIN2DOm1EEGrp0+fViS3P9JVEGbHIOuNFqOKduGEhAAEIAABCEAAAhCAAAQgAAEIQAACEIAABCAQCGDEQE2AAAQgAAEIQAACEIDAaALhqw0hWrAVaPzcQzalmzdv6gMNZhKRDVO3YyhZMMzRKlVD0vT9i+AvO4Y0AD4QgAAEIAABCEAAAhCAAAQgAAEIQAACEIAABGYSwIhhJkCiQwACEIAABCAAAQickYC+0SCrAuVcX1iQ8YGsEOZTuL6+tqsOstJKdgypBYPudfj06VMXrSJNdK+D7oSQp1T9+PFj9JSfEIAABCAAAQhAAAIQgAAEIAABCEAAAhCAAARmEsCIYSZAokMAAhCAAAQgAAEInI6AjAZkxBCyLQuGjrcd6NMSg3YMDx8+lAIeunz0QQrzkQWD7nWwn90ddmOE3crQPQkEQgACEIAABCAAAQhAAAIQgAAEIAABCEAAAqclgBHDaYuejEMAAhCAAAQgAAEITCTw22+/hWsYdCfB1dXVRCmFaDKJqNsx/Pnnn0rX7BieP3+u8CZM37ZY1IJBCd26dUt2EnIo3a9fv1rSOCAAAQhAAAIQgAAEIAABCEAAAhCAAAQgAAEIzCeAEcN8hkiAAAQgAAEIQAACEDgXARkxhAwvdBXBoB2D7l149uyZdHj79q3dCaGfsmDwBg3LlUpIXfINxXJpIRkCEIAABCAAAQhAAAIQgAAEIAABCEAAAhA4FYEb3759O1WGySwEIAABCEAAAhCAQC8CegvfvizQS6bJkWRdOWA/FzIXkHzdaqCPOFhCLY4bN24omCwGPn361BJ+WpjPnz8riUpcfUVCJgvhTggF++GHH/Sz47ctKknr0Z07d1RAS0Oo68BTCEAAAhCAAAQgAAEIQAACEIAABCAAAQhA4HgEMGI4XpmSIwhAAAIQgAAEILAGAVkw6ADbTtDXSHKxNHSdQPtXIT5+/Ci7B+miKxCePn26mFL/I1gXLYQPN7SkMioXLQLrYfQZi3AJBFbRdVA8hQAEIAABCEAAAhCAAAQgAAEIQAACEIAABEYR4HMSo3ARGAIQgAAEIAABCEDgfwnopoRjWDAoP/6LDIMFbN9rCKYMg+HnBLi+vm68gkLfd2i3w5ijksW17MuqwzxxQAACEIAABCAAAQhAAAIQgAAEIAABCEAAAhCYSQAjhpkAiQ4BCEAAAhCAAAROSkAfLzhMzkflxT5ysc6HG168eDF4GcPt27cbbR06FplBMyAdhSMKAhCAAAQgAAEIQAACEIAABCAAAQhAAAIQOC0BjBhOW/RkHAIQgAAEIAABCMwioJN1fU5ilohtRNZh/CgLgHBmb/cQrJCJN2/ebBD1/fv3Q94xYlihDpAEBCAAAQhAAAIQgAAEIAABCEAAAhCAAATOQ+D782SVnEIAAhCAAAQgAAEIdCRw8+bNT58+LfcpAX0f4Y8//jCF7SMO5tPLIfsA5aWXtIXkKPsym/BAfEIyI9BThdl+RrzauCEAAQhAAAIQgAAEIAABCEAAAhCAAAQgAAEIpAQwYkiZ4AMBCEAAAhCAAAQg0ErAXsdvjdAczr5WEGIsl1CzRpcMKOuEX3/9VZYKf/31V1YP2TfI7EN3NmSf4gkBCEAAAhCAAAQgAAEIQAACEIAABCAAAQhAYC8E+JzEXkoKPSEAAQhAAAIQgAAETk3g7t279esoZOXw/PnzUzMi8xCAAAQgAAEIQAACEIAABCAAAQhAAAIQgMD+CWDEsP8yJAcQgAAEIAABCEAAAisSuH37tlKr2xOsqM5/JfXLL7+8ffv2v7wW+2FfEglAFksHwRCAAAQgAAEIQAACEIAABCAAAQhAAAIQgMC5CGDEcK7yJrcQgAAEIAABCEAAAjMJ2Jn933//PVPU2OiPHz8ejKIwZl4wGHhOAH3AIkQ3IHOkERcCEIAABCAAAQhAAAIQgAAEIAABCEAAAhCAQCCAEQM1AQIQgAAEIAABCEAAAiMI/PzzzyH0ypcx6FMRZjdQV/fhw4efP3+uh5n/1LJ///79+dKQAAEIQAACEIAABCAAAQhAAAIQgAAEIAABCEAgEMCIgZoAAQhAAAIQgAAEIACBEQTu3bsXQv/2228jos0Lqo9E6FMRJkM6mBrmaY6//vpLdgyLXhQh4SH7ZtJhqeOAAAQgAAEIQAACEIAABCAAAQhAAAIQgAAEIDCHAEYMc+gRFwIQgAAEIAABCEDgdARu3rwpEwFlezUjBl2r8OzZMwP9ww8//Prrr7oIoWLH8Oeff8q8YDk7BrOoCChMNxwQgAAEIAABCEAAAhCAAAQgAAEIQAACEIAABGYSwIhhJkCiQwACEIAABCAAAQicjkA4udeFB7ogYenMf/36VeYISssSkgXD3bt3ZUshhwwazD9y6NsTC9kxyDYCI4aINj8hAAEIQAACEIAABCAAAQhAAAIQgAAEIACBXgQwYuhFEjkQgAAEIAABCEAAAmchICOGYD3w73//e9E8y1xAaXkLBqV4dXUVEpUpg+5jqCiwkB2DdAgqyUji1q1bFQV4BAEIQAACEIAABCAAAQhAAAIQgAAEIAABCEBgLAGMGMYSIzwEIAABCEAAAhCAwNkJ6BaE8H0HfbXh5cuXC+GQBYOsBGSIYPIfP3784sUL+ymH7Bh0H4P3idzBjkHXOUT+k3/q8gm7hmFpG47JShIRAhCAAAQgAAEIQAACEIAABCAAAQhAAAIQ2C+BG9++fduv9mgOAQhAAAIQgAAEIHBUAg8ePPDXDGxt1ioLg9u3b4cLCWQoIGOCvgXx+fPn6CsSsmB48+ZNNhUZFuhp9lHw1L0RgjlfSa+V1Pvw4UMlUR5BAAIQgAAEIAABCEAAAhCAAAQgAAEIQAACEJhAgJsYJkAjCgQgAAEIQAACEIDA2QnoMga7h0AGBLJp6Ejk/fv37RYMSvf6+rp+H4OMLe7du/f69es5SnqtZBVRT3FOQsSFAAQgAAEIQAACEIAABCAAAQhAAAIQgAAEzkwAI4Yzlz55hwAEIAABCEAAAhCYTuDp06cPHz5U/PDJhi52DBLy/PlziQ13PATlKncwmPaDdgwKqU9g6H6LaZ+W0FczvFb6osStW7csdRwQgAAEIAABCEAAAhCAAAQgAAEIQAACEIAABHoRwIihF0nkQAACEIAABCAAAQicjoBuI9ANB8p2sGPQ1xbmIPj48aOkyT7AC9F9D6WvSPhgcsuO4bffftMdCZG//6mPSugrGE+ePGk3ZdC3Ku7cuWPXTkiajCqUlheLGwIQgAAEIAABCEAAAhCAAAQgAAEIQAACEIBALwIYMfQiiRwIQAACEIAABCAAgdMR0EclzG4g2DFM+2SDzBd0R4I+IfHnn38aRJkjSPiLFy/MZ9BxdXUlM4VgV1EJLNuLYMqgL0SULpCQQYbyIvMFmSx4rfSz0aiiogCPIAABCEAAAhCAAAQgAAEIQAACEIAABCAAAQiUCNz49u1b6Rn+EIAABCAAAQhAAAIQuBQBHerrPN5S3/KsVef9OtqXEUPQVvYBureg8a4C3XMgkwKf0yBEBg3yn/zJBn39wd+dYBizDhk9yGAi/Ktc6EsW4d80MBYMKRN8IAABCEAAAhCAAAQgAAEIQAACEIAABCAAgb4EMGLoyxNpEIAABCAAAQhAAAJ9COzIiEEZ1n0GDx8+9LYIMmWQj2wR5Lh7965B0XccdLGBQspQQBctmL85ZE8g+4OnT5+azzSHTCuePXvmVZomx2JJq1HXQlhEHBCAAAQgAAEIQAACEIAABCAAAQhAAAIQgAAE2glgxNDOipAQgAAEIAABCEAAAusR2JcRQ+Ay6v6DFKXMF2R2oD99pSJ9Os1HH6qQ8cFMUwbZYehaiPv370/TgVgQgAAEIAABCEAAAhCAAAQgAAEIQAACEIAABNoJ/Ks9KCEhAAEIQAACEIAABCAAgQoBXVSgWxb0zYVKmOwjWQnI1EBxJaGjBYPSkuXBhw8fdOuDtJKRRDb1imcwX/jy5QsWDBVKPIIABCAAAQhAAAIQgAAEIAABCEAAAhCAAAQ6EuAmho4wEQUBCEAAAhCAAAQg0I3AHm9isMzrmxH6VIRuL5D1gHmmjnv37ul7EzIv8N+bSIN19NHFDFIsfMyiIlbmDvoWhv6urq4qwXgEAQhAAAIQgAAEIAABCEAAAhCAAAQgAAEIQKA7AYwYuiNFIAQgAAEIQAACEIBABwK7NmKw/P/999+yY9AVC/ozT9kuyErg4ncbfP78+a+//oq+NCGjCum2mlGFMcEBAQhAAAIQgAAEIAABCEAAAhCAAAQgAAEIQCAQwIiBmgABCEAAAhCAAAQgsEUCxzBi2CJZdIIABCAAAQhAAAIQgAAEIAABCEAAAhCAAAQgsGEC/9qwbqgGAQhAAAIQgAAEIAABCEAAAhCAAAQgAAEIQAACEIAABCAAAQhAAAIQgMCJCGDEcKLCJqsQgAAEIAABCEAAAhCAAAQgAAEIQAACEIAABCAAAQhAAAIQgAAEIACBLRPAiGHLpYNuEIAABCAAAQhAAAIQgAAEIAABCEAAAhkCHz9+/Pz5c+YBXhCAAAQgAIF1CTAkrcub1CAAAQhA4BQEMGI4RTGTSQhAAAIQgAAEIAABCEAAAhCAAAQgcAwCsl24c+fOzz//fO/ePTnev39/jHyRCwhAAAIQ2B0BhqTdFRkKQwACEIDAXghgxLCXkkJPCEAAAhCAAAQgAAEIQAACEIAABCBwdgI6LpL5wp9//hlAyPHw4UPsGM5eLcg/BCAAgUsQYEi6BHXShAAEIACBsxDAiOEsJU0+IQABCEAAAhCAAAQgAAEIQAACEIDA3gn8+9///uuvv6JcPHv2LPLhJwQgAAEIQGBpAgxJSxNGPgQgAAEInJkARgxnLn3yDgEIQAACEIAABCAAAQhAAAIQgAAEdkPg77///u2331J1dR+DXodN/fGBAAQgAAEILESAIWkhsIiFwJoEPn78yBxyTeCkBYFRBDBiGIWLwBCAAAQgAAEIQAACKxH44YcfLCXvNk8cEIAABCAAAQicjUDWgiFAuHv37tlokF8IQAACELggAYakC8InaQjMJyDbhTt37ugjZffu3ZODb5PNR4oECHQngBFDd6QIhAAEIAABCEAAAhDoQEA3c5rtwi+//NJBIiIgAAEIQAACENg5gdKJ0ePHj3eeM9SHAAQgAIGdEWBI2lmBoS4EHAFZMMh8QVd5BT85Hj58iB2DI4QTApsgcOPbt2+bUAQlIAABCEAAAhCAAAQg8N8EdD/nH3/8cfv27Vu3bv33E35BAAIQgAAEIHA6ApoYmIFjlHlNGLiJIWLCTwhAAAIQWI4AQ9JybJEMgRUIPHr0KLVD0u7Tly9fVkidJCAAgUYC3MTQCIpgEIAABCAAAQhAAAJrE7h58+b9+/exYFibO+lBAAIQgAAENkkg3WsOaupFOiwYNlliKAUBCEDgsAQYkg5btGTsBARkhJRtwrqPQTc0nAAAWYTAbghgxLCbokJRCEAAAhCAAAQgAAEIQAACEIAABCBwWgLZ7WbR0CeoTsuEjEMAAhCAwEUIMCRdBDuJQqALgVL7lXDsYrsQRggEehHAiKEXSeRAAAIQgAAEIAABCEAAAhCAAAQgAAEILEKg9M6crmHQvU2LJIlQCEAAAhCAQI4AQ1KOCn4Q2A2BkhHD48ePd5MHFIXAOQhgxHCOciaXEIAABCAAAQhAAAIQgAAEIAABCEBgtwRK281cw7DbIkVxCEAAAnslwJC015JDbwh8913JCElsnj17BiEIQGBTBDBi2FRxoAwEIAABCEAAAhCAAAQgAAEIQAACEIBATOCXX36Jvb77jmsYUib4QAACEIDA0gQYkpYmjHwILEegZISkWeVeviXx9u3bBw8ePHnyRAYZy4FCMgS2QOD7LSiBDhCAAAQgAAEIQAACEIAABCAAAQhAAAIQyBL4+vXrH3/8kT7iGoaUCT4QgAAEILAoAYakRfEiHAJLEygZMexlVvn+/Xv77MWff/754cOHpYkhHwIXJMBNDBeET9IQgAAEIAABCEAAAhCAAAQgAAEIQAACAwSy281cwzBAjccQgAAEILAAAYakBaAiEgIrESh9S2JHs0r/zYvff/99JXAkA4ELEcCI4ULgSRYCEIAABCAAAQhAAAIQgAAEIAABCECggcCvv/6ahtrLC3Op5vhAAAIQgMB+CTAk7bfs0BwCWSMkYdnLrPLjx4+6fcHK8fbt2+bGAYFDEsCI4ZDFSqYgAAEIQAACEIAABCAAAQhAAAIQgMARCGQv7t7RC3NHKAPyAAEIQAAC/xBgSKIiQGDXBH755ZdU/x3NKiMjKn8rQ5ovfCBwAALfHyAPZAECEIAABCAAgb0T0EbAw4cP9aljGRHr35s3b+49R+gPAQhAAAIQgAAEINCFQPadOTZtu7BFCAQgAAEIjCLAkDQKF4EhsCkCWSMkabiXaxj0LYzIiOHx48fLERaucOuD/tXfDz/8oOTYsF0OOJKzBDBiyGLBEwIQgAAEIACB9QjoMjRZMPz1119KUtNiGTHcv39/veRJCQIQgAAEIAABCEBgwwSi7VppKrPXq6urDauMahCAAAQgcEwCDEnHLFdydQ4CWSOk/V7D0MWkQIYR4XaK33//PdQC7cqGHdpspXj69GnWH08ILEQAI4aFwCIWAhCAAAQgAIFhApor6y26dBdgOCYhIAABCEAAAhCAAAROQCD7ztxeXpg7QfmQRQhAAAInIsCQdKLCJqtHJJDdftzRrDL6FkaXaxjYlT1iTT9UnjBiOFRxkhkIQAACEIDAXgho8a/Fg+bfFfPeveQFPSEAAQhAAAIQgAAEFiKQvjOnaxiur68XSg6xEIAABCAAgRIBhqQSGfzfvn2r6qENrnv37ulU+NatWzDZGoGsEdKOrmHQLba6vNaoaj7c5RZbL9OElxzCVXqEPwQWIoARw0JgEQsBCEAAAhCAQIaArl7Qui78ZR7jBQEIQAACEIAABCAAAUcgfWduRy/MuXzghAAEIACB3RNgSNp9ES6QAW1z6WRXN/AH2bqTX/VE/969e3eB1BA5nYC2ItPIsjhJPbfpE/U/vTSP5NhHJVIIP/zwA7U6xYLP0gRufPv2bek0kA8BCEAAAhCAwDkJyMw5mPRqEiyHFnW2rqsAUeAu1sSVJHgEgSUIBBudUNv1ryUhA3n9aV9D72TwAW/DggMCEIAABCAwSECTSY2hPph+fvnyxfvghgAEIAABCKxAgCFpBch7TOKnn35Kd7q09v/06dMes3NgndOS2tGsUttNsiHwpaNrP27evOl9ernTvi5Ifvjw4bt373qlghwINBLgJoZGUASDAAQgAAEIQKCVwI0bN1qCav6tOXdLSMJAYOMEtMbTW6Gy689WaVnw6C+YNajaa+GnwFwvufEyRT0IQAACENgCgfSdOa5h2EK5oAMEIACBExJgSDphoQ9m+fXr16kFg2JlPQelEWA5Atq0SQtlR7PK6BqGx48fL2TBoCIo7VbxLYnl6ieSKwT+VXnGIwhAAAIQgAAEINCdgCyddVmZznSjK8u6J4RACKxAQObwz58/V63WkjJrwRDpoDAKqfCKpbjRU35CAAIQgAAEIOAJRDu2GkCvr699ANwQgAAEIACBdQgwJK3DeV+pRLViX8qfStvUCGlfs8pffvnFl5eMGPzPvu7Pnz9nBWLEkMWC59IEuIlhacLIhwAEIAABCEDgO810tTzQfXpy8AU1KsRhCGhpp6VjZM6vixb0p6pu1usKFm5i0LJZjpB9LUH1U3+0iMPUBzICAQhAAAJ9CaTvzO3ohbm+KJAGAQhAAAKXJcCQdFn+m0092g0wPbUnYG4cWyCQmpvsaFb58eNH20oSTO2vLvoRXv91VCs73SrK5pXRwLEmAYwY1qRNWhCAAAQgAIFTELD5ribWdo57ipyTyTMR0DJSGxP+9gWZ6WhhnK7r5KO/q6urV69eKZaWyqGNaBUqWwe59fRM5MgrBCAAAQhAoIlA9M6ZJpZcw9AEjkAQgAAEINCbAENSb6IHkac9Ab2ZEGVGx707OiCPlD/kz9QIaV+zysgCY+l7bcOGVVQTtHkV+fATAusQ4HMS63AmFQhAAAIQgMCJCMgiOPxhwXCiUj9ZVt+/f68lXGTB0GKOoKbx4cMHW3NKguRoRX0yfmQXAhCAAAQgMEwgOhXgPGAYGSEgAAEIQGAZAgxJy3DdvVRb2ltOZMEgkxdeVDAgW3BE7Vcq7WhWqe+QRkYMi35LQnAwYthCpUUHI8BNDIYCBwQgAAEIQAACEIAABIYJhK9I+HCy4tcy717WuqEAACAASURBVObNm94z63779q1Wy/4mQNkxaAkqy4ZseDwhAAEIQAAC5yQQPsZkedeRADczGw0cEIAABCCwJgGGpDVp7ystvaWgrQCZMui7EmGuovU+7/NsrRAjI4BdX8Og7aOWrafBIpBthET5N3MsStZTDFNbEIsy6NDbOy9evBgMRgAIpAQwYkiZ4AMBCEAAAhCAAAQgAIE8Aa30oq9IKJyWcy3LyCdPnkSL55CGdj20L8a7Gnni+EIAAhCAwCkJRCOmjgdahtpToiLTEIAABCCwLAGGpGX57ly67Bg+ffq080wcWf30WxI7uoZBBRP1P72uYdB9IaOMEmSmM6eWaNdLmmPfM4fhaePyOYnTFv3ojOva5AcPHmjzfXRMIkBgGQI67wl1UudJy6SAVAhAAAIQgEBMQOsuf4+CHsumQdsWcbjkt6ZS0eLTB6k88sFwQwACRoDliaHAAYFDEvD7qnq1Mb2u+YK5Zil6QfjbTJohaZvlglYQ6EWAIakXSeRAYH0COq33ie7rGgbNOb31gJRv2X3y+S257927V3q0hL8m81gwLAH2MDI/fvz46NGjG//83blz5+XLl3bkx00MhynlZTOiSmMWatq779VXLqs00o9OQNtYMuJTLjWW6+yHF1iPXuDkDwIQgMDlCWiH2m9gBYVsjlTXr26mEEa0ugSeQgACRoDliaHAAYFDEtCOrTcZ3No1DCxFD1nrJmeKIWkyOiJCYBcEGJJ2UUwoCYESgWgPp3EDpyRtZf/IAkMHc70UuLq60pFKBEfCs3z06s4co4fwpZVemiPneAT04V1ft7UMVD1U5dROqa7iu/Ht27fj5Zkc9SXgrz5WZXrz5k1f+UiDwDQCWkXoc0rhK00aC9WpYccwjSSxIHApAn6/z+ug5oy1nAeCezsEZA7sz1SkmEaiDx8+tGgoe+J6MKbldT48hYARYHliKHBA4KgEnj9/bpu2Wutp8N3UtyRYih614k3IF0PSBGhEgcC+CDAk7au80BYCnoDmbP70fYOzSq9t5Nab6Lp6IZx9hEeaEi96n0GEy/SRuQPHLkYDR18C+uCL6nlWphqvPtbD5ySycPD8XwLqKH/66Sd7cRALBmrGpgho7NRJpyYf0krDuTo1GW1tSkOUgQAEIACBIxGQ2U1kwaDceWPhI2WWvEBgmwRYnmyzXNAKAt0J+NfCtnYNgzLLUrR7ie9RIEPSHksNnSEwgQBD0gRoRIHARgjYwVbQZ4OzygoodT7egkHXISxqwSBNdNSS6qPDFywYUiz49CKQvfwjCJf1jM77MGLohfqAcrQe08uFqighb1gwHLCM958lv3mk3KiWYsew/1IlBxCAAAS2SEDzInsl1OunZaT/WXGXLItDlPrTilgeQeA8BFienKesySkEtJkVRkZtm2q7eYNAWIpusFDWVIkhaU3apAWByxJgSLosf1KHwBwC3ghps7PKUgajPagVXqHJGjHoiLCkIf4QmE8gW+tMrJ5ixGA0cPwXgWg9pnfc+YrEfwHix2YIaPPI21Rix7CZkkERCEAAAocioLHGm8CHvGkt1367dd3cof70UCjJDAQmEWB5MgkbkSCwVwLX19dfvnzRvrP+2ofalXPLUnRl4NtJjiFpO2WBJhBYgQBD0gqQSQICSxDQxxH8bZr7uoZBytvbxYIj696rq6slKHmZ2eNkjBg8Itx9CUSNNBWunViMGFIs+HyXrsey/RekILARAhrCsWPYSFmgBgQgAIGjEohM4EM2R63l9AZP+ARSikj+lfvT0vD4QOBsBFienK3EyS8EAgEt9O7fv79lGixFt1w6C+nGkLQQWMRCYOMEGJI2XkCoB4GUgD8v4BqGlE/ko+Pk9NUdhRm18RXJ5CcE6gR8I82GVPX7PvsAzzMTiNZj6t9lwbDZVx/OXFLk3ROQWbQsK+0EKFyvJE8fBjcEIAABCEBgGoH37997+30TMmotp9mU5lS6cSESJYP6Lb9mapnFEQhoqqz3IVRqS3+NEuBGgOWJocABgUUJhP7NXmDQVoBuZBxlQ6CtT0W33U+NkmfoLVmKjq2Wux5JGZLGFjfhITCNAEPSNG4MSdO4EeuoBLTTYlnb1zUM6gO98srFpb4loRWB7h4zjDjGEvj69av2AMFY4mZrz1IAbaJixFCCc1J/1mMnLfhDZPvFixcaEsx6CzuGQ5QqmYAABCCwCQI2uETa6HQn8qn/1NpPl2O/fftWy1Gd8WgZo+k4Jnd1aFt7qiILqyzNOrZsxxDeohh1+rg11EEflifbLBe0OhIBtTINc/rzN9b6DKrf07ZvpT+RBN1XJAnqGH3E4NZYqaWZ/g78agRL0bTcKz57GUnTLDAkpUzwgUBfAgxJ83kyJM1niITDENDrjvrTBFV7L5rN7ihfYcvIFNbcaYXNh+xx8qhXd0zh8zg+fvwYMhvoaaMvLKnMYShUFdU/208cIiALj9IKNPDRElI1/8a3b99SXpoxqFWH9ada+Nj92VSg+UgnlZ9+SqyKbZQVj96Bs4t8Zc6vPxM7x+Hrk9rknJqkvULrDWdyC5Ve+R2FaA6HEPfJkyfaejA5crOxbjRwbJ9Adk9h5Ua0fUpoCIHtEHj58qUmA6k+GgQrG+VpeHwgsCgBDS6a16VJaC4qi4TUH58DE9ASy9YgWtdsc46hGmvnQ9JW2x/b1LOxnrA8aQRFMAhMI6DJmLYdwi5NXYJ2S7IbFNq50+5S2D6qSNBIqu7owBM8lqKV0vePdjGSeoW9myHJ08ANge4EGJJ6IWVI6kUSOccgoFNFTUT3NQv96aef/OGuZtH6os3SxfHjjz+miwLN/58+fbp00nuRr941nJvbMXe75tqleffuXXv4M4R8/fq1nadn8/u/224yYkj/VDWzcfp6qtjSpCs+2e3jvipJmrhUdKg/sj3NXlpJYD3Fvk+jGqOdiL7ykQaBFQioCfu+Qm5tqK2QLklAAAITCGQtGDSGyohhgjSiQGAhAt6+08/xxk5lF1IPsWsSsMqgCcaa6Y5KS3N4X1FXXlCMUnUwMMuTQUQEgMBkAlo3+fdV1FeoxWkOpr3LIFO7pdGrV+r6og0T6xXV7UiCtpJs8SWHJEQ9knwmK7z9iCxFW8rI6syWR9JsRhiSsljwhEAXAgxJXTB6IQxJngZuCOyLgNrv+iv6KFFTQP77oreotnPOzRV3Ud32KDxabFqtCw49DZnKf05CC8sowhI/tcRtFyvr/tQOqD16e0ito9oD+5C6hmHw5QMfvsU9ClGLwEoY3WzsG6G2M/zPSkQeQWBTBPSuoaqubZap39AhkzbjDnx56ab4owwEIACB4xEoTYz92c/xck2OsgQ0owj+9bVWNu5qntGSJPq5mhrzE2J5Mp8hEiBQIqDtC/VjYY9FeyCyK01fsdL7Xvrz78covGKpJwz3u6iR2rJL57sS4tdcuvlTfxorJd/2FhReO6HyLym2a3+Woi3Ft4uRNM0IQ1LKBB8I9CLAkNSLpJfDkORpdHTriMoGMk1y9LfQrEYXF2kjIkzVdEKkhMLsqz0v4Z52O5meJqQ9OQupV9WVqFHSPFDKj7oFQX2Cooe8S6wmn1J+Ic6m9qYcNnMOWtl8e1Elrch8Kiq+SsVTHdNug4+oktLfqOL2yW3fXdoebNFcNbkl2HnCqK/wlSfN+P9/9TFroPH/H6dR+/lIxWzqWU91W2oz/RLPS1JNyqbe6KkeOS93qq9aRWPSM4NpaInwymemTKJD4IIEZLjgm50G+wsqQ9IQgECJQGm+MWqGUBKOPwR6EYjmSDa+6FXCXkkgZy8EtCAPFUDbCpvVOZoFqQJvVtWKYixPKnB4BIGZBOxVeHVo2gPR5mNdYLTjpl5F+zNeSGlAlH86hm65/6xzaHwadcIsRSNuuxhJI50ZkiIg/IRARwJ+NGFI6gg2iGJI6oVUMx/tX6WzmjCV6nuCo4lZNPUKK1ClLpvRwWmbAiiYjbYhrv0rIZqZLLHnJkSa41VOx1Qb6+kGyCXNJVnyFaZXmW5WjvIY1bTBQu+Sl6i7CHVGnqlwzYsqdcwilhYIqcAd+ZT2sa2JlRwq0x1lcx1V/QQg5aauwNS4IVcaQj6yeFKDsUfqYvRT/6qOmmejQ91u6HnDvyGWlBhrPxXMuCxRtd7wZ1Zp9mjQodTV8elPDv1Z+JlWQqahKEm3sbhUlYUoKCa3/iqGTqbzfIfUVrq+ZNUaX7x4MV8yEiBwKQKq1WravhNTt3h9fX0pfUgXAhDIEtA3L7PzPw2gM0fkbHJ4QmACAb1p4WewXgIV1dM4g3svn/GOulZV4A8fPuyrgFie7Ku80HZfBLTVoz2HoLN2sd+8eTOovz4kHG1rhg2EsNrSJuarV69SIaUBdI+dUpq7ig9L0QqcvYykPgsMSZ4Gbgj0JcCQ1JdnKo0hKWUywUcTIU2Z/CZzKqRxTpVGjHzUKDRTqqSlAyOd5We3uDXIaoetfi5oySkVhRx7PGfRI4dWoMHCIPJPfypdhUzPvDRvFEMdqKVRvI+yr6PAY28Y+qvOlHdNwt+9e+chLOT+8ccf04qnwvK3tamYVMe0Fdaog05nVM0OVl7RubkOVcVN/wpLCtBArVaOluL2HY8ePVJzLumpmvP/OzozZ2h0KHJJbuQfusJGsTODKa0o9dJPLbBVpWYm1x5dPW+02s8qJv1VYO1i+4YUE6+VdjT6ykcaBC5CIOoENctRe7yIJiQKAQiUCGQtGDQkaeZXioI/BFYmUKqlqqhan6ysDMldloCtgzSpuKwm9dSjSquFRj38Bp+yPNlgoaDSMQhoQaQeLCz/tVPcnim/Y+Ddld0D/7qIj7LHTqkdVAjJUrREbC8jqdefIcnTwA2BjgQYkjrCrIhiSKrAaXlkI5cmM5rD6GfYB9C2lc2pwjxn1Mwqm3TUKMI+tv6VZD+VkltqRBKiNaBmaDp+tr016ayaIP29HOmfyonEDv7UQZvSMrGa/mncVLq2W5JNNzqekxpegjQPeVfqckhCREA+g4rtN0BUTOtkViViReAdVlIq0OiUUz99HRNwBVY9jNqFpM2vZrsoTSHy6CK3WO0iF2sqmVYVg6ZHXpPv/I9Gt++YTG7kmN9rNyoTgqkxRwpkf1qrGyV8fuCon/W6qWe34WR+QhMkKHWvj9yX1WdCFogCgRKBaNTXz1JI/CEAgYsQiFZZNh4xEl2kOEg0SyAaSqyWypENj+eBCdiUXsv1LWczWhlpF2nL2qa6sTxJmeADgV4EbDNHDttcbhHuhz/vLs3ZtOPsg3n3yptFLblbIkw0f2ApGiDvZSS1KsGQZChwQKA7AYak7khLAhmSSmQG/f3henoGGVm5abajPa5BmZUA1ijStFLbUDvb1ozOF7HcpemZkpZkPyuTe84Bs87a7BhSjlRty2yUrgLbOZ2HLKTZCaomlp62opuVgyVxDEc0hVZO18lXVEChkljqKiyrgfJUPc8WU1DV1wqrbHOq2ToEuqRi+U0dVuG7JHQAIdG2VUQs6kunbL/aqiMSbT9VlSv1eAnESs5SLzminC+hRkWmH0tMQ22Argwq0lCpWwcUtDrJhkLEgZ9HJRAN/KrklenUUSGQLwhsmYCGZhsTvaOy4tpydtDtkAR8zfRuzaAOmV8yVSFg0+aNTyeiE5fLLoIqPLOPWJ5kseAJgS4E/O7k2H00PwKaW1vtJcWijsiiyHGSTUyWotm6sZeRNCjPkJQtRDwh0IUAQ1IXjI1CGJIaQUXB/OG6WQz4MOlsxw59fbBGtzUKnSKlUdLds3AAF50utyxUvTVAmKFlc5fqEPl4PtJZ1SwKEP2MTseC/l5IaYoofwX2k0m5W3IaKbCLn1Hp6Oc6ake3LATa4eUNz18+gwUtha0yW6mF4l4nLxdMxfIbOZT9C2q1zaQrNgZpbZlixJB2mlGpZLvapWFFOqQ/L3sikjbdLZgLRN1iWj+WLjXkQ2BpAlF/pUreMtYurRXyIQCBQCBqoTZ2X3bIpnQgYAS0I2DVMnJcZLpriuFYn4DmD1YHxh7+zddWvaL2C1TrWjZronrbEkXyJVx/pZ2j+VlolMDypBEUwSAwloCOY7UUCv2YJmCjoiuudYDeUelefJ/po1TsHkaptIvA0USXpaivFeuPpBPqDEPSBGhEgUALAYakFkp9wzAkjeWpccomTqUlktZQfpIT3NO2s3yjyErIvrWsccqU1BSrccfbpxV0lpDGuIbRLzkbD7nSLGj5aforLybcO7KQpbbi+mCHcRuQUDRjy2UyhyjdkLqm+qr8wa1/KzP/KN3s2mHsAiSSuf2fvlEYtOAI5iDbz8KaGpplc8RKP9Mu5V9pIHyWIGDXAQXhKok3b94skVC7zI8fP6rr8eE1Wty8edP74IbA3gn4+ZzyokFUrW/vmUJ/CEAAAhBYh0BlEZJd462jFalchIDtnqjo7969u6YOmrRrj0abPtJBE5sHDx58/fq1okCkXrQMiSL+/fffz58/l3wJ15+mSS9fvozCrPaT5clqqEnohATUh4T9RHVi6klGESiNhtqPK8m5detWuuxSd6R+phTleP4sRaMytdJffySNNGn5yZDUQokwEJhGgCFpGrc5sRiSxtITsTBx0mzn+vo6Gz07QbLBLhul5Kmj4pCc1mX3799Pg2X3H3SyE2KFKZZmX2nE1EenP9FUUEIiM5c0lvfRalR6Bh/N9xoPua6urrwQucXK9H/16lX01ORn/Q/p+fbt2wAk5E6QG8t0Jo3Pnz/7dE2aPMN8XtVP/fbTp0/tUd2hOpbuQnh7iHr0nT6ttH1rLzvNWne1VeW8cXMkP+2OphgxVKwkovTW/DlYFbJNcTUNfSVWG46sB1ZTwycUDVcT9jK8NNwQ2CaBdGamxvj+/fttaotWEIAABCCwKQKVWXW6JNuU5ijTnYBN5gcXHd2Tjlb70kTV7/Xr1/MT0glNujCJkpufSrsEliftrAgJgbEEbAtCe5FjX13I7tFrX6i+r6odbe1AhT13BZZb3dfYpMdmc1PhWYpGxXHBkTTSpOUnQ1ILJcJAYBoBhqRp3ObEYkgaRU9nyWHM0jTGqmsqITtBSoO1+FgqqQ1oiF452NKCbuwUK7VD1Rqwbijvc6HoQZ90LemDtbst+1EUqVTak9nmAWWk/9if0Uq8VBnGih0MbzO0KKSVixRLbVCiwNHPsATwnirK9jrmI+7FXcIo/dffRNo4tKiqe23VvaRrzEWMGDr24D4DM92X1UrGSkF/NWC5L750175nBEQrtItrNbOIiQ6BLAHV7WjglI/eO8wGxhMCEIAABCBgBCqLEAuD4yQErDKsv/5MN260Z6TJTOVKBm0nWbl4t3naBQyp8NTHYi3qYHmyKF6En5yAdgxt+T9hP9Q6QI+xpTN88eLFf/7zH11M+uXLF7lPuOHAUtTXGatILZXHR1zfzZC0PnNSPA8BhqRLlTVDUjt5ew9Y0NLjNJNj45r5yDHhcN2/lDzq1gclN8GCQbGiq/uC/pbr8LP0rx8idRI5f3anLGQvn5AClZXp9ucSJYAlf/WNvkbpLKNUGUoSJvv7dL2QYKoywYLBC/HuSoH6YDt1lzCqKLMtbqfZ7KJ2iZWEq9dNk5hixJBKiXxC/Y48z/xTLznZloHGg8rgtw4l7VpGw5LaUrZ+rKMPqUBgUQKaTkXVW0Om2RIumjTCIQABCEBg1wQqc9oJexO7RnFy5bWhYOvt9bdLSieOWvhpx0e7SGnpePPNdF8pewGDCSklZwGWcLA8WYIqMiFgBKwH0+A1YRMtu820fmdo2dmRg6WoFdZlR1JTo8XBkNRCiTAQmEyAIWkyupkRGZIaAeoaBqul0X6yl+AtD7z/hAmSvZScXpBgku1oyXzk0KJvshlBaulur+D6JCK3HyJ1ujRqVqm4kbTws7L8LO26SPnVDvizOi/hGR1VVLB0Tz071bfSOR7q7gAlsPRJDj2a0CcsoeF2ZHpbxkgrscqaNE0xYvCbYlEyF/yZ9rwXVCZK2iwGVAztH4+JhHT8qT4x2pTXkJzub3ZMEVEQuCwB1fCo41IrKE2eLqsqqUMAAhCAwHYIZHcKgnql5fR2lEeTjgRsVa/pxKidmi46aNdAq4loJhMka0qvSU56JYMFNkcIr8nP8+fPtSSxjblIQ+2VRLsnUYCFfrI8WQjswcTK/ubly5f692D5WiE72gzSHrd6kpbt6Uif0pYc+3ERqNJPlqKBzGVH0lLpZP0ZkrJY8IRALwIMSb1ITpDDkNQCzSZLWhlVjkuyiyadT014edVSrEyubBj1WVCBTl6cRutEidXSUrM+Lz91S9VwqKToSj0NUPEp7a5UTDcEMz3LF+QsjUrSu3hktixB27F4J+exNNWXQO16Zet5S1qhnrSEPEaYSp2stOtj5H1sLqzHSyOm7T2EmWLE0NI5yp4iVWJRn7TnjZKr1KQoZN+f/itKUWfUN6FGadq7THuf1brFRiUJBoG+BDTpjDpBDaVpQ+ibKNIgAAEIQGDXBNafze4a17GVt3XEpdaf4Up2LSWydttST/7+SgYLZg4VUOUCBm1P6HRTsyN9w76yVbdQKbM8WQjswcQ+efJEDVAVVf/KfbDcrZAdmUOpJ2nZzImUsQ7Q+6vTmLBH7yWcx81SNJS1VaRLjaSNVY4hqREUwSAwhwBD0hx6c+IyJA3S0yhgB2zRTrKP64N5/wknLP6motJxfumYuRTeqzTKbYN1KZbtpQvO2GVj1ohhcEqp9anm/+HgLyxapeTYpEvZ2Y6/DhD9qb8mS6vNtCuFrv2Hyaizxb0d4N01qWDc+NS3O4pBgdbHRiHVwEvXfkwxYoikZ3+WXu7JBj6wp4Y09bMhgxrGVut9Kkg12Pg+USEnjDoV+TyCwDYJpPNItQW10G1qi1YQgAAEIHBxAvXZrD8bvriqKLA0AVuRXnb9qRXdp0+ftB2Qbqhpeq+pzqNHj0pzG72/LuXTWi1PrSEv+7l6lidLV+ADyNf2rn8fQG7szFYrVusAfYqX7Qy9JrtwsxRVMVlF2njlYUjaRZtCydMSsJ7EE9h4r+JV3YKbIaleCna6plPz7K3mIbqCRccr8leUCVYFVqsrx/kWxiuv5CYYp5qEdGGoR2mmLLwcmn7byXS6IPUhs+5sLlrabzDo//bt22UXrdlM9fL0Kx3JnIB3sibZcgk6VJpAPbnSlR4H3kYrYZzZTuuc9/hUG1YlVunwZBlcyojBEljNoY5+tbTaE9L6JwwJUq9SDO0CZ4ZULZFKkZAtKBapxE8IdCcgE6JoKqmZWdocuqeLQAhAAAIQ2CkBW59n9Z9skJ6VhueWCfiXY1o2WZbOi/aq9D6KpjEylY5WQNpNk8/79+9NTzm0g/DTTz+ZXXVQT2tp7YxonfLhw4erq6ulda7IZ3lSgcMjI5Bus6Y+FhhHXwLZbSbrZPqmdVRpLEW3NpKWahpDUokM/hDYCAGGpPkFwZBUZ2gzzGgPOYqV3U9WlAm7BJZiZXK1RM23dH3W6nsgFkVLzgn2E0vkwiu/X7emSR6Oluql99GXyKNP2uRLh2wltwB1R1amqs2EBlJPaCNPS3elSL1Ku96I8iurYYZiUbphhyrytJ8TjRgG6dfttiz5jo5s2/Dy672wD9nLrQ7IWrscW2ilUiMqGhlATRh1eiFCDgTWJJCaMapFaJ9iTR1ICwIQgAAE9kIgmjLtRW307E7AVhlaVm1n2qyVhV5J0csoemnDL81Ub7V9ZjbKWiJqtu/XQdo70PxHO1CyhNAmZndcYwWyPBlLjPAQWJNAaUvOdztr6rPftE6+FN3mSJpWJ4aklAk+ENgOAYakXmVx8iGpjlHLKI0Fsv/Wv6WQOvHxyysLZksw82lxtKRow6gXOGcypix4Ueau74HovXytPQWndAxpclIH7TdlYj5RZUtbqIXs7iiVi6rlnKPM7jW2e8b7CszmNyQxp532VXIj0kq9R73KTTRiGMxztisfjDU5gL7wGl26koqq98Jp+Pk+6tNDoqqsl33DyfIS9Ynynza+mkAcENgRATVDbdx7hdVCB7sOHx43BCAAAQich0BlNnvgS/DOU77tObUV6TbXn3pLQ7cpyChBmx0yswj5stprDvnLuEF5kd3D06dP52xJtKNrCcnypIUSYSBwKQLWAXoFtKTaggmUV2n77pMvRa0ibXMktfrDkGQocEBggwSsJ/G6MSR5Go3ukw9JdUpaJWmtJGPxynIpHSwkU1Vxmr37YIqlY+Y5Q6rdqVCnkT7V2lNwJuSU9pvCNJ/obGLN07psuWhXYaYOWbFzaqyx2qYjm9+g6oFzPa0sSqzqtjtLGTFMy8PkWDIXmBx3oYjeriI7ti2UbkXs27dvU0sO7WZWovAIAgcjkFb4jTTPg3EmOxCAAAQOQCCdNVmm7KjYfHAcmICtsra8/tSBom5W0G5UdmKjBaEevXv3bvJXLRcqX5YnC4FFLAR6EbAO0Avccmfo9dya+8xLUatIW648DElbazLoA4GIgPUk3n/LvYrXc2vuMw9J88siOnIOAmce+la0ytb8mXcEZmVKh+Xe1simSPsVc30L0m89icmatsKlcqkY8VTqani0hNnNYKKXDZDFKJVmttPLZmqJ1KPabklow6pe7ScaMSzXo5nq7Q6tNEoVJRJSuionCtblpw1dKoMJ5mlddIiEpHua0m1OlxTJ5ycEtk/AGqapqj19daD2EwcEIAABCEAgEGicXoLr2AS0fNBUIeRx45ssUlWz/axttzba5K/dhK0VFsuTrZUI+kAgIpAdCjfeGUZZ2M7P0y5F9zKSMiRtp7GgCQSyBBiSslimeZ52SJqGy8fKWrwpgA5ZfLCO7iVqvr+uz6u63NsaS+TCa75fd2QTs1xFyiJaolyy3wvQaXL9lDqr3i48S0YbUp5FU1SC2bqhMOmQFEWcaMQw2KNlG0CUdpef+p59dqsuK9y2ILNPO3pqZunliAAAIABJREFUPAuDgUClC6GOCbWLUnNKx6fU7rJdICEhsEcCGi9TG6xourDHfKEzBCAAAQisSUB3Ra6ZHGldkIAtarZsRK8b4J48eaJqqWWRf43Dc9NsR1OgBw8eaJ3i/S/oZnlyQfgkDYEWAqUtOfbjWuilYU67FN3FSMqQlNZYfCCwKQIMSX2L47RD0nyM2T3kRV8TtWHUKz9zMpaVKfnpnrlPdLKb9ltCJ0NPf6yrPYc1T+sWKhefI8v4zBprcjboKLUmqXrgXE8riCwrURq8AmCiEcM0LZeIJROBYJqwnd1k2VWY8YgcG7nqILWlULeoj2AtUSjIhMCWCaQmjRpcNWnYss7oBgEIQAACKxPQqXAlxe1MOytK8qgLAVtlbXD9qUWHLBLu3Lkj3fxumvaebOavxYjfB1F2NBH68ccfX758efHJjylpJcXyxFDggMAWCFgH6JXRCHjU96h8Nhdyn3MpahVpgyOpFTRDkqHAAYFtErCexKvHkORpjHWfc0gaSykKrwVUtiqmMKOIk38uccxckiklFzJiyEKj/Qq4X8Xrp1bua54kZstl5ssbaiPpe9TK2nJtRMIv+5fFGFTa8tR3fWjqebJXDLTcUDDRiGEjW7dqFbbSkGOwWpTeTOpbZtIkJCRKL1686Ct8srTUBmoQ1+S0iAiBLRPI1vy0gWw5C+gGAQhAAAJLE1hn0rh0LpA/n4CtSLPzh/nyp0nQIuj58+daa2gvIFoHagX46dMnbT0EyarJ79690zzHfOQvTwVTdN3fULfXmaZeY6x09rUpyI25IBgEDkzAOkCfR9qppzHWnaWXdoZjxW48vFWkbPY3onxaClvWdiPQUAMCaxKwnsQnSjv1NMa6s/TSznCs2GOHj46cQ2a1qrp///5CGc/W/JnHzFmZ0l8ZWchQNZtitgYuhHGzYqMaZe9Fr6PwEuWS7UNUtQZftV8ny0ukksWohGa20yVUvazMqLYHZRr7z6WMGLIWN90xqWGHLWb1ei2XCqyglbYUzXgkWzDdIbQIfP/+fQDlA/u3srw/bggcm4BGTfWPUR6301ojxfgJAQhAAAIXIVCfNPrz4IuoR6LrENDE3kwENrLJoln9o0ePNJMxs2lDIU/V22BCbWoHhxZKcqRZ0PxHnj/99JNudNC9DiZqBQfLkxUgkwQEZhLIbsmlPUlLKq9fv97CBTAtqi4a5oRL0Q2OpGkRMySlTPCBwNYIMCR1L5ETDknzGWZ3jxd9xbxjzbfsZ2Xq6bQ5nomtOLIpLpdcRZNNPdL0w5btUkzXYKx80r9EuWTbyIFPISv3mlDDo+aWrW92kh4Fjn5ONGKIpKQ/0yPzNMxMH702ZKY9dh/DTJnzo9u4pWq6nBXeWD3P1n2M5UP4sxFIx05t+mvUORsH8gsBCEAAAiUC9ansQrcslpTB/1IEbJV1cSN6WRjoCFBfjtAcxlZAHotsuzWZsV0Pq8Dm0L2UHz580KIpNcFRRC1hZAOh2x102uTFLudmebIcWyRDoAuB0pbchP04mUmpj9IWle2WdNFwp0LOthTdzkhaqTAMSRU4PILAFggwJC1UCmcbkmZijI6cTdqi0xsbRi05OSZMxnz0rEwFSOuDjzXZ3bH9TtZhmxGj6cfK1zAsUS7aTNDeQkp70TaSJremT6k1SYeZ7XTNXKyQVrZuaG/q+vq6JfWJRgzp5ldLYn3DWMNWMwgbdhffUJZdhVXcqBvqm/ex0tK9TrFa8xM7YxUmPAQWJZAdRdJmsqgOCIcABCAAgS0TyC69tqwwui1BwCb22ZnDEilmZWq9JwsDrX38ixoWUo+k56tXr/zc3iqwOUL4p0+fyiebHZk7yMRB0rQ9Z8KXc6TzLpYny9FGMgQmELAO0MfVRtCEe4atvauH8dLO6c72wIboeEysImUzvpH8pvwZkjZSNKgBgUDAehIPhCHJ05jmzvbMaZc4TfjxYmXPenTwP2Fq1AhniWPmkkxN0lquOW/U3AfLtl8ltxw3n/pm3Vrj+7amDm0hI5ISgWy5SA17L6IUseKffc9cZT1HZiW5LTzKYgyKZTvYLeh8ER18bTcF7HzffEqOiUYMLTVPTbGU6nx/2fKHLTk1LWsectclV2pVPWLjU7MqUgFspyPObkTSihrLlGCHJJCt/9nO9JDZJ1MQgAAEIDBIwN5fHwxJgAMTsLVDduawWsb1+nKpQmrRoTXRqOvftEgpXckQctS+kpxMgOXJZHREhMBkAnrjQh+jufHP34MHD7SFXRdlHaAPNqEz1EUyts5aeXPWa74dd5ahIdqOnr00sYqUzXivVObIYUiaQ4+4EJhGgCFpGrfusbI984GHpDkAoyNnE2WHQebT0WFjqJc585g5a4oh+ctlJJuLbN3z2Ty8OyoITZL9OwkrZH+Jcsn2HitsL6yAq5REFqMCz2ynpeT265+CEqL2ujHRiKGFV/ZVoZaIg2G0DLYcyrFyCy+ppyteQ5ZVAI0f8yiJ6uuf7T4YKvpCRtq+CKjTSC9u0RnAoqZX+0KEthCAAAROTiAYy5YgpINIKST++yWgWYEtZy47czY1PEy90KB1YHQBgwXwFTh7VFm5kiGbnEnu4mB50gUjQiDQTkAvgagfs6an3kM/s52DyVQYc5tjwvBn75ws94afqbcLx6mWotsZSSt1w9qFD3PZcd9rghsCxyPAkLSdMj3VkDQTe3awqM9tNNF6+fKlKvzkpLOTsZkjVDYjo04Tx2anYy50+iakx9i9j4wY7KxzLN7J4TuWS9BB1mnZnYSKEbMOeVWgKlY5JmfkghHVxktvm8xspxfM1BJJq3zTnmeU4c6CRgxLZDjI1DI41A8NFS9evLCE9NPcKztUEma4IMdG7CoChLSKyJ+GtHINIbmtEcg2gWxj2ZrmWX005P/444/hzaoT/qu8i0CWDJ4QgAAEJhAYXEFtaqY3IYNEaSFgq/qLG9Gny37tcchMoXIBg19Le7fPeOlKhjQ5H6uLOzvjys7NuiSHEAicnIBeNE/frlPPYOYFKZ/SltxYIwaNp5ZKqkOa7kl8st1dtmPcO5DtjKQVklny2TKqCOERBCDQSIAhqRHUasGy3V22Y1xNpW0mZPMZr1593aSnOiTS/EeHuz5Wu9uGUR8lW2Q+QMWtBpg9Zl7uJeHSlHJCLmQOIj0D0koed/EoKghNsFuuve+YtY7lYlpFZhnBXwVdua4+FKj+zbYvk7xZR7aFWsY3q/b6imXHFDtMb9FnuhHDYF9T2i9rUasSRsZWlsOobQwaMfh3kipJTHgklUJ+1enoxaYJEhaKku2SpCSb7wsBR+xeCGR7sMrYs+V8yWLRuqAt67mcbup+RUAclksCyRCAwKkILDdjPBXGvWfWZgXZOcOaudPOl+mg9Y4UK13AELSKrHDqi7LoSgbJ15C6aO5YniyKF+EQSAloZzD1lE92FzuEjHZaLLqMuszd4lD3Fbog9S0lNVrkHCyMdek+XzboeM+9uy1T2SxvIXcMSVsoBXQ4FYHSWMCQdKlqkO2frfe+lFZbS7f0inmpPkt/jS9WqwdPrLL5zY5QCpktsqyE1DM7wVv/GgalWDnYTtUOPnYOOo1nSexF/KOCqFSkhdTLtvE5L29oC8IKyOustYD/Gbktyk7LNIsx5HFOO40oHeBnCko2XqM6gelGDIP4Ftr/taqvqlB5/SirXn0LLxulxVODipkLmaMl4gphrC/waY19f8LHxQ2BYxDItoJse9l+fneqdnewcOiOFIEQOC0B227IEhh7hJMVguf2CdhC6+LrTxkff/jwQWsrqaR/B1dA0Sos+pmSD1cySLj+vnz5svRbINnxOjsxS1XFBwIQGEvA3+cfxS1tF2oXMtpajSI2/tQLc9beJZD3KIxbtsczVhbsAA4NKyEXFx9JSzCz2LMFVJKAPwQg0E6AIamd1Wohsz1etm9cTaUNJpSdF2loqxzCGUMRrgSrZNbGUB9mzjGzGqBp5WWOmqTJnuPRo0fhDuAHDx7oUMyLSt3ZXEyYFfgz8voFGKkOW/OJCkJlun6OepWLsVXVSg9e61lTXbIo6xMwzec4shglcE47naPPZuOmPc9Yw53vN5u3rGKq3FY50vFD9SMba2lPg672NriruLQykXzD5f0nDBU++mpub3KoIb/LroefMWvXZto0YjUC6ydkzPv2tiZWOdoIdhW9NEmPqdTJbK0VD1YDZWQwzBkCwOEMpUweIbAOgXR08OlmN3p8ANxLE/DzioVGbT9jnDNz1m5LsCGYP/9Z2rZgIZJpZWB5EjHxlW1+PYmE8xMClRGt1LlV7nizrcZBsOqobZ9EjtV6mEHFthBgC0vRc46kaekzJEVMGJIiIPzsS4AhqS/PLtK2MCRNzogfyySk19lBpE/JuNPes43Ch592blUPlo0bPLuPUDYx84nqMOvq6sr7VNyyT/XZkYaaTOrfykI1m4sJOyr22rCWS+0KV/JywUdWN4IOKoIuZ16jcpQtl9LSoEWyFZAPXM+acagH8wIXdfv+pKUz8eEjxeaQjEQN/vRqtKg9KFAB+s4G9fGUaAkpPqPXht+m/mU7Pk9BS9+psovx7IxKqWcDeQWybk2YshEne3pDku7CJ2tlEbMQtJdqAbbmkG4q3OxgFqy31MFN0Flds0bZrJmL0lKKW2YyIb9jo6jqZvkIjgYhdTRjBSq8ZCpuqdeWv55etslojEwbyBId1wR6o6Ko9mbrdpq7A/uIwMlb8ag6s53A6nmy1XJaV7+dfKHJ3gmUamaorhrC9p7BneqvWXd2uqISUacxbbpSQiGBobg1vpTC1P2lj2aYfoDWxKOvkiUFNMXyXavSLYW8iL/XzdxbHsSlm4qS5clFaoslmm60ycee4qgQSNGFdlcay3z4dDRUW6ikZY/Uaqz3kxDzx2EELrUUZSS1IggOG4a8gyHJ02DHLKoz/JxDwA8xvpoxJM2hOj/upYakCZprFNO2rSqMTTN8RZJb/spO3w1nWxj6tJRQRf8up0XZPE6eVmVbn3r49vWpz5RHUVFJ46kPaW6JqtBLH0lJo7HHffsoR3a+GYCsP+solctkTXS+Y4XrHRWBvkzVxCJE6/yUDqqKqsDZlb6KSY8qWYh2XXzG9WjRLEirHW1QSFUPR+4JJX5DQCMpjT9fvnypXqMSWCOKLj6tBBj7SN87D3lWt6W2kbVR0m02dbHqskcbelQl3rlzJzRU0Xjx4kU17NoP9U65SiFNdXKhp6I6+khbMcyOqVEqqgCqCfrL1oEosMyRFLJFrPomdTF7t+aLst/yUy1L5NVxlwIH4O3VW0UpkhoGSgK9v8YDpX6RKzGynVj3jstndjl3sAuuFOJySW9BsqqoKlJLh7AFbdHBCERG3OYvh8pU/XbFmtsHxg2B7gR0L2Jl5rDTkaI7pTUFajoXFpCVRNVvaC3UayL35MkTSVNy2gV79+5dJd3sIymsiOliXstjVa2lB6xohrOpGsvyRBWG5Um21dQ905qjptR3XV9XYNdPf/zxx2iZoG5Bi7W0L1Ll1KMQWL3umzdvogFRPW1pK8YQ2b6NfIIQe4TDCEQddfBftLtmJDX45kg7lvCIHTND5B2n3THzEHDPJ8CQNJ9hdwnrD0mjshC+I6B5i/5GRdQkpMuGsy0Mfer1GY5Nn+rBvMDIrVE7e7Cqmdh//vOfKPDgTzGUtGhxOnbbzY7AouQqs5fnz59nD3rHTuP1AYtQ+hqJdHybzmAjlbb8M5p7qFw+ffq0ssJ+rm5JT6taIXp2d1eFpU9VmvzIYd1OPVgUq9dPlYJ2e8KGz6BM1XCFTI+urFqmElRLF9rQlubq1tSC0kQjHxXo/5yebuD8NOo6Jpb4ZKsQ8YrQRD9VwJOFpxG1kBb6kETFmCXSIf2pMk6FT/YxCNJNGk6Ws1DE7DihznGh5CaL1SCq2pIWllSVv/6s6H2YMG7VE7UCsoiK9Y/I//nHPL1DO84bLMp6Nuc81XTKZz/wEXnvGdzyVBdcT0tFGQkMcQ27HKlk+aik6pKXeJqd/qqyLZEWMiFwNgLqSDXgpn9q7PpTR5HtZ6L+QR215lsKr+EsFSWfs1Elv6sRKI1WoYqqWq6mCQmJgDqBqHOweUXkr5/qXrpAszpQWXeUElIHaNGX07CUuvxVRX266m8rgVd+xPKkUp9ZnlRqowZ9X6vlZhpQwRU98n2CeictgqIA4af8bd1tfak6tGjOVlkvq1B8NTYh2eRO7rnyUrTS80QtSz97FZwNhZsdSRmSKhXDt2VfSSo9wMkbNdlvJMCQ1AhqzWArD0ntWQubzDY58X2RudVZhb9oumIB1NG1p5gNKfkmzRw61MwGlqfnqSyUgtX9syNUSF3y63HTpxrZTfPgENXBTX4vRxmJJNjP0rRBc8hS2Y2axvuT5lERvf7bcUdlMWGOND8vGsqt+Mwhz8mS0+mExFb2zVSdrG5UmtJkfSoRo9WKZT84/q87+Tnyl7Zpu7MspIErCkx+JGjZvkhdX1A7q49m44MtPS0+xQoysykqv+2zQaUe8ZlW57+bDM73IJEq4acyOVl4GtFmOSqY9Kn5lMiahmmFs7hjHb4vXrm9NaravUtqTHdUMFVc38bkVm+ejklqqFEvH8q0RF6l4yuDxKpBSkikm4KpSkSSVcfkH4U85E/fSSnXHrtYyccaTnAIY6XjU1n4olQUgRXeCKYk+3QtifWxp91oUKaSx0NWAzIFgSUIqD+x1r2cYwnNkQkBEahXWo1iUFqNgJ+kpdM5TSrsjMRKrbJablRbYk3ahFmB19nkeIfkN2oyLZifA4d0p8lZIhbLE6sJaX0OwDVzPvPypFTr0nmFX7mUYuFvlcqv7OTWGtwAhirn+w11Yh6dAvjoqsPqeLX0s65M/aR+egmq3krCC8EdEVhzKepHpbTnUTmediRlSGJIihomP1cgEI0pDEkrMB9MYs0haVCZEEAq+XmFdVbBoXHNz0O8TE1vtBjUYOejRBMbH77FndVEGmbjqobbqDpn3yA7QoVMSZ9s0iXPdBNefEr6l4SkU3EjrLLIxrKzPAtpDi12slFST+lppTl/mZ/KX9lH1cMgBId8VtZByRlSr8ycqXtaxyS5ItCq99jKPIeVZrzZtiwaqlppi0iX5L6qK7yn593K3Rw9s3EF05ea3OrWbDVnUZRH+XtlgttrboHlUPXzTCRWRSkhPkwIltLQ8N1Se6O6oSRaYkUK6Od3qVejT6XzCnSkU6OowWC+WqTF46N77mmByUfgfPg5bqsTSnSOnOXi2qjpUXQkMF9zYygNQzup12M1OZ+X4E7boYT4fRb1HXWxeqq+wEteoruZj6uvBN+sVBCpcGFRoXgscmd7KIX0Ralg+pl2eT4JpZ4KV42Vvw+2tDvKXfiZ1qil1UA+BI5HYHCSkG19Yz2Px40cbYGAxq96VdzUVGoLxJbTwc8u5M5O57KTw/p6YVBhk6m5ymDgKICUrNcfPa2s5yNp036mC6JpcpaIxfIkVA+WJ2NrVzqvmNnMxyqw9/DqmlTrBnsnBciOcYqu3b2W6AqjLqi+Etw7zF76Z3l2X4oyklbKiyEpVEKGpEol4dESBBiSlqA6U+Y6Q1KLkqoefuTyimlpplmKAgzKSeuYZA7GKgVQol6N4C4FNuWz++elWKl/umfudWg3AojOOyREkifsvadT8aBP6VDMhzcmlgXNKtMspz7+7GBOCaaSL+UTFcdFMiWqVhDeMaFWGEZf3CaztFjzmy1zErXUWxzZVixVVRXrXYpy4RujZSoqSsu1HN13e3wLaukGjbDXKl1iKOMrnJ9GS8jsSrOlBL9rCZQNk62dHo3c2YgTPG0nTnPrenQLGWliPyeTitL12bfqG4W5+E/LtXe0j3OL6h+1E7WZxp2ObB8RdXl+g6becUiNqC0Zq80Wa69ysX5KDnHIivW9pJGJGlFalFFxZCXLU8H8MBDkV5QpyZnjbxAsd3JEGZwjn7gQOC0BP0qqoWl07vXndxtPi5eML0rA114/Opg7nf0vqs9phfsZWmVo1jzEisYc6ijmcLP5z+DSI01lsP5ISfWHacSOPprtGwo5RLKj8JmivGLmZnniqapK+8pvlORQ7fIhT+VOW9aZaUwuekFT/5YuwVS75KlH9SW5nqpyZqObhMaV4OQsHCniCktR35kwkqaVx3ew5mZI8qAYkjwN3H0JMCT15TlT2gpDUouG2sPPTjPkqVFMPVKLEAtja7rQw0/u3jW3sTHCHJaKd9iwK4XnzIiyKSppy1GLfOGy8Ka2Cro+2fPZidxp0WhVmy0U6W+BpYPkKKTpIIeeZiP6FP0BUBDin+7U7fczxeEiyxkP1gpFJTITqZW4yczmztftdTbWVOGj6hc0VFk0NlJfn63q+sNHy3JwNIptAa5m4jvn9vabLeVIMZ8Fha/oIzWsc4symy3lSJQKOqQlepP7n+8ioe0/le1I6fRnu7RKSL8NN5jPElDTrbJyq+iQPrLav9luVHXIcu0dLXUrzW9fn6gFjmUY9fjKndqwaagitvzWe8NIDYsVHGO1MgV24RAZy2+lWflgFl4OoQvZ9P24/NUAR2XfF5bJV+MaJWROYGvIlrocayowR3niQgACEIDAEgT8zNOPDubewlRqiYxvSqYvhcHZuxWNd8wpJptq1tdyWWKlGbjXbf4eQTZp7yk1tFDUlKY+GfZRVnCX4MwprF5qR+uCsQsBqzNW0CxPehVNkJNWni1Um755XFOa6KlzUO8a/sbC1BrQR5c72hRbMy/7TWvppSgjab1upL1K6MDHNod6KtOeMiRN40asnRJgSNpCwS09JA3mUf1eVgf1zO3ndmkq/pRO0/U0QKNPqpsGWR9X+mv5EMYRrfVmzouyB5BhCelTiXTw+mhuli5Pxm7ae4Fy+0M3CS+lLn+pGlDYkioa1/RURSPPKInwU32CB25CsoF35BlNPOZUyDm59o0iFFMojjkyFVdrCpMWHGl98xVbVXRmii3Rxdxqo1dPvUqp+mXFqkWbnFAh7acXK7f8sxImeEpD6WnyxzaEtAeQNFPDl1e9LCI1TJ/gaNdK54+VI0hTrOSYbsQgiZHS6c85mpnGRlxwzbPk8AWQ6iMfdYKluO3+KtogXPWySx7bk24PaUpGHNolLBdS9du0mrA77Ls8kxPam/oU8xlsRb4jsFjm8A17ORSXkmzNqk4pGl8NTig134PrUSiCsTkyTUy4HBNqxdh0Q/hsjyGVpkkjFgQgAAEIHIBAdmjwg5QGxwNkc8tZ0DLJ1oT1iUrIhS8dc6dr5sYsa25vQiZsP/noJid1NCpzsGAsTwbr85mXJ/Xanq5K6IrrxHi6fQLZ+UavpSgj6WAFYEhiSBqsJASAwHkILDokDWLUpM5Wf9G6abCnqgvXaOgFTtu4VhLpMZ4m7eFISP9qE9s2t5WRCUvIKBf1Y2YxsUzpnEtGA0ETCVHSXhkfbP7MOYIgAkrLxOqpNKkYH0TRpZugqUS88vrpJQimkojg7PenLzhl/1JZ84SthkxuGr44ogyq+EL1SOtGl+R80lm3UrEMeoeqrlTKRql4qrxMiHebZ3Co8VaEjHrkeU6oLVklA3l1FKa2UqlrtZENiu/qWtafWm5LDuvI6nIqT20QVb1vqV4WvqSSGmoluZZHUsNGJiXXEuUiYUooLqKMT9QrNg2gb2lW0CoUpWLtSg6faOr2apiQyJHGOoaP78RtrpDNmppwxCT8VDtSRLXK8FMOFUpWwqBntiAa2/ug8MEA2dSVqcGIBIAABCAAgaMS8G8YZAfByUPeUYl1z5ft2mh21zL/zxbT5Dm/TZM0G5mWtcEqdNqZxmbnXV4xuSeUO8uTCdBGRUlXJfO3GkYpQGAIdCfgex4/kHVJiJF0EOOi/AdTrwTwijEkVUDxCAIQ6EjA9zzdh6S6nrb48ukG94RzuzQtfxA453xRy1I7dEhVDT4K0GWvwPbbfUKeRst6M8TVoliEUyzTfATBJhhet9SdHb8UfZTm9TOLaVm4VCzlPaIkn4so41tEUCmcqXVRJhUe5Vp1W8YuXdKqCyl1LGqkk8nbiXC2hYac+nZa17D+1PfJ2dZUj66nB9ugmHVWF9XC9OfMnQVVKasTjR1uqYKabpM3NK1mWB1q3Fe1iCs7lFPLtTnmZ39mLvz206ClTyUty5F3+IFwcJyzfsdL8G51ahUFdv3IJhyDReDLy8OR26ZuaqRzpmjZLlXyVZorQC5lcGbftYLmJAEBCEAAAgsRyM6g/CC4ULqIDQT80NwyHJcmEiqyaUht4T15k0tLGBPia453T9Nt77GyjYvliRXrmZcnBqHk8D1DaEot/UNJGv4Q2AKBtFb3qttecktLOedIypBUbwUMSXU+PIXAwQj4gcOvWVoGkTko/E6+T1fuxpOgwdT968jq2QbD1wNIWrZ7lGcvhUuDsvy9bjr4qCw5pY/YRlF89Dlu1QolbWd2vuDkqUf1Qxk9lW7Z6BIVJCyk+Zxcz4zr66GyKUozBU6OLv4efi/LG9NH1SM7xVKiKvfJBgQmv8WhxuirpbnVLuYoUBJr8uXoUnV9hzynqnjFzK1SMHe9qQp1truz6HKsdn76vU91rFs10jNNo6tapJ7tPqFmK7wSur6+bok4SFY1qUVOKczXr1+t05Hj5s2bpZAX958Jfwn9//77bzW8IFlV/M2bN5NTUceXZtCKRqncunWrIlzlqFZaCaBHdkhfD7a7p8q7TN6C2lYcE3JhTUk9+N27dydICFEUN1uaEiuDoUs1sbR2Tc4gESEAAQhAAAIQaCdg5sKyIbh///5gRJuQDIZsDGCrm+zau0WIZi9hltuyym0ReJgwG5xfsTw5TO0iIxA4DIH5XSUjaUtlmM+5JZVRYRiSRuEiMAQgsAKBRbvKJ0+elJZLGsgaT4IGIfjt/cGzgEFpT//5+/z5sxahQZr2tLVsnLMxHiVqq1FwSZJfAAAgAElEQVTvr1SiJHTwoSWn/j5+/OijSBlledHtdC3S9ReSFgT9BVWVtPy92lm3NH/1z5/HqJA61JPmUTazEvboaYdWQfk5JzIzsy/+KjKdDelfAb+6upopMIquOvDhwwcdP6mN6C88bawbkahpP9++fVvCq1zPaRrqlOy0Oqtb2k6zweqezAbzfFqsV0phVP/yQv/PV0NOKe6gv+9/5R4MHwL4WP+nRfx/o6hsMHuFXXnPBtiOZ5ztf36rDV9QQ1tLq0mro5yjSb3uDQpvqSeaSM3RcLNxbdTU5GBQSTN3yFYneXahVCpNqTqo4cwAqirZrM3pu2aqRHQIQAACELgsgey4YJ6aw1xWvWOn7mdog9O5gMIbklsxBccEVn5ioCX3BAk+SmmGI/V8sPO4owIKP1mehArgK38WlDy7TLx3Wt9SPvLZaV5QGwKBgB9xfKufuRT1jYWRtFLZPHNzMyQFYr4WGZzIceYhqVKveASBnRJYaEiq0CidMqqrmXwfXja5qEPLhtmUp509+V63L5NN5fcMykSVsOVE5gxYlshjhNo3oi7HTJWOq1ffxflptmL8y5flptxWYKocLWZcQXntLC+XC5m22ZmunQQvl9wSktVLLiG2RaYssKxMtd1cvylhUGClS1KFGRQ+WE8EqpfJ52BeVg6gpWZIMTsripQxi7nIP/wU6i6UvFWsT8hU9Z593YNVpW9ySIMABCAAgb0TKI1Ze8/XRvS3uWLLdC7obJPzKAsVA4IopP9pM0zNFee/BSLdsnNOapFnzvIk0MhWlQhUl4m3l4kbAhC4IIGFlqKMpHPKlCEp0GNImlOLiAuBPRJYaEgqodCr0qUtX/XDpUclaXV/W98p2C5WYV5hy9q0ta1Fx3FZAlGVrryGcVk99566Dh9Lp11qQbpFZX4GS/KD5PntlPPTUhnNMmJYruvXYBa6bE2dbQ1WyoP3b9ltVG3wUdrd1sVoX7UloXbJ3UPK3qK7zJkCrRw1HXnx4sVMaZXoKp3K0/BIxVdfnZY2xAclbzyAbqQxu4R6txsyYoHTfKn56+ao1H+CT2mFrNSl8ASB86Nkp4zzxSIBAhCAAAQ2TkBXGm5cwwOrJ/g2/rZM54RCUUqvDdVneiWMpsD89aeS0F2FWbvn0synpNUx/Fme1MvxtMuTOhaeQuCEBGwkmpB3RtJGaAxJdVAMSXU+PIXAeQjMGZJKlNQDV9Z6Ou6dc997mqjf2V7uJCtNd5qPxvHsJzy6LE6nqUSsmQR0tBEZMVTq/8y0Th5dR13Z5iMs2W2ZCbjqLbH+tCU5zk9LlGYZMQxuwE0b6tS2rcDmv7Kf5ry015mG9D6yqwjDnnLdq957+eu4p+3nztdNhiPWX1vhThZbMUNR6TTe21EqREmQBcPGjVQmozPjjEZQpSYcKE1Woz1iSYF2CYMhL9UoBhUjAAQgAAEIrE+gtOYxTTQCmhtHXwI2V9TuUuN0zqKkmrQYa6axbOIxf/0ZhOvV+XSm0Ut4qv8efVI+6+SC5ck6nEkFAhCoEOjeAdqwyEhawV551L1EKmn5RwxJngZuCEDgIgTW6QB16FNZpulwt3EZ2I7I1neKsv1VmNfW8qgtiKOeU1geD+ywuVnIoyp5XzOdA6MblbXnz597iyUfV8x7taBK2c1vp8wGfalF7llGDJGsXj91uhzsDDR82uUHvYRPk6Mh1jSRo1Jfp8nvHqtkqLHOjCTNjlkMSIH596CWcqd0KzOhSKurqyvNDDwQ9TXq1CRcj6LAh/lpk6GWeVvJ/FM0FH2dq8ZKw0/HEvF1wMRW6piFwQEBCEAAAscjMNj/b//tjf0Wii3vbdY9mBezzoxCalI3YTqnRaNVgJaZUpRo6WeaHalXCnxgf2Mb5TE7E4vCLPGT5ckSVJEJAQiMIpDtAEu9ZYtkRtIWSgpTgpwtkUaZc4IxJM2hR1wIQKALgWwHWOotJ6dYeVVaMue/9xgppldS/VsK7acGkZzVftq+vU+x48rUi8W9DgGbm4XkdPa0TrqnSkX3u9hUKs14x45Fh2Wp/OAzv51aFtQbc34acf4++j3qZ3Z4GyUhDazdQyswOSaYC6jGZHt8S8uPXuZZd0iTEEtZXvRTCHU12p92n2S0J50Naf11uo2bDV/3rJTvqP5C1p1fvnyxDevuxp71XFzkqaFrAWWBU1VboqexJvhIh4u0uK21oAnoiAIBCEAAAhMI0P9PgNYlyvv3722K3ri7pCil8mqUEGluM5/5RvRespSJJsDnNIUpFZZntaab5cmatEkLAhBoJzC5t2QkXQFyexKjQjIkjcJFYAhAYDUCk4ekrIavX7+2BVcaQIe73d+X84eXkj/hmCnVc1GfLJ/VNuEXzdo5hevM27+fqYPFMxw/rVzWevm8YhrSt2PJttCQ3/ntlNlgpeYsa8TgW2lFCf9Ie3xhB1MFP+ENKi+q5JZWoyTrkNvGPKtMJeH4pwT8WrrSp6QRSz6VejWhv9AMqfskqaT5Zf01cNrss2Vzf9F+uRGFnWc0hicYBCAAAQhAYA6BwXFnCRPeOQofJq7dqaApSuPukkVJIURGA2mArI/NfCbMJ7MCg6fmmao2NgeTJzsXFVzrPGJ5sg5nUoEABNYkYMMiI+ma2OenxZA0nyESIACB7RPwXw/PamuHL9mnEzyfPHnil2Dd5U9QqR6ldCNy38VpXQee9iVgr2oHsV3OxfpqeABpguxbepSjvg3ftoyiVPRzZjtlNpgi9T7Lfk5icCPYqyK3rv6wdVfUyKOQa/60/kV1ce97jhe5vdbKtH0tXS/fUn+hDeKTmCPU+ZSeGrdGUBY+Etj39UQJLyWkRxWDlUiryT8v0igma0tECEAAAhBYlMDguIMRw0L8bTLQuPbTLljJtlhlNO2Th2N1aEfhq805r2GosLrITIzlSaVEeAQBCKxGoG8HOHYUYyRNC7pviaTysz4MSVkseEIAAisTWLoDtNdWs/nq+7a0ktCHJPxqUQeZ2z8ysHHcI1K5TFvbeiG4L0JAEy0b4oMCdsh4EX0Omah/+TzNoDaX+jb8bCNVuvPbqVUVzk/TcpTPLCOG7sObvTWlJj25g+67Myi7CqudfvDL0tyOZ2kLfjLVOVkzgI270vW0SmaJitVFfj31XT8dVRDn4VzqMURg18WN8hCAAAQgAIG9ELBve0nhxumcrfHSPNqCIn1U8ZmgQ0Va9MhnqjTxiKIc7yfLk+OVKTmCAARmEiiNCBOWohNGsTOPpAxJM6su0SEAgeMR6DgkpXA0SNVPVXRul8aa7PP8+XN/Wqy12EU+VTxWf9u39xH9QtL7494+AU20/AvequR9D9S3T2AFDesXLfh+YL4yix6WWfPv0uQXVXU+yQkSZhkxtJyIa5RqVEsmcmEhIduIOdcwDJpWWJ1oUczquvZDd9TR+C6yJZuLhgnTIJVLlxlJpfi6NPJFUVxWuPFpKYg1OVfSuiCxTTWiC3IgaQhAAAKnIjA4JO39Uq5tlqZmieGuAk0aW9YXykVlsdAyz0k5WNFLmUYdUiEtPjYfawl8pDCbmlmxPDlS1SIvEDgegQkdJiPpqGowgfAo+aMCMySNwkVgCEBgZQJdOsz6QaNWgqM+/F0hoKO7Bw8e+KWi+tiK0V5F1PqPbEHqkz7t4tFD2Knb10NlwQ4Zd5qdDapdt47S3Pj6+rqj2tkWGuTPb6fMBusl9X398fyn+iRJy9m/7lext6bkaPwU7nz16hJev34dPqmiSl8fbutyTv703bt3HQks2l901HODop7+89eo2Gqc2+2cGjUnGAT2ReDGjRv7UhhtVyDw7du3FVIhCQhsh4Bm/l++fGnXR5OH0juUsmBoWXqkadnMZ/76MxXufZaW79PCXSLA8qREBv9jEGB6OViOx5trMZIOFvpmAzAkbbZoUKwLAYakQYzHG5KiLFe+XhRCTrNBj1LRXdq67CG670GS5bORY6ZI4ehn6c1pFo8RqL38VIH6LYuOljp7IbCCnvXj2i4di8+FbRl5z+Ce306ZDaZUvc+smxi8oJlumSYFyz416Zk3/EjCTGVCdA2x1hLk2MWA1yXjGxdS6i9U7tP2rDee30upV+Lc/fXEYCd0qWweJt2XL1/++OOPWhye8095F4HDlCYZgQAELkVg0K5Og+CldCNdTyB6p8E/mrxStZnP/PWn1ye47QUm5qspnAP4WOWJ8nLI4r7UnDNtmPJZf97LnDOq5PzcLwFG0v2WXV3zUw1JhkL7t0+ePFl/ULhIisqp8mt5xwGB7ROIDAtShSev4CRKtgv6eMSdO3c0M/QJaeWukU7ngns50Mn23t034VP4+CxEIJpocQ1Dd87rWEd5tbONVAE22E5Lqu53g2LuTQwaIUpQQhnbnp0v8sitLWMzF/DjTRSs8acKox7Sm0FVQkqloLxu89Ab7JWQPFqNQMksUQqoKq6mxuETWpNzvQM5POouGdSdMdaFdhG4OyHqq0VAkwb66t2VHQpDYFMEBu3qwg1vm9L5nMqUbgTVQDDtwkAtRqz0l5hS2upjCeHnrAPbyfWa0+aL55o5J3POi1dCFOhFgJG0F8lNyTnVkOTJ63CoVKV9sGO4tW2uwajvK5vHIEMuNkugftajFVz7FxtDL6e1ldZu+re0paw+QZuE+3rXMTrzDqXJ/sNma3VdMZ2vR6MSRgx1YhOeZpuMl9PrIzVB5o6mWDtS1ZdX3T3XiKEuXU81ogzWGGvG2tdrH7cGky4FCKYJpafBX4VtLcEc9Sg8XYFAaXaipNkU7sh/Tc6VtCjWxjKNJkaNsY4XTBwwYjhesZIjCKxJoGWKuKY+pJUloFm6GRxEASa/xGOzkYWM6DFiiErqSD+t8qSZOt7yhDlnKGXmnGltx2dfBBhJ91Ve7dqeakjyWM42PJ0tv76sce+OQOU7gCEvWn/5q1W10EvXelpMtSzV9V6rzpj0t33zBR1y2wpRXbf+0lyLj8Longnly1szrHB2trtqtjWF1Uv7Gqttiu3Xya0xHNSnbh01eWuolK4aaenR1lb9O1K1hDT1X9yIIU0y8tG1P0a2XvmiiKWfGvxKj9r9nz17FgKrxjM2tHNbOqRVlTShrfUXqYY78lmTs03adsRna6oOXj+zNYUX0gcOC4FFLATOQ2BwSGKysYXKUDEvnrxStZnPEkXsDeGXkL+FQjmzDlZ5UgjHK27mWqGU4ZDWdnz2RYCRdF/l1a7tqYYkj0Xdcvb8z4c5kpth6Eilefi8VPqlkHc1Xt2aMIeDptz600rw7t27c+SsGVdGCS29lg7C0yFbh1avXr1aU1vSGksgKjUZ1oyVQPg6gYo9boioPqEuYezTSlfWPa2xukXhd6RqpHnl51wjBvW5FS6VhO2RNWN1wV2MklpGLJkBVtJ6//69ZSrqdExtHBchYOUSpa4ZfKVAo8D8HCRQ4tz99US/rZ/VamvDQFbJi3uq84xsPC+u0voKqHKKw/rpkiIEIAABCKxMoPTymWaDg9e/lVS1mc8SEw8Tzny1xH/X/la+US4OWdzMOVXKzDmjqs7PPRJgJN1jqbXofKohyQPRCajtLXv/o7pnnvgeFQv52iaBUr80WduwXtO/mmzrb4+vng6ev9bh+Ff86yF5ehECKl//eoxq6eRtiovov4tEB9+E776xU+rKuh+WzedfUlVVcb/np3ONGFROdbKi9uLFi1IYfVYz2J1JzpqTMCVaKTM7CZNKlWClTOG/EIHKgXf3jmmhLOxC7JqcS72qgVL3am4cJQKy3FKfpvH7tBNZjSDas7h582YJ0Zb9v337tmX10A0CpyIw+DIEo9LF64NMjUuD3eRrGGTcbEW/xJTSZjtLCL94iZxcgTWnzVtAfcE5Z5jregia+63fJ+9lzsn00lcV3BEBRtIIyGF+nm1I8gV3fX2tWdbgkYaPsl+3hr997VQzJO23snXR3JZCWWmaWdkpTAggH//pBIu1R2MFUz5yaAarPOqcWw79RU9LPwPJMBcthcF/CwSiN6JPZWO3Gv+SPW5QQM2k5S33dm13NMXakart/BVyrhHDqMSiwPr8jxkuyLGR8yd9hynsY6bjaKQ/P1cmUJn3sCncsSzW5FxJK+SIkm0sWfWfT58+bQxMMAhAAAIQyBKwk+zsU3m2bzGUJOA/k0BlsTp5d8BmI93XusqsLCRM58lmFjOhEX05AlZ50iSOOom91JxT36CMTqfU5I+0nZ1WIXwgsBABG5VS+YykKZMd+ZxwSPKlo3P9yht0PiRuCEBgNQI6+qkvsTVhPmHL1XT606dPq5UCCa1JQHU+mmhNnlytqfa+0vJvoWQ1774S39EUa0eqZsuu5Pmv0oNG/zmbuTJcCK9Syfqs7/HbYE0tvcKljsaspeTYiF1FY1kcPthRG+HWCm5NzpW0hEXdy74MzLdWlOgDAQhAAAJ9CeiQu69ApI0lEO0IWHTNGSbb2ttsZHAFYcm1O0xhVR6ukWzntpeQVnlShZeoTmkq+EAAAhAYS8AGpigiI2kEZHc/GZJ2V2QoDIHDE/CX6mczy4Q5iwXP/RLQLMsfO+o1Bo42updmZcIT0uresVRS7J7WTFw7UnVUThc3YigNV7rawpsLjFJ6fuCSVrrCKHQ0qn+6jmx+QpeSkL15ScrISuNSKs1Pt9QIOeqez9ZLKHHu/npi5X6boM86w4CfW3gOpUbkw+CGAAQgAIEjESiNgJbHycfkJgHHHAJ6Fbs0as+55MDKfYmJh613eAOjNLNieTKnURAXAhDYNYHSoFbqMOdnlpE0MCwRZkiaX8eQAAEI7JTAEkNS/RoGgSr1xjtliNoQSK+Og0l3AraBU5LcfWOnlGL3w7JSjtr9S6ru/fx0rhHDIMHSEGhfPNKe40bugfR3VNp3LgYzuM0ApTcFS9Yb28yF16py4N29Y/Lpns29JudSr2rM1ynZUqPgIhYrCBwQgAAEIACBLRAovTwq3SbPGfxVhJOFlODou+O2c2drn1Lgw/uzPDl8EZNBCEBgLIH1l6KMpKGMGJLG1lXCQwAChyewxJBkS6ESvY0cCZXUwx8CYwn4CYaOjbmLcSzAlvClzirEVRH0fftozcOyluxXwuxI1Uouso/mGjH4lplNIOupHT07v7T3k7Ihp3lOs+MzwwW+rzkN+6KxrMKkqXTfcU6TOI/PmpwraQXgc96qPE+RkVMIQAACEOhCYPDdO+YbXTjPEVI6etF6ZPLugM1Guq91lVNb5nCN5Jxy32xcqzyphnQXKRN8IACBLRBgJN1CKSyhA0PSElSRCQEILEpg2vHNoiohHAIzCeh40U5LbTdgpkyiRwTqRgzdV+I7mmLtSNWoTAd/zjViaDFs0RtOkR72KpIa9hIfhrHOIkrXfqYl+vbt2+CpuGbNYOFxXJxAWmSmUve+ySSf0LEm50paIq/tfu5COGENJMsQgAAELkWgvhC6lFakawT8lQnmGRxzpoI2G5kjJNIn/NQdbybc1j7ZkHjulICVb6p/9+qUJoEPBCAAgbEEGEnHEttReIakHRUWqkLgPAQqXZMgYMRwnppwnpzqqFQXkKjm69/JL1qcB9eEnOqygXqs7ivxSj/WPa161gaf7kjVwbxEAeYaMUTisj/VaL3/y5cvg4/MBTayo6d378xwQSotYVfhCazg3loTmp/lUiPc+wdd5pPpK6HEWa21xWKpXZnK/TZByGWvYTheC2ovGkJCAAIQgECWAJssWSyreZamKFJgzqhtYucIyUKwxYUkc1HqzGLKEr64p1WeSBOWJxEQfkIAAqMIdB+PLPVSr6UAcxI1sXOEmJLesdxI2l1Vr/ZF3FYKUeoMSREQfkIAAqMILNpbqoMapQyBIbALAnonU8v/AxwvbpP2X3/9VVes+8ZdaYrV/bCsnq+WpyVVDzAbXMOIwSOWuYBdpSLHQm9ajx0FpUmwq1DEjdhVeGgd3aWq3DGJJURVDrwXnU4tkZcty1yT86+//lpBoWHg+vq6EqDjo502io4EEAUBCEAAAiIwuBbS2ASoCxKojNeTZ4P+ndTJQrJM7I43PbUzmGxIPCslu2U4a06bt8wB3SAAgTkEVu4AK8lNHgQPNpJWEM0p6KXjMiQtTRj5EDgDgfU7wO5njWcoJvIIgZMTiN6WT2n0fYFkR1OsHamaltqgTwcjhsHVjt8UlolA+KlYyx1SDhox+BuDtehawa5isCT6Bhgk0De5paVVJlKD1W9p3Y4kf03OlbSE9OK2RAdrQUeqpeQFAhCAwEIE/OQwmwRDQxbLap6lAppj/26zkTlCUgIy2raZzOPHj/uuotPk9uJzsBZklSflz/IkZYIPBCDQTmC53pKR1EphOciWxJoOhqQ1aZMWBE5FYNHekpcETlWXyCwEuhCoGzF0N43a0RRrR6pOqAkdjBgGU7WVkj4Na69fX/adpJJdxWG+VXOwK2tWaIQyVlL91KbzYH0+cIAVOAd6shyybiHLUzv+Wf/VPBedpq+WCxKCAAQgAIGOBBgaOsKcIKo0c5izTLWZT99TZy1zwlpDG3NmKj0hyweLwvJkbIGyPBlLjPAQOAaB5eYbjKRWQxiSDEWjgyGpERTBIHAwAjOHpHr0Oeu4g3EmOxCAQBcC3XsV2zJK1WvZRNJRow4cNYlKo3f3malqiz4XnA2uYcRgCMxwYel3ktpN+VSNfvvtt6DhwTYZsxAqtdmKaYOOktqaDHVZfOrKX/Vx6nrstbkNQlhBpRJn1aW7d+92VMCMmbIy1T90Kdas8MhTPUDkE35mm082JJ4QgAAEIHAMAt7CNZsjhoYslot71rfG6urZzKdl/VkXZU81tbA1hdY+C307z5LblyPbiKwU9pWXktosT/ZVjmgLgQsS2M5S9JwjKUNSe+Vnx6ydFSEhsFMCCw1J9fGFhdJOawtqQ2CzBOp9zgS1S6t+TSNbDsvCgaP+1Qu9E1IfFaWk6jE2KDoYMTRauNinYVXGZs0wqiTaA7fUoVB17NBa56Ytsdp1uHjIxnK5uJ6DCsjGp3Su0CuPZsgyqMyBA1Q4d9zZDwArRgwr9A8thdirarWkRRgIQGAXBDRt0MJef5rPvHz58vXr1ye/vGcXpTZKydLriSbkYBNFy9cuHGp6JT0nL1PVqO0qwl5THXULDx8+DKpK5tOnT0tqn9P/MPOryrS5Vx5ZnpyzjZBrCIhAr24kgslIGgFZiHOUygo/GZJWgEwSEDgtgZldZdZc7LQwyTgEILA0gZldVqReZYrVsoPkd5xKh5tRipN/VlTtxeSyGxTfT0ZjEQcHJJmByFbADBfkXu01a1MydWjXUoqFDWtlwV6ZSkPu1Ce7pWt7tTvKlIqppG1Lf1GK6/0tiV4CvfC9uA1CqnBfLNo9qdTDlfuHkibZ5pOSwQcCEDgYAR1AhvmAdYmaJ1TmmpxQHqwCVLIzON2txOXRNglYM1fh9rJQkQVD6DEks2KyuU0gK2iVnV+VJmMr6DM5Cas8qYRe02ZLopfAVFV8IACByxIo9X7ZrvKyqpZSt55qjyNplnOpUEoEtuBvpZAq02sEsSR6CUxVxQcCELgsgVLvl+0q21XtdXjWniIhIQCBYxOo9yp9N+5s/pMibZkRWfSO8+RUk+BjaaUBWlRNY6U+lkQvgWkSFZ8ORgwV6fZIRwJhONTg9+LFC/O/oEM7jDouDQrIcbwrjLLzjNKk5IIFMZi0tZA0ZJc28/79ezugspfn0rQO77M0ZwNYMRhSpbVWaeEXdZRaxBYMrRbNOMIhAIEsAXVBnDtmyeBZXynBZ2kC2WntzERt5tNlPillnj9/bjLVkzCXSAsoW46lyVgafTs+VtCpSl2qE8uTFCw+EDgegVLvt9Dwke2BZ1K1zrBL1ydl1hxJs0BKhTIT1KLRrRTSVLqUC0NSChYfCByPQKn3mzkksYg+XlUhRxC4LIG6mUJ2djdZ4ZlTLLu6YIUDx5mqDiK6+GywgxHDYOXQQGjHluYYRDMzgCbrlcKTcGkSjq6l/0bsKmZmOYpeWq7oJpOZU5AooZafevk+FIdoq92OMhmplGOX1+asTo5VrCXjOwpT4tzXWEzVz3rwFI7KYlTdSCWM9clO00ttZ6xwwkMAArsjkO0TSrmgryiR2al/aRzcaXYOpvYSc1cr8S5tWR+asSmlzKGurq4OVgRdslNCzfIkwmt16eTLkwgLPyFwMALZaWepn5yfd0bSiGEJNUNSBIohKQLCTwgcksBCQ5L2eHUQkBV+EYxasul74lqsvXr16iIKkCgEIDCTQP0kuu9017aMIp0bD8ssemnOGYnl/DQC4n+uZMQQklSBbWdHz6rRUd+5LDVpTR36tmdfn1K3vhquL4nYVQcKoHauVdD19XUaOPWpfNClsf2nMr2PFqhWE1a+A8CrcXH30pwtg/ZZGfMxh3Zp1+8fsjPpUtsxVXFA4OIE9NUD9V3608cOVI2jmhy6R/2ryqx/1+zzL05mpgLRQCDCJYGNc9ZSdPx3RyA0q92pfSSF1aFFfV3InZ9ktudXM0CTNr9wZZau7bCQut43YlOsVBClKZbKYs2hiuVJqYDwh8BMAkxQRwG0YcjHKvWTPsxkNyOpR1dCzZDkKbFj5mng3hcBhqRR5bXckKSl1kZOXrT1HTZ8dCqhtVuXFyNHQSYwBCAwn4D2DbQfO20XaFTqMw/LfPTBHSc2KAaLpoMRw2AaFsAMeM3n4g7Vofv3719cjSUUKG0F6sRrtSw/efIknamol9FcQd1Ny4l1/QBpPjc7U9cKtjsWGXjq1oFw8YDyq8qmjLfken6+xkqocO5495e677Q+BFXFv/RobF5GhVdzSMOXtjPSkPhAYH0CvmMppR5atLVrVWkZCbFIK+Hy/uqio15aO3fZPmFwDurF4oYABOYT0IQku7mWHcoHk7Mecr5BkqY36mBDilLSJA/qcMIALE9aCn3R5UmLAoSBwAQCTFAnQMuOX9lp5wTh2fUM57oAACAASURBVCiMpB4LQ5KnUXIzJJXI4L9lAgxJE0pnuSFJm1Gl/V69dtx9K76Udxm1SJNw8KkF4KKjbUkH/CEAgS4EtB8bjtu6SCsJsSlQGqBlQ9j2hdTblOacQfLJz09TvP+vvfu/n9Lo98d9ch7536QCYwUmFRgrMHcF3qkgWoFaQWIFagWJFXiswKSCEytIrMDP8xu+9xwewLIsvxbY6/2HsiwMM9cAA8xrh+45nyf/dbZz7Y3l6d7kTV2QQOPHlO38VHPyMPSCRPe2aOcRFZl1ytFfBbl/HpKNLHaq7nIqGZJCzzLlbJJN5IqqZ8lLv8p+dSrn1TXTpQkuvXxydco5X8219c4dstpuTiNzbWV4Oqei9rJjDE/EkgRWE8hpauKNVo5Bu/eI+uo8PSYuc0RSVtmswNmrWcfO1evu1MOvHKEj8lbCDiZe52TPyVOw6iyRiatcz4wo/hVX6bwadHtSaiSnmtLozHt7Ujax04m6TEXktLyRqnSBOq4irnIrqiVtVJYmqQHS+Fg/8WqSGjg+blNAkzSuXpZuksrtUrnKrSbSDTkuw5eulQLWn9K7hrwU0PIENiXQ8zv5ufLZs4mcvoacQ8o5p/9Zxy33n15UWTOMxDBk+J00V/1132jGpn881UDWU85e0h8IU194j9M5Wup3HVURzj6mn6Wkiabsr/Eh2cjvX4csNjrD5TSRe9eBr7cYsq1EdybBzh8LZvVcouXbDx8+DElqtWXa+0nZdM9XZZkhEwmFPpVUbjOGnEaGbOWiZU7tXaWZuSg1CxNYTqD6mW9jj82OmpNJwhrKHpsbsyyTvxxrnXehmZ9V8pfz81UOuuWIlks5+J2Jh7Fzvpk7Feg8ZHZalqNmuyfgMm9zaIyhchahXJNMOZZzuZtcVTtPbj2SplPrWXm3J/1EC92e9G/UtwTGCbhAHedWrZUr9s7Vy4V957cTZ2pJG4CapAZI46MmqQHi45YFNElTamfpJinh4519BLl7uvQmbkQxq6f0pYx5BL3a8A8jcmsVAgTOCuSCtlyiNBaeZXyXNCin0q82d/YcktNOOef0XH7fcv9po+LOf7wo5OHUwmc3k7bq1LoLze8Z8aPKbR415pnjQlvfSLKdI6uk4Ctkr/y+rWffOJuN/kQmjsRQ30NyWjmbmeEL9Ge7AsmpcHiCSy9ZzqqnKmu6T0I6TsUVhWvpAp5Kv/MaOg8yTi1vPoGrCOQWq35sJmohp68cU/2ZqeIV6is2ptdvl/szvNlvO08U67SkmzU5ZMZKl3bjSCkfD1nq3RXq1CXWpdcS9UjT0Rc59ZNzzgmj09ldLUzMsNuTHsDlbk96NrqXr9pn6czZS+YPmc/6OTBtpQvUS2u58wpzhVtRLWm9pjRJdY3GtCapAeLjlgU0SRNrZ+kmqX7zVe6vM7FCq5dNZytlo5feNk6EtToBAgsJnPotSi7tJm4xJ41TfVjVmSR3PWc3UVql/qfHpy7LyykrE2e31Z9ILufOptCzwHauBs9D9BSjfFWXbU8PqdqS1FwTZV9p56eacwv9N6euElaI3kiln5Kv5p/dK05lviQ75SCsPwWbkk57d61+jVcy2TORArZXv8qczqvVes6nX+TVLxnnTXmKWGdU3fTCTsnS6HWzG/c3sXX2402n7PMeyKMrYvYV623ZiGLmXNdzNt7p3j47cn+CnTGzmdm/lm93J9D5FLt+ttxdiQ6Z4Z6Lw4tiCMqptf+WssewfgmRRC7aek+yt/DVqUp0e7Lc7ckx9qu6T3VyzpxjFG2PpShn0dSFC9RxNVhvR8r1xgoX56dOwsnDRW1Z2Qd23ZKe0tAk1U+5R73RHnfkWmuDAuV0pEkaXTsrNElp4EpjV5/IeXh0ts+umHYtjVTZ3AqN7NksWYAAgVkE6mf+coxnImezKennCvBUH1bZSuInzm6iJNKfn54n9tXmjtp/ehawvcB/tWeNmHMq+KXivsrzhfo1d9nJykT2pBHF3OMqnQfDCjVSqE9NnL10KDtVijDv5VT9Imb2PeHUObTtcFZgtf2ts4uunuFc8025jT91qTrkpL8oQtnH6oVNDS660SUSPxuGUi/ggaePF5pWP5/kZDXu7i4H76ljMDvDdk5ESxwas6RZv+kth8/xdrZZrHadSJ7PlvptT1y9wdq17byZP1VTF13RlbPiiICknFTr1w/Z7pRrpHlx9pKa25N2TS16e9Le3B7ntO/uV7il3SPUCnl2gToLcr0pKRce69yKaknrNahJqmtU05qktok5mxXQJM1SNSs0Sblj6ny00t/DN6V0jcYuH6ekZl0CBLYm0HkJd9FzoUaJcprK6uWyvDw1KnOqibOPB3MdVVbJdGMr9Y9lsVMTZx/al7P3vvpP6wgDpxcPYjhbrwMzeuli7ccc9b3hdh55dB5vK7Tcde3O6f7euPplaCorC7cTGXdWqp+Pcv3Un41L97os37hIame7zMnWR6S/xCqd15HJZ+aXr0bvM6dAzp6FlyhpI81SF/WJ2XeJxkaX+FharHpBbnD6Ws3NEnWaNOu/C0/RJnaSdbYF1U6yhYNxIcPhyYY3fZlxbv91HkppgNpLDp8z+ow6vESWvFTgVGtV7QCp3EsTtPxyAvUby/oROvxsVm53Lw1Iypm5XBpl0zlvTDw5L6e05ZQ7m6QVToz1vaVzuv8icL+3J1veGYbnrX13fzt39MOVVljSBepcyCPOQnNtOuloSQumJqlQVBO5sCm7R655+lvGxro+ElhZQJM0F/g6TVK9vsoWc56Z/X4qvYa5f69vYp0YwbmqQzoECAwR6Dyl5MAfd+lSv/5JIjlpJJ1yGqlPnH08WK4tc0HVX5B6sp3T/WW5qQcUiwcx9Fv3V+SUb+sxL42dYMSPrqbk5Lrr1vfm4nD2YJue57Ktzon+R8apu/KAuIRkptbaSV26dyXlcj+W1JZ48tXfC9IowhIZuLTu+o+UenGy5KWJp6IbRa4+Du9muHSLw5cPfjtv6dUYnsJ2liytY7tENzVnC/vVXHtFLp7KaTBnrek3dY2rscaOkSu/uXK+03Tq57oGzkIfL22/dgq7o2z37wP5dkdlOXxWc0IrUQiNI3RIQ5Cjr6w1/NomazWuRfuvZg9fC1MK6PakrrfC7Ul9c/udbl+6b+FOar+e43Ke068L1HF0jbXa+3MapjVvRbWkpUY0SYUiE5qkuobpjQtokuaqoDWbpM6nlzN202SvaIzlnOdpw+/45iKVDgEC6wg0HtFUz3mGPBRqZC9nifojplwcVgvUuxHLQ6T+ftX646aSTmNz5WNJs3Oi/4lT8lzuy3bXf1oEhk/ME8TQaCGKexEcnqEZlyzZaEzcVM9B2u9G8fMxu/iMzp1JdZ5Eqpz09wTUj8CcPpL/Kv3UWjkyS4kuOivlsqyewtnzSGe5zs7svAcuGW5M9FOc3dYsC5yKM0hW81X8y0n80p7UzmvTKtlZcj4xkc6CX/eUNbpE9aOmsY/dzscc3XEYbbi1FUurmnLN1WbF59T+kK2Uk+3WKNbJz6kA3lNiE+cHfJ1y2cpwgZ7rllR3/83D8K1Yci6BnLI67ydTWZnff9osl2oDj8RsKxdsWbgc+Lk0OlKLM1elDE8npAWzTAysjuFbaS/Zc5j3X5OnussOsMfbkzbFHue0n7Bnzh4Lsus8u0Cdq/q2cCuqJa1qU5NU9up1npiVzZkgMFFAkzQRsKy+ZpN0qumZ/og+N4CNW7bcZWQnyRZLSU0QIHAwgRzg5T69PFjIxEWPa3L+qSdSPx2VZ0f1xDPdw1iGgcmDqZ7Fqq88oDhLVBb4slEH4z7Wa7qkkJlpP8rHjUwkS3fv3t1IZlbIxp07d3LM5NCtbytH+B9//HH//v36zHmn04Hd7hPKkRn/nu0mVznUk71kJvtPUkj+q4yl1nJd1egXz6kkcx48eHA28y9evCh7Y1JOUo8fPz671ogFes4+7dQa9dJeYIU57QeCZaOpi/gHuTr/JreZyPKlUsqSjYmPHz/GoV26PPZNnfbsAI10Fv3YWfCqpItud4nEQ5rr9dRUdewssYmNp5mDOqeCs3vmxktRsvfp06dyG5mbrrnarOwnUcp+UjZUJrLnZIvPnj0rc25t4tGjRzll5QTVKHhpOOrzc35Lw1qfc9F0dteLWoqLErfwaIH+8+eUGh+dJSv2COSEn3Y857T2YZtjOdcb+SrHb+f5s1wAnG30q7NxTo/13SPJ5sx8mBanB3m5r6Ln9iS8q92eLFeVUr4pAReoM1Z3aYnqaZ5tleoLT5/WklaGmqTKQZM0/ZiSwpoCmqQZtddskqqmJ+1d44lx7t1SonEP6t+/f5/HXI0nXbnXyE3ckP6CGSUlRYDAygLllFJ/YpM8VN1S+bY/P+nAyrOd8kyp6ousnzdyUsqZpHG+Sppv377NY+R24i9fvixn1KzYXqAxp/OJVjKfh0493WcH6D9tOAz6WMIZpkxEtr2xtB9T0py+bjtL2RezT09PeV8pdB4zmbl0KeqdNNVZoH+L9b0oy+cE0V4+Z5ZGtZ5NOfthnmWXtU6l3N7W6DnVtVfZYs9ErttGb2WuFQPSmcPML5uoV00uBHM6Ll81JnJ8ZeHONFN3mzr62pmsF7lRLh8JrClQP2nnwMlJrP9XxcPz1r7wKoe//b/NeIqrs3lqr27OvgT6ew5U+mZrMzec9cu8ck6rJnItmlNo4/KjLN9zMZxk25dz1eO2zVLsK2P1lq7UWk+NzFW6m709mQvwiumU50Flh+m5JbliPg+86fph6wJ1YkVv6lZUS1rft8sZRpM0cSe3OoFFBeqHrSZpIvX6TVLuzurX5OXEm/uvxo3bqaJlsTReqfpyZ1cSyZzcAJ5a0XwCBI4nkOd17fNY9auJU4Vtj92S5TufvXcm3tmjlzNPORHl7HRq04359ZNhSpEzW2OBxsd6J12W73xWma2XnFQTZ1NO5uun01MpNzKz5sf/mmVj9UqqaFLxs6Q8JZH28+jbbMZyBDZ23HzMETLFdsi6uaTIblDfdD7mSMvzpvpJIR8zc/hxUr9ULYmnrnOQl2udpF9dzeSQK8tUpS7LDCnCuGWyiXpx6hmopuvfjtvEXGvlTNfOXjWnsYc0HuUHPEdTOVGmyAHPMg3wKqksnFqeK8+zpNNZ8OR/lsQlQmCiQLvxyqE0V/vVOC3XzwA5iifm/GCrdzY3OcsdrJiKUwn0HBo5TChtWSAXIbmS7LwCKae41G9a+SyWE12ZWS5jUrpcqOSrLNB5Bt7glcyWa2RI3tyelP0wl9zZh4eg3fgyOUgLWjWxtfuLw1dQ5+nRBeqIet/greiNt6SapHJ21SSNOKKtchUBTdJc7FdsknLnVU4+ZSL3dLlry31Z/fI407nqy19Wyben7twzf67Lkrl4pUOAwDoCOZV1nhlyxsipo+Qh03nSm6udcs6pJnJuKcu0J3JGaj9uSiLZaLVwkq2nmZzUz2DtBOtzsmQj5/mY/CTNXKCWJfMxM+tdislSyUBZrEx0PtBO01k/uyb9fEzEQ6N0Kcvw/JctLj0xz2PZODbqPnOWzvrZ9BvXNPl4dpWjLlDfxauayt65QmGzx7djfxq7SuNjqunscZK9q12iRjqNj1k+h+UKRa42kbNA4wRU8pP5+bZ8XC1LnRvqPKNVectXjVVyLdg4qZVSnJpIbW7zCrKz4NvMaqMWfLwFgVMH1Cy7aM85OV/dAu/wMtavQUulZObwFCy5I4FSxe2JdS6ZdmS12azmJJkLj3YNTpmTQ34LNzWbNZ+SsfbF/DrH2s3enkyprC2su80HDluQWS0Pp86lLlAvrYIt34rebEuqSVr5idmlR43lCTQENEkNkNEfr9sk5fH49Nu33EGkn7KnM280jhUJENiRQG7z081/qnU4NT+noJyIzhYzZ5j2tWJnmun4O9uz2dicBxQNkM6PiwQxbOQRf6MhvOVHkJ3H8GoNfORzPdF5YNdnXnrXlBvsIaePnDtmebDSefz0z8x2631gmS45KQXvT2Hpb+vZK1mqJjp3j5zWh1Tl9q8g2wVPni9tY5auHenfpkAOvcbBWD7O0ruTcK6SYGMijeZtmp8qdcAbRPnYDvA6tbr5+xJo13WZ49DYV1WmNa8uwIZcJZZabkzk6jEH+5C72X3hbCq3bk82VR3bz4wghuvWkQvUGf23fyt6gy2pJmnGPVxSBJYW0CTNKLyFJqnqNeh8/NK4R6t/zP1afodzy309M+4GkiJwGIGq62rI+SQ9XBedQHJ5nMvF/pRzUspi4zCrM2H9LNc5fbz+04FcX2S5TpGLZn78+LE8KExd5nri7t27F6WwxMJPnz4tEYXZh37++ecltrKLNOsVVDK8ssmnT5/SeZYDMmeT7CE5pKuc5LIjf7lsevToUcnb8Ik//vijJJuUqxWzN+YvvQ5J9v79+8NTW23JL774otrWLAfg6Gx//fXXpSLqieQo/uuvv+pz6tPZnWKev0Y9Zq2Y5+/Bgwf15bc2nV2x3eSk6Xr16tXWsio/Nyjw/v37HESnCp5T6MTjqyf9/gP/VJaOOj+NS9qmduly3ttms9LOqjkXCZR2ub2WBqJtspc5afFzzObMmQzX/23nP8d7dRmTiZyE79y5017GnHkF3J7M63n41NoXMNMvig6PNmMB2/71xKfXRU/6B7tA3d2t6I20pJqk+hFtmsDGBXqajORckzS8+rbWJL19+zbVl9u3PN4vT/ir4lRPyeq3bO7Xhle0JQncoEA5n+SsUoqfc0j+cj5Jj+G4c0hOm+kRq85UOVlVKVdppqd1eod4ST/nwKRfuu3+yfjN9Z+WisvEPEEMSejNmzf52VN6jhOTMr3C6lkcPZ1az96TKs9++dNPP41O5xgrfvfdd+XQqkqUvf/Dhw/HKN3uSlE6S64YxHCqiy6YOWR+/fXX3akOzHCasRSwsXBaoHFhNI10fCQwUWDpG/LOJ3Qlz1c8I5U8bGTi5cuXuYRoZOZgj9Ebpbvlj/3HXa5snz17dss+hyl7/QSYq2IBSVevWbcnV6+CHWWgfaKe3kuxo+JfPatt/3qWptdF/fxcT7maPtIF6t5vRes1dbCWVJPUPvTMIbBNAU3SXPWy9yZpLgfpECBAgMDGBf57rvw9fvz43bt3+SnzRiIYUq4E1CQ/yZUIhmi0O2Nyz5lb0Ll2AOkMFyjs6Q8bvtbsS9Yj0RqJ9/wQvLHkHj8mXqGR7URfiWBomPh4LYHsjT2b7v+2Z8Xy1Xba6JKlbU50niGPfW7cZkVsIVfTj7stlEIeIlCO61yAiWDYwi7h9mQLtSAPBIYI9DeF/d8OSf92LlD3fit64JZUkzTkULUMgS0I9Dc6/d8Oyb8maYiSZQgQIECAwGoCswUxrJZjGxonkJ+et7vM27fQ4xK31kUCZVCsDIZx0YrzLlweQLSTPXZHXXu3z1DhbQRzCFxFIDfMpw7AzJ9+O51fLVylXLvbaOcZ8lTV7K50MnyRwPQHYRdtzsLLCZTj2rG8HPJFKbs9uYjLwgSuKOACdS78vd+KHrgl1STNtZNLh8DSApqkuYT33iTN5SAdAgQIENi4gCCGjVfQbNnLuBTtIfR/+eWX2TYgocEC5X02g9dYZMHyAKKR+rF/npgX37T9BTE09gEfryuQO8l2hFPmtO8w582nntrimbfttE8U+VbHZyE62ETjfVuN0rWPx8YCPu5FoFz5OJY3UmVuTzZSEbJBYIiAC9QhSv3LHOBW9MAtqSapf+/1LYFNCWiSplfHAZqk6QhSIECAAIFdCAhi2EU1zZPJvNS5kVCGBEhXTWOmj0sLlM6SKz5DP9VFl7JfMVdLyyf9djdwIhim/7p9hZzbxO0I5Alang9mz6yiCvJvpjMn86cjlJFg2knpqS0m5flsmZOJ/gCvvCcoo1y8qP3loYBxL+qAW57ujFkpGZ7l0CupmbiWQA7ScgI89qXOtYTHbdftyTg3axFYX8AF6nTzvd+KHr4l1SRN38mlQGAdAU3SdOe9N0nTBaRAgAABAnsR+HIvGZXP6QLViFuNvpkMxvDq1avpiUthuECpgit2GZY8tLN94Cf7eezSeZneRjCHwHUFck++0Jm5BFG1CzjLsZ+e+xxl2UrpLGxvaLk5GXDo9evX07ucO8+QnT4JCMsWU+Se8iZX+Xv8+PFyBZfycgJXbKmXK9RtplyO6/6ApNvEuWKp3Z5cEd+mCVwqsN8L1EtLusTyB7gVPXxLqklaYs+XJoGFBDRJU2AP0CRNKb51CRAgQGBfAkZi2Fd9Tc1tO7Q8XS+fPn2amq71LxEonYhX7BopDyDaGe/sqGsvtsc56WtsZDuFffDgQWOmjwQOLNCO4ymFTUd7mR4xkTEIvv766wwa0d+jPyLl4atk00+ePBm+/KklO8+QjXNjRll4+PBhTuOJBeyJYMgmkquw3Lt3z8AMp8CvPr+0y+2cpMO7PdOcPQqU47pxLO+xLAfLs9uTg1Wo4hAYIbDcBeqIzCy0ygFuRW+hJdUkLbT/S5bAjgQ0STuqLFklQIAAgVsQEMRwC7X8f2VMf23j0W2GUO65Pvu/NU3NJFDe45Ah4q/4FoPyAKJRrGP/PLH95Kj9kKIB4iOBIwnUx4BtlCud8aPPSDmtfffddzma+sfkb2xxoY/98QRDNlrO0o2FS+uZyL9//etf+VhOpIn/SChDPn7+z186xQNS7/9OxrJKRqpoJOvjFgR6dt1S71vIpzxMESgHrDqdwrjEum5PllCVJoEdCSx0gbo1gQPcit5CS6pJ2tqBIz8EVhbQJK0MbnMECBAgQOCsgCCGs0RHW6Dda9uec7Qyb6k8JWTkis/QT3XRxemKuVq6ltJ32OjdTGENw7A0u/Q3JZCO9lP5GT2AQY6sHEo9P2Q/tcWF5tfjBsZtojyfra9eArxy/kzAR3Umz8wqdOPXX3/96aef6ueT+/fvP3v2LEk18pMhGcQx1GG3P92owe1nWA47BeqPIw98qdNZ9l3MbN+MtOfsoiAyuZxAGtn6CTnT9WZ3ue1KeQWBJS5QV8j2RZs4wK3o7bSk7QaoPeei2rcwAQI7EtAk7aiyZJUAAQIEbkRAEMONVPT/FTOPexpPb9Oza4zr/wNaeKoEMUwcuX1KNju76KoEG/vGlK1sbd0D/PZla6Tysy+BjB/QPgqqImRgmMePH48oTh7Iple+51fsI9KcuMroaIyy3c4zZHVurCI2qnConMMTupFIhbyMs6zbmEgoQ/uhZ3LoLU4NqKt/7Kz0KldXfPHT1VmOlIFSxen4zIF5pKIdoyxuT45Rj0uXIgdy1Rzn33JQL71R6S8tsMQF6tJ5HpF++yK8fYk4Itk1VykH3eFbUk3SmvuVbRHYlIAmaVPVITMECBAgQKASEMRwi3tC+4a5PecWXZYvc37CW/1eOXf+jx49Wn6D3VsoDyDaX1dPBtvz9z4nYTqNUqekfr+192qV/4sE8pOCU9EGPb826NlEFcHQs8DKX+W8mgfE04/rxrmiKkXOGPWIjYhl9IUhL+BIkEfDIbUwDryRjo/rCCTEZ50N2cqiAuW4Pup1zqJ66yTevhlpz1knJ7ayWYFEIL179y4vbsq/opE2W02XZiwXRfNeoF6agRWWP8at6E21pO0GqD1nhT3HJggQWFlAk7QyuM0RIECAAIEhAl/kKcCQ5SxzMIGHDx+Wu9CqaPk4ve/nYEqzF+fHH3+sfoSRbq1Xr17Nnv7ABL/++uvOR0XpAvzrr78GJrKvxezw+6ovuZ1dID8pSF9s54GfEQXSH3/pFjsjGLKJpJZfrnf2+2YcmtJ532iAGltPPpNONTOrDPwp/CxNWPW2iEZ+8jEPLvOXiSpU4qIotO+++67xuo34/O///m97K+ZcRSBHR6r11KZdJ5+S2df8e/fuVWOo5JSSl7/sK/O3k1tXa7dT10pKoBKY/QJ1m7DHOLndWkt6jFrb5hEhVwS2KaBJ2ma9yBUBAgQIEPgSwW0KpCu90cmU7pn8qOU2NdYpdS6IyzCS0wc8H53ndNF1dmQmwaP+PLH925cEkczS3zm6FqxIYGWBnOE7D/w0BOW8NDxLOY00BhjI2SOb6D+sSgRDFu5f8u3btyUziWYYMuBBWX7ixKnoipL5cF0UwZD8tDvI05ma9wqvWa6JLMdevRFiUi/sUZvFehlvYfp2XuO999rMCdbtyd4rUf4JXCQw7wXqRZtebeFj3IreYEuqSVrtGLEhAhsR0CRtpCJkgwABAgQINAS8TqIBcisf03eS67N6adNzkxvs+hzT8wqUPrB0ilxxBNRTXXQp7FF7axq7ejoUS13MW8VSI7BNgZzbO/f5HAsZHeHOnTsXZTvxWPVzRTqcclZJDFx/XEI2UU4+9dU7N12WTA5X7ukvm25krAoBGRHB0EinfKx+FF4+mtimwMBRQLaZebkqAuW4zinlihdgJT8mTgm4PTklYz6BQwrMe4G6WaJj3IreYEuqSdrsMSVjBJYQ0CQtoSpNAgQIECAwi4AghlkYd5lIBgNo/9pplyXZQ6bz24Xy/KJMXCXj5QFEe+tnexbbq2x/Tm5FGkWO/6W9ttsvphwSOCWQmIPGqAllyUQwjOjPy9AIZVCHpJxfsZ8NX8gWM7hCWevsqaYcs+t3IZdNF6UykcI+fvy4fDRxGIGeSj+7rx4G4dgFKVWsQrdf0W5Ptl9HckhgFoHZL1BnydXsiRzmVvQ2W1JN0uxHhAQJbFNAk7TNepErAgQIECBQCQhiuN09If24+VFpvfy5Na0P4l3/yvREgfL+iDxAH9LhN3FzPauXBxCNZY7688QiX5U3/l6G3ah6H48tkK73zh/95/w/4lz08uXLcg5Jyq9evRoYEpSAieJ8drtleP9GpF1JYaGJnrftJCedo1kMyUmJ3hiysGU2JbB+GM2min+YzJSzliCG7dep25Pt15EcEphFYN4L1FmytEQih7kVvdXSvwAAIABJREFUvc2WVJO0xEEhTQIbFNAkbbBSZIkAAQIECBQBQQyF4hYn0pPUuK/Ox4Sg3qLFkmVOaEjpwBvdDTZLBnu66A75ZD8drqU3NIAJ1GgE7syiKhECmxXIIVBOPvVM5kAYMahAfUSZjMeQCIZ6mv3TJRtnTzX5yVpJauUghvJ8tmSgTERsYLhGWaVM1M9CZaaJ7QicqqDsfiu/zWQ7JkfKyQ2+xnvv1ef2ZO81KP8EzgrMe4F6dnPXWuAwt6K33JJqkq51+NgugdUENEmrUdsQAQIECBAYJyCIYZzbcdbK0Pr1XqL8YPe6vezHkf1PSerjkkV7xODt/0lphv97uuiO93vTyDfe3JGPeqRm2I0ksROBRAM0wtSS8YTypMt2RARD1s0RVA0qkFbjonig+rskEv3Q71c/TdWbp/61Zvm2vul6gvllxtnRI+rL16cTOlb/WKaPd8otRdvdxKmhMs7uq7sr6W1muBzXRx1x6pDVmuamfv53e3LIWlaomxWY/QJ1m5JHuhW98ZZUk7TNQ0yuCMwioEmahVEiBAgQIEBgUQFBDIvy7iDx9hB5uUk71emyg/JsL4vl/fF5GtvuUFw5vz0RKmd/Hr1yVqdvLv2O9a6pFNCLJKarSmEvAjmNt7tg04eXp5CjQ6mSYI6j/GVYhYuGJSjDMEQvq/cb1n8WX+/E6l9rlm/LI9p6akHrOXPWl+yc7kwz5boIsDNlM+cS6KyjJH52X50rA9JZVKDUrwpd1HnexN2ezOspNQLbEVjiAnU7pavn5Ei3ojfekmqS6ju2aQJHEtAkHak2lYUAAQIEDiwgiOHAlTu0aPmBaQIX6kvnlrv+0fRogR9//LHc81/a7Td6o6dWTGbyU7ZT3/Z8dWqVLc+vv8Ij+Uw3ZL0bdcs5lzcC0wUy6Gu66+pBPEkzP/3PYT46giEpPHr06N0/f5cmUo6+Ib+ErgcxTKcYnkIeYTTEqnUTfDYl4KA0AfWc6Eyta1x3+tQrtLKvZoe/bt5sfRaBcgw67mbxXC0RtyerUdsQgdUEFrpAXS3/wzd0sFtRLakmafjOb0kCexHQJO2lpuSTAAECBAgIYrAP/H8Cz549qz/bTR/Sixcv0EwUePPmTRlxPT/kvbTbb8rW0xuXUdGqv7zg7enTp999913JTGfKiVx5+PBh6j1//1n1////VB9PZzpbmJkMNwJxrh5BsgUWebgRgez/ZQCYUuQcEXn+OKUzviR16UTOhCU4oN7QdKaTzNcDqtYciaE8n61nLD3ZE0fQ6Uz2rEM9D6YXFTgVNNMeyGTRbEh8IYFbfo33QqRrJuv2ZE1t2yKwtMDWLlCXK+/BbkW1pNWuokla7pCRMoH1BTRJ65vbIgECBAgQGC3w5eg1rXgwgfTyVr/TrcqVsRnSyzL6LeAHwxlRnPTblX70TKz5IoOELIwb/DydbZ39benGS7fiVbo/R8hnlUYPbjTsyeMkrbU7gdyN59Td6JfNIbDmKaiBVoZhyPzkrfFt42Mj53fv3m0ssNzHzrNfMjzl1HdqdIezDssV82Aplwfro0/ynfUeJUEMx9hVSv0OGQbmGEU+WCncnhysQhXnZgU2eIG6XF0c7FZUS1p2FU1SoTBBYNcCmqRdV5/MEyBAgMANChiJ4QYrvbvI6afJXVke8pavc/uda7vy0cRwgQwgWSIYwvjq1avh605fsn/EhRHp51fUjZ7FEYmstkpGkiiPWrLRlSNIViumDRFoC7TvxnNKz+FwxQiG9DFPCWJol3G5OfXzRtnKxGiDetlLmokXXDM4o2z3YBMZKSijB2WsjtRR/r7++uuc/EdctHS2bjlwvEviGDtMOa6zkxyjRLdWCrcnt1bjyntIgQ1eoC7nfLxbUS1p2Vs0SYXCBIH9CmiS9lt3ck6AAAECNysgiOFmq76j4HnfQb3HJV3X6YDvWM6scwJlOPR0Vs0eUnBu4/9VRm4/u+TABdKdM/pHrgM3Mddi6dbKICIltXRarBxBUjZtgsDKAu278Zx/0kF73YO3fgLMmeTsW3XKyXNlvYWGTKg3qaVEOlMLxeiJjHUUxvJUPemk4atGkLo0jqEziKGEIY7OoRU3IlB2EsfdRmpkRDbcnoxAswqB7Qhs8wJ1IZ9D3opqSet7iyaprmGawO4ENEm7qzIZJkCAAAECEfji8+fPIAjUBervQcj8PMrXDVz3GTiddzqkTyWjuE8ZinzgthqLZRyIbDcz04WZXsPGtwM/piux9CbmlfC7+E1quiHTS1FiOFL8PHNZ33+gsMUIzCjQvhvfyKn73r175UySqLhff/21v9T5bX15VJolV7tEefnyZU50jbzl/PnXX381Zg7/mFEoMk5Ae/n0mp8N5mivZU4RCGxO7+VUX+ZXE6nHn3/+uTHz1MdTdZSd1mgZp9D2Nf+LL76oMuy421fFtXPr9qRtYg6B7Qts9gJ1Cbqj3opqSdt7iyapbWIOge0LaJI8Hd3+XiqHBAgQINAp8GXnXDNvWeDx48cpfjrAKoT8jjYdw9XMW2a5tOzDO1EuTfns8gk42EXMwdmCXLRAbkiy05ZuLREMF+lZeNcC7bvxnLe3cNJOQFWJYIhwmpKzzvXls3CKts6ddj1yomRySIbLwu2JzmEYEtYggqFtddGcwJZTfXvF7PzD29/OOkpTIoKhDbvTOYnpTC3nksBxt9MaLNl2e1IoTBDYi8BmL1CXADzwraiWtL3DaJLaJuYQ2LiAJmmd5yob3w1kjwABAgR2KmAkhp1W3OLZbkSXb6RLbPFi28A+BRo3JCIY9lmNcj1GoLHzZ/CA9MdvpLvuX//6V72TeMiv28uPvSqLlGWd12F8/fXX7X7xPLT96aefxtTKP+t899137VcVXDROwOhNH3vFxnAd7cIO320au2iV1JAdtb1RcwgQWEHA7ckKyDZBYBaBLV+gzlLAeiKNwroVreMceFqTdODKVbSDCTTO0pt6ZjI7daOwmqTZhSVIgAABAusL/Pf6m7TFXQgkujyBCyWr+WFiBkgsH00Q2JRA9s/SWegafVNVIzOLCnTeoG4kgiED9dcjGDICwdlft2eVRblOJZ7WrR3BkIWnjMSQspSTUn27OVnVP5q+okBjF61yYhiGK9aITRM4K+D25CyRBQhsQWDLF6hL+LgVXUJ1+2lqkrZfR3JIIAKaJGMwOBAIECBAYO8Cghj2XoML5r9xV5buHHEMC3JLeqzAjz/+WPpKRTCMVbTe/gTSBZvTcukpr3b+EREMeelDxj/IX0YjmFEhwxjUUxsSENB4l0RWb8+ppznXdOe7JPL7jBGYJUuN4lfzvUui+EyZSNX0rx7n/gWqb+uRmtWcpNxZcUNSswwBAusIuD1Zx9lWCIwW2PgF6uhynVrRregpmVuYr0m6hVpWxl0LaJJEMOx6B5Z5AgQIEKgEBDHYE/oEcleW7uGqwyA/VBXH0Iflu2sI5LFR6Yj64Ycf0hnpGv0a9WCbawskpCxRCyWCIb8A+/Dhw7idvySSBOcqRn7uUA7MKs0hQQztrV8xiGFchksRSmRVmZOJvEui/tH0OIH+qslufHbMj2w3u2g7XiE77biDaFxBrEWAwDgBtyfj3KxFYAWBjV+gzi7gVnR20t0lqEnaXZXJ8O0IaJLc297O3q6kBAgQOLaAIIZj1+8MpXv06FE6hkscQ7oHEso6Q7qSIDBZ4OnTp6WjNJ24v/76q2v0yagS2IFA7sbTj1vegPD8+fNXr16NzvcSQQw5MEv2qowlxmhEDkveRqw7fJXOkRj6e8r7E3///n1n+EUPQvrUX7x48fLly0z0J+7bHsbgtEMTOsWyWHsXzQVP58JmEiCwNQG3J1urEfkhEIHtX6DOW01uRef13G9qmqT91p2cH1hAk+Tp6IF3b0UjQIDArQkIYri1Gh9T3gypnf6YGX+kOyYT1iFwWiA9plM6cU8n7BsCmxNo3I1n53/27NmUXJZAgYGD8A/ZVqMjOc3HuFvokrchGx23TDwbndlVOlOCGEpwVT1LSbBnhIAM0pBglPzboKunYLoSCGNn7STaMvIPHjw4C5VKj3Z9seyinbVWX8Y0AQKbEnB7sqnqkBkCu7hAXaiacgnhVnQh270kq0naS03J540IaJJupKIVkwABAgRuRODLGymnYk4USP9TxirPr0vTy9XTDTNxK1YncJHAzz//nJ/k2icvQrPwrgXqd+Ppss0QAnlkNqVE+d1/GTNgrki1N2/elDSrvHV2OQ/JdtJJDscFQAxJP8t0DsMQ29GwyXDnuyQyWkxPlsoqM4aS9Gxu718l1KO+uwYt8R8RHrKrpIIaYzlU0Q9D1t27m/wTOJiA25ODVaji7FdgFxeos/O6FZ2ddNcJapJ2XX0yfyQBTdKRalNZCBAgQIBABIzEYDe4QCA/cBTBcIGXRZcXsE8ub2wLWxGo342n13Z6BEMKVu/Cn6v7vD2WQKPP+CLQ0rt/0VrDF64LlLVGR10khWS4PbRDusl7EBIgWFbpWaxkz0RCTOoDJ0QvwkOiEKqDqB5kkxVnOZRUCgEC1xJwKXgtedslUAns5QJ1ifpy/llCdddp2iV2XX0yfwABTdIBKlERCBAgQIBAQ0AQQwPERwIECBAgsDmB+t14foOe9yyMHiqgXrZ6iMAsMWrpj2+8AyKdxHmcV9/oRdOdQQYXpdC/cGf6U4IY2jEcyUBCE3q62Et/fP9i/QW5tW8fP35c3BLEkGEY7t279/Lly48fP3ZSZACGFy9epGbr+2cOJREMnVxmEiBAgACBIQJ7uUAdUhbLECBAgMCuBTRJu64+mSdAgAABAqcEvvj8+fOp78wnQIAAAQIEri5QvxtPZ226yXt6xIfnNt26GX2hGgMgnbvv3r0bvu6pJR8+fNgIC0jH/K+//npq+fr8BEC0owcSA/HXX3/VF5txOrD1txKUlEfHiKQHvXNAi54E67WQXvn0zZdsmDgrkH0mR0R9ZIWskirIX9mXsofHv7FbZrG8geL58+ezHEpn82kBAgQIECBwPIEdXaAeD1+JCBAgQKAuoEmqa5gmQIAAAQJHEvjySIVRFgIECBAgcDCB+t14ul3z/t0pBUwve+nxTTBEFcGQBNPpOyXZat30KLe7ioe/H6EzniA5fPPmzUJd++3cpiAJmxg9ykVngrHtSbDUQhZbqJjTa3azKWSQjwQoxDB/ZWfOHp6/zrqoCpL4hoQvTBkgZLMgMkaAAAECBNYR2NEF6jogtkKAAAEC1xLQJF1L3nYJECBAgMAKAoIYVkC2CQIECBAgMEagfjee9avO2jEJnVtnliCGdAy3tzM8iOHUb+KXG5+gs5+7/IK/XZazc9J33l6mRyAxJanTapVOvXZq5jQEsts8e/Ys8T15N0r111igfEx4SuoiIzcIXygmJggQIECAwAiBfV2gjiigVQgQIEBgLwKapL3UlHwSIECAAIFxAoIYxrlZiwABAgQILCvQuBtfdGNTeu6rjHUOw5DBFU6FJnQWJ9loBxZkThJfouO5va3kajpFo2g9ASLpeq/GD8hGDcPQcLvoY3azAFaGOXASTZIRGkoK2Q/7x8MoS5ogQIAAAQIE+gX2dYHaXxbfEiBAgMCuBTRJu64+mSdAgAABAkMEBDEMUbIMAQIECBBYVWDNu/EUrKejfWCxOwcSyK/eB65eLdYZxJCvkvi7d+8uSurswhEuLyCoLzwliKFz3c7XZGSLeU1GRg7IREYIKOMx1HNiepxAXt6Rv0ePHo1b3VoECBAgQIDAKYHdXaCeKoj5BAgQILB3AU3S3mtQ/gkQIECAwBCB/x6ykGUIECBAgACB1QRWvhtPue7evTuldJ3DMCTBnjcpdG7u1PIZMiFvXuhcZfTMzmEYEk+Q/u/RaWa4iKQwZPVUcYnwSATDlI0O2ZxlCBAgQIAAAQITBXZ3gTqxvFYnQIAAgc0KaJI2WzUyRoAAAQIE5hUQxDCvp9QIECBAgMAkgfXvxk8NFTC8GJ0DCSTZS2Mj0pd/akyIvCBgeH6GLNkZxNA5lMKQ1MoyeUNEma4mquEW6jNfvnxZzF+/fl29BKG+gGkCBAgQIECAwKYE9niBuilAmSFAgACBuQQ0SXNJSocAAQIECGxfQBDD9utIDgkQIEDgVgQy3kD60Ttfc7Acwam4geFb7Mxwuzt/SIJlfILGwqXXvzF/9MfOPJ8aCmL4Vp49e9YoQsIUMlJFUvj06dPbt28fPnxYZEQwDIe1JAECBAgQIHAtgZ1eoF6Ly3YJECBAYDkBTdJytlImQIAAAQIbFPhyg3mSJQIECBAgcJsCGW+gs3N9UY3p8QHtdygkzXEDDKSDP+M6NBCeP39+586deRHaoRuZMy7PjYy9evUqcxKgUM1PWdoDPEQsCzx69Kixro8ECBAgQIAAga0J7PQCdWuM8kOAAAEC0wU0SdMNpUCAAAECBHYkYCSGHVWWrBIgQIAAgfkFpgcxJMigHseQBDtf1jAk6wlWaLycImENGd5gyLoXLdPOc/u9DxclWF84cQwRaMcuZJlApUR58iKCoS5mmgABAgQIECBQF5h+gVpPzTQBAgQIEBgtoEkaTWdFAgQIECAwUeCLz58/T0zC6gQIECBAgMCNC+RdCQkCSN98bu+nd8/nJZdVSEFezXD37t2FbOfNc2cmM9bl7//8Vd8mrOHBgwedS5pJgAABAgQIECBAgAABAgQIECBAgAABAgQIVAKCGOwJBAgQIECAAAECBAgQIECAAAECBAgQIECAAAECBAgQIECAwCYEvE5iE9UgEwQIECBAgAABAgQIECBAgAABAgQIECBAgAABAgQIECBAgIAgBvsAAQIECBAgQIAAAQIECBAgQIAAAQIECBAgQIAAAQIECBAgsAkBQQybqAaZIECAAAECBAgQIECAAAECBAgQIECAAAECBAgQIECAAAECBAQx2AcIECBAgAABAgQIECBAgAABAgQIECBAgAABAgQIECBAgACBTQgIYthENcgEAQIECBAgQIAAAQIECBAgQIAAAQIECBAgQIAAAQIECBAgIIjBPkCAAAECBAgQIECAAAECBAgQIECAAAECBAgQIECAAAECBAhsQkAQwyaqQSYIECBAgAABAgQIECBAgAABAgQIECBAgAABAgQIECBAgAABQQz2AQIECBAgQIAAAQIECBAgQIAAAQIECBAgQIAAAQIECBAgQGATAoIYNlENMkGAAAECBAgQIECAAAECBAgQIECAAAECBAgQIECAAAECBAgIYrAPECBAgAABAgQIECBAgAABAgQIECBAgAABAgQIECBAgAABApsQEMSwiWqQCQIECBAgQIAAAQIECBAgQIAAAQIECBAgQIAAAQIECBAgQEAQg32AAAECBAgQIECAAAECBAgQIECAAAECBAgQIECAAAECBAgQ2ISAIIZNVINMECBAgAABAgQIECBAgAABAgQIECBAgAABAgQIECBAgAABAoIY7AMECBAgQIAAAQIECBAgQIAAAQIECBAgQIAAAQIECBAgQIDAJgQEMWyiGmSCAAECBAgQIECAAAECBAgQIECAAAECBAgQIECAAAECBAgQEMRgHyBAgAABAgQIECBAgAABAgQIECBAgAABAgQIECBAgAABAgQ2ISCIYRPVIBMECBAgQIAAAQIECBAgQIAAAQIECBAgQIAAAQIECBAgQICAIAb7AAECBAgQIECAAAECBAgQIECAAAECBAgQIECAAAECBAgQILAJAUEMm6gGmSBAgAABAgQIECBAgAABAgQIECBAgAABAgQIECBAgAABAgQEMdgHCBAgQIAAAQIECBAgQIAAAQIECBAgQIAAAQIECBAgQIAAgU0ICGLYRDXIBAECBAgQIECAAAECBAgQIECAAAECBAgQIECAAAECBAgQICCIwT5AgAABAgQIECBAgAABAgQIECBAgAABAgQIECBAgAABAgQIbEJAEMMmqkEmCBAgQIAAAQIECBAgQIAAAQIECBAgQIAAAQIECBAgQIAAAUEM9gECBAgQIECAAAECBAgQIECAAAECBAgQIECAAAECBAgQIEBgEwKCGDZRDTJBgAABAgQIECBAgAABAgQIECBAgAABAgQIECBAgAABAgQICGKwDxAgQIAAAQIECBAgQIAAAQIECBAgQIAAAQIECBAgQIAAAQKbEBDEsIlqkAkCBAgQIECAAAECBAgQIECAAAECBAgQIECAAAECBAgQIEBAEIN9gAABAgQIECBAgAABAgQIECBAgAABAgQIECBAgAABAgQIENiEgCCGTVSDTBAgQIAAAQIECBAgQIAAAQIECBAgQIAAAQIECBAgQIAAAQKCGOwDBAgQIECAAAECBAgQIECAAAECBAgQIECAAAECBAgQIECAwCYEBDFsohpkggABAgQIECBAgAABAgQIECBAgAABAgQIECBAgAABAgQIEPgSAQECBAgQIECAAAECDYH379///fffv//+e5n/1Vdfffvtt998883du3fLzPUnPn36lFz9+c9f2Xoyluw9ePCgzDFBgAABAgQIECBAgAABAgQIECBAgACBnQoIYthpxck2AQIECBAgQIDAzAKJD/jtP3/9SX///fc//PBD/r1//37/knN9+/bt22Ttf/7nfxK90JNmclX93blzp2cxXxEgQIAAAQIECBAgQIAAAQIECBAgQGCzAl98/vx5s5mTMQIECBAgQIAAAQIrCCR84Zd//jL6wkWby8AM//7nb6HhGT5+/Pj8+fOEL1yUsYzK8OSfP6EMF9WmhQkQIECAAAECBAgQIECAAAECBAgQ2IKAIIYt1II8ECBAgAABAgQIXE3g5cuXCRS4KEqgnddEMiSRGUMZqvCF169ft7c1cE5CGbL6o0ePBi5vMQIECBAgQIAAAQIECBAgQIAAAQIECGxBQBDDFmpBHggQIECAAAECBK4gkAEYEnyQcQ7m2nZSy4AOE8c/SK4SD5F02rlKXELeFvHtf/7qG3r//n3eNJH3TTSGbciIDD///HM7KXMIECBAgAABAgQIECBAgAABAgQIECCwTQFBDNusF7kiQIAAAQIECBBYViCxAt9///3vv//e3kxeElH+EhlQ/tpLtudMHP8gsQiJhMgWGylnZv4ePHjQmN/+2H41RuIeMiRDPeKhvZY5BAgQIECAAAECBAgQIECAAAECBAgQ2IiAIIaNVIRsECBAgAABAgQIrCfQGcGQmIYECuTfzrdC5P0OGecg0QD592xGx8UNvHjxImMwNBJPlka8qKIxnEPGbvjw4UMjZR8JECBAgAABAgQIECBAgAABAgQIECCwQQFBDBusFFkiQIAAAQIECBBYUKAdwZDAhQQKDBnnINnKYAlZ+GwoQ+IGEvFw//79ISVJlhKs0HixRXKVFDojKoakmWXevn2bZP/+++9MZ+LVq1cDV7QYAQIECBAgQIAAAQIECBAgQIAAAQIEriUgiOFa8rZLgAABAgQIECBwHYEff/wxwQHVtke//eHUex/qRUriiXU4G8fQDqrIiomT+Omnn+qpjZv+448/EgxRxTH88ssvs6Q5LifWIkCAAAECBAgQIECAAAECBAgQIECAwBABQQxDlCxDgAABAgQIECBwEIEMTpB3PVSFuWiwhHb5E3zw5MmTEg/RXiBzzsYxtCMYJuaqnY16HMPvv/9+NqiinYI5BAgQIECAAAECBAgQIECAAAECBAgQWE1AEMNq1DZEgAABAgQIECBwZYFEDHzzzTfVsASJFcgwCXfu3JmYpzdv3uRNDT2J9MQxdEYwzJKrRn5evnyZeIvMzKgM7969a3zrIwECBAgQIECAAAECBAgQIECAAAECBLYj8N/byYqcECBAgAABAgQIEFhUIO9TqCIYEliQERSmRzAkt48fP07YQRI8lfNsMaEDGQ6hsUA7giHBEB8+fJglV41t5S0SyUNmJqt5EUbjWx8JECBAgAABAgQIECBAgAABAgQIECCwHQEjMWynLuSEAAECBAgQIEBgQYH6MAy//fbbo0ePZtxY/ZUNnclmBIi8yqEeoPDw4cOEFJSFE8Hw6tWr8nH2iY8fPyYPSdZgDLPbSpAAAQIECBAgQIAAAQIECBAgQIAAgRkFjMQwI6akCBAgQIAAAQIEtiuQwIVqGIb04s8bwZAy379/v388hj///DPbTSBFBfT06dN6BEPebbFoBEM2evfu3eq1F9luAhq2W09yRoAAAQIECBAgQIAAAQIECBAgQIDAbQsIYrjt+ld6AgQIECBAgMDNCCSIoSrr8+fPlyj02TiGjMTw5MmTbPrNmzd5sUXJQyIY6gENZf7sE9XWk2yhmH0TEiRAgAABAgQIECBAgAABAgQIECBAgMBEAa+TmAhodQIECBAgQIDAXgXSlZ7hAfaV+wxm8ODBg3F5/uKLL7JiIgY+fPgwLoUha+W9EtlEz5I//PBDQhaqMSGy2FdffZWPCYDoWWXGr+7du5dKXxphxgxLigABAgQIECBAgAABAgQIECBAgACBWxP48tYKrLwECBAgQIAAAQIRyOsM6oMB7MgkowiMeBnE+/fvqzJWr1RYrrwJR3j9+nXPVhqjIGTh1SIYUuqEUKTeMybEcgJSJkCAAAECBAgQIECAAAECBAgQIECAwBQBr5OYomddAgQIECBAgMBeBXYawRDucTkv72vIWA5L19njx48HvrEi73cYEZAxJf+l+CWqY0pq1iVAgAABAgQIECBAgAABAgQIECBAgMDsAoIYZieVIAECBAgQIEBgBwJ5i8EOctmVxXE5Ly/OWGfYg2fPnvUMxlAV65tvvhkY69DFMHJe0SsgIxOyGgECBAgQIECAAAECBAgQIECAAAECBJYREMSwjKtUCRAgQIAAAQLbFhg3nsHVy5Q++HEd/1WffRmHYIWCvHr16ttvv11hQxdt4sGDB9XyghgucrMwAQIECBAgQIAAAQIECBAgQIAAAQKrCXzDJRoaAAAH0ElEQVS52pZsiAABAgQIECBAYDsCeeVBevR315OdsIA7d+5sh7E/J3mHRZB///33zsWCn2+zzI5K1FkQMwkQIECAAAECBAgQIECAAAECBAgQIDCjgCCGGTElRYAAAQIECBDYk8Ddf/72lOO95TXRCa9fv06kwt9//92Z98Q3PHnyJGM2dH5rJgECBAgQIECAAAECBAgQIECAAAECBG5QwOskbrDSFZkAAQIECBAgQGAlgfv372eshZ6NJcrh6dOnPQv4igABAgQIECBAgAABAgQIECBAgAABAjclIIjhpqpbYQkQIECAAAECNyrwzTffpOT98QTXovnll1/evHmzztbfv39fbagCWWejtkKAAAECBAgQIECAAAECBAgQIECAAIHhAoIYhltZkgABAgQIECBAYK8Cpc/+06dPK5fh3//+99ktZpkSXnB24SkL5AUW1eoFZEpq1iVAgAABAgQIECBAgAABAgQIECBAgMDsAoIYZieVIAECBAgQIECAwOYEvv/++ypPKw/GkFdFlLiBfpQffvjhjz/+6F9m+rel+A8ePJiemhQIECBAgAABAgQIECBAgAABAgQIECAwu4AghtlJJUiAAAECBAgQILA5gW+//bbK02+//bZa5vKSiLwqomwueSjZKDPLxN9//504hkUHikjiVfFLSEfZugkCBAgQIECAAAECBAgQIECAAAECBAhsREAQw0YqQjYIECBAgAABAgQWFLhz505CBLKB1YIYMqzCkydPSpG++uqr169fZyCEnjiGP//8M+EFy8UxlIiKiqLkzQQBAgQIECBAgAABAgQIECBAgAABAgS2IyCIYTt1IScECBAgQIAAAQILClQ99xnwIAMkLLiZf5L++PFjwhGyrbKhRDDcv38/sRSZSEBDmd+YyLsnFopjSGyEIIaGto8ECBAgQIAAAQIECBAgQIAAAQIECGxQQBDDBitFlggQIECAAAECBOYXSBBDFT3w/Pnz+VOvpZhwgWyrHsGQLT569KhaJKEMGY+htnhzcqE4huShylKCJO7evdvcqs8ECBAgQIAAAQIECBAgQIAAAQIECBDYhoAghm3Ug1wQIECAAAECBAgsLJBREKr3O+StDS9evFhoa4lgSJRAAhFK+v/+97+fPXtWPmYicQwZj6E+pzFdxTFkOIfG/NEfM/hEGYZh6RiO0Zm0IgECBAgQIECAAAECBAgQIECAAAECBCLwxefPn0EQIECAAAECBAgQuAWBRBh888031YAECRRIMMG8pf7jjz8ab5FIBMOrV686t5LAgnzb+VU1M+NGZMyG6Zms5yrZe/fuXc9GfUWAAAECBAgQIECAAAECBAgQIECAAIHrChiJ4br+tk6AAAECBAgQILCeQAZjKOMQJIAgMQ0zbvvt27fDIxiy3cePH/ePx5Bgi2+//fbly5dTMlnPVaIi+rc4ZUPWJUCAAAECBAgQIECAAAECBAgQIECAwCwCghhmYZQIAQIECBAgQIDAPgR++umnH374IXmtXtkwSxxDEnn69GmSrcZ4qCB6xmAoUmfjGLJkXoHx8OHDca+WyFsz6rnKGyXu3r1btm6CAAECBAgQIECAAAECBAgQIECAAAECGxQQxLDBSpElAgQIECBAgACBBQUyGkFGOMgGqjiGvG1hysbev3+f1BIfUE8k4z2ceotEfbFMJ47ht99+yxgJjfn1j3mpRN6C8eOPPw4PZci7Ku7du1eGnUhqCarIturJmiZAgAABAgQIECBAgAABAgQIECBAgMAGBb74/PnzBrMlSwQIECBAgAABAgSWE0g0QCIPqoETEkCQzv6M0HDp5hK+kBUTYVBfsXplw6NHj+ozz04nkCJBBgmqOLtkFsvgCnlvRV6N0V446SQ/iaj4888/699mrYFBFfW1TBMgQIAAAQIECBAgQIAAAQIECBAgQGB9AUEM65vbIgECBAgQIECAwPUFGnEDGeogEQkDxyrIOAcZzqERvpAiJbYg80e/siFvf0geBtIkCCMBE9W/iX5IQEb1b3t1EQxtE3MIECBAgAABAgQIECBAgAABAgQIENisgCCGzVaNjBEgQIAAAQIECCwr8OnTp4xqUI9FSChDNc5BJu7fv182n5EbMrZBlkygQN7+UOaXidHDOZQUqomEVjx58qSepcYCl35MVMSzZ88uXcvyBAgQIECAAAECBAgQIECAAAECBAgQuJaAIIZrydsuAQIECBAgQIDAJgQuGv+gneOELyTsIH+d73doLz9kTueLKoasWF8mcRgZFuLBgwf1maYJECBAgAABAgQIECBAgAABAgQIECCwcQFBDBuvINkjQIAAAQIECBBYXCADLWTEgnT5X7SlRAnkTQ3zhi/UM5BRGX755ZcM/JBXRdTnn51OxlKcga/GOJuaBQgQIECAAAECBAgQIECAAAECBAgQILCmgCCGNbVtiwABAgQIECBAYLsCCWVIxEBCGfLOiJ5cfvvtt99//33CF+rvm+hZfvpXGZghGateZtGTWsaEyLsw8vfo0aOexXxFgAABAgQIECBAgAABAgQIECBAgACBLQsIYthy7cgbAQIECBAgQIDAFQQ+ffqUOIY///krm0/sQqIErv52hgzPkIEZEtBQMpaJBFUkb6sFVdQ3bZoAAQIECBAgQIAAAQIECBAgQIAAAQLzCvw/rnitxKMtwMkAAAAASUVORK5CYII="/>
  <p:tag name="POWERPOINTLATEX_PIXELSPEREMHEIGHT#5728782C7029205C6571756976205C667261637B317D7B325C70695C686261727D205C696E745C6C696D6974735F7B2D5C696E6674797D5E7B2B5C696E6674797D205C7073695E2A28782B5C667261637B78277D7B327D29205C70736928782D5C667261637B78277D7B327D2920655E7B697078272F5C686261727D647827" val="133.3333"/>
  <p:tag name="POWERPOINTLATEX_BASELINEOFFSET#5728782C7029205C6571756976205C667261637B317D7B325C70695C686261727D205C696E745C6C696D6974735F7B2D5C696E6674797D5E7B2B5C696E6674797D205C7073695E2A28782B5C667261637B78277D7B327D29205C70736928782D5C667261637B78277D7B327D2920655E7B697078272F5C686261727D647827" val="121"/>
  <p:tag name="POWERPOINTLATEX_REFCOUNTER#5728782C7029205C6571756976205C667261637B317D7B325C70695C686261727D205C696E745C6C696D6974735F7B2D5C696E6674797D5E7B2B5C696E6674797D205C7073695E2A28782B5C667261637B78277D7B327D29205C70736928782D5C667261637B78277D7B327D2920655E7B697078272F5C686261727D647827" val="3"/>
  <p:tag name="POWERPOINTLATEX_CACHECONTENT#3D205C667261637B317D7B325C70695C686261727D205C696E745C6C696D6974735F7B2D5C696E6674797D5E7B2B5C696E6674797D205C7068695E2A28702B5C667261637B70277D7B327D29205C70686928702D5C667261637B70277D7B327D2920655E7B2D697027782F5C686261727D647027" val="iVBORw0KGgoAAAANSUhEUgAACRoAAAE5CAIAAAB6KpkwAAAgAElEQVR4Aeyd7f3VNrZww/zyPZMKCBUQKuBSAUkFhAoIFRAqCFRAUkFCBQwVkFSQpIKZVMCznuhejSLJOj627OOX9f8AsixLW0uy9pa25HPn48ePn/gnAQlI4EwE3r9//69//euLL7548uTJmeptXSUgAQlIQAISkIAEJCABCUhAAhKQgAQkIAEJSGAKgU+nPOQzEpCABHZL4O3bt1999VUQ/5dffvn+++93WxUFl4AEJCABCUhAAhKQgAQkIAEJSEACEpCABCQggTUI3PF02hqYLUMCEtgMgUePHnE0LYrjGBhRGJCABCQgAQlIQAISkIAEJCABCUhAAhKQgAQkIIEqgX9UY42UgAQkIAEJSEACEpCABCQgAQlIQAISkIAEJCABCUhAAhKQgAQgoDvNbiABCUhAAhKQgAQkIAEJSEACEpCABCQgAQlIQAISkIAEJCCBQQK60wbReEMCEpCABCQgAQlIQAISkIAEJCABCUhAAhKQgAQkIAEJSEACutPsAxKQgAQkIAEJSEACEpCABCQgAQlIQAISkIAEJCABCUhAAhIYJKA7bRCNNyQgAQlIQAISkIAEJCABCUhAAhKQgAQkIAEJSEACEpCABCSgO80+IAEJSEACEpCABCQgAQlIQAISkIAEJCABCUhAAhKQgAQkIIFBArrTBtF4QwISkIAEJCABCUhAAhKQgAQkIAEJSEACEpCABCQgAQlIQAK60+wDEpCABCQgAQlIQAISkIAEJCABCUhAAhKQgAQkIAEJSEACEhgkoDttEI03JCABCUhAAhKQgAQkIAEJSEACEpCABCQgAQlIQAISkIAEJKA7zT4gAQlIQAISkIAEJCABCUhAAhKQgAQkIAEJSEACEpCABCQggUECutMG0XhDAhKQgAQkIAEJSEACEpCABCQgAQlIQAISkIAEJCABCUhAArrT7AMSkIAEJCABCUhAAhKQgAQkIAEJSEACEpCABCQgAQlIQAISGCSgO20QjTckIAEJSEACEpCABCQgAQlIQAISkIAEJCABCUhAAhKQgAQkoDvNPiABCUhAAhKQgAQkIAEJSEACEpCABCQgAQlIQAISkIAEJCCBQQKfDt7xhgQkIAEJbJjA+/fv//Of//zyyy9Rxn/+859ffvnlF198cffu3Ri5fuDPP/9Eqt//+oulIxjiPXz4MMYYkIAEJCABCUhAAhKQgAQkIAEJSEACEpCABCSwFwK60/bSUsopAQlI4BM8VT//318bx//8z/989dVX/Hv//v12yl533759i2j/+te/8KM18kSq8PfZZ581knlLAhKQgAQkIAEJSEACEpCABCQgAQlIQAISkMB2CNz5+PHjdqRREglIQAJLE3j06BEun1jKXsZAHGmv/vrjRFoUfkyAw2rf/PW30JG1P/7447vvvsORdpVgnFT79q8/nWpjGtE0EpCABCQgAQlIQAISkIAEJCABCUhAAhKQwG0J6E67LX9Ll4AE1iawR3fa69evcVld5a8qseJTI5OOTrXgSPvhhx/KskbG4FTj8cePH49MbzIJSEACEpCABCQgAQlIQAISkIAEJCABCUhAAjch8I+blGqhEpCABCQwhgCH0r7++mvOcc30pVEWjitOqj19+pQ8xxTdSEMOz58/JzfyzJLhIcNvxzk6jgAiM4f/4h8xpOcuacJTJODDj2SVZeKlBCQgAQlIQAISkIAEJCABCUhAAhKQgAQkIIFNEfB02qaaQ2EkIIHFCezodBpeK3787Jdffimh4MqKf/xWWfwrU5YxM8+EvX//HpcYJWY5E8nfw4cPs/jyknplH67EqYanzQ8/lqyMkYAEJCABCUhAAhKQgAQkIAEJSEACEpCABLZAQHfaFlpBGSQggfUI7MWdVvWl4V3DZcW/1W828vXFcAIs/XG4IbLTPFgvX77ki5FZnog04TOSVJCn8KuF3L788ssPHz5kOXspAQlIQAISkIAEJCABCUhAAhKQgAQkIAEJSGALBHSnbaEVlEECEliPwC7caaUvDRcazqcxZ79AyQEyEl90quHB4kzY/fv3x9BHJNxmP//8c5oYqcih6ttLkzXCb9++JdvwKUsCb968aST2lgQkIAEJSEACEpCABCQgAQlIQAISkIAEJCCBmxDwt9Nugt1CJSABCbQI8GNp8RuPfJsRJ9a7d+9G+tLIl5Skx53GByEbxVAE/rBff/21kSbcCu691JeGVBwso5Q5vjQyf/z4MXKGX1PDM/f69euLwphAAhKQgAQkIAEJSEACEpCABCQgAQlIQAISkMDKBHSnrQzc4iQgAQlcIMCBLRxLIREHyPA24XO68EztNk41HGYc+ard/N84joVd9KiVR+WCVM+ePWvkPP4Wx+OiRw0/4hj33vjMTSkBCUhAAhKQgAQkIAEJSEACEpCABCQgAQlIYD4B3WnzGZqDBCQggW4EwjcVQ3bBazXyY4xVCT777DM+nxidc9U0bY/akC9tjlSlGOTG1ylDPB61MoExEpCABCQgAQlIQAISkIAEJCABCUhAAhKQgARuSEB32g3hW7QEJCCBnABfUAw/JMb3D3GD4Q/LU1x//eTJk3j8q/r0kEet9KVx1u3Dhw9dpMok4awb5+SIRFR++y2766UEJCABCUhAAhKQgAQkIAEJSEACEpCABCQggRsS0J12Q/gWLQEJSOBvBHBf4U4LUfjSOp4A48OPFz1qX331FQKkAhETf8KNeHxpnHVLE/QNx1N08aRa3/zNTQISkIAEJCABCUhAAhKQgAQkIAEJSEACEpDANAK606Zx8ykJSEAC/Qn8/PPP4Wga57Sm/V5aQyacc22P2u+//0650aP2/Plz0scM+fLkor40Crp79274pTfK/eOPP2LRBiQgAQlIQAISkIAEJCABCUhAAhKQgAQkIAEJ3JaA7rTb8rd0CUhAAv8lgDstXCx0POuiR42zaOGny3788cd4Tg6Rwq+4/VfQxULxh9MiisWKMmMJSEACEpCABCQgAQlIQAISkIAEJCABCUhAAmMJ3Pn48ePYtKaTgAQksAoBTibF7/51L5CcOYYVs13IcUX+nPTiE4uxoDGBO3fukAzfFb9PNib9tDS//vorRTSe5RuPnA8L5+RIxq+4cdnxy5ONorl17949GmhpCG0ZvCsBCUhAAhKQgAQkIAEJSEACEpCABCQgAQlIICWgOy2lYVgCErg9AXxpuFKiL+f2As2QgCNW47/Z+P79ezxwlMaxsGfPns0o9vKjHD4Ln1W8nPSTT66qxZgM22n4yGQ4GOdujzYo70pAAhKQgAQkIAEJSEACEpCABCQgAQlIQAKrEfBjj6uhtiAJSGAUAU6PHcOXRm3T7yVerHz8obLgVLuYfk6CJ0+ejDyWx9cXx3sE54gUn43Vx78YIw1IQAISkIAEJCABCUhAAhKQgAQkIAEJSEACErghAd1pN4Rv0RKQQIUAnxasxO4z6qq6xE9QrvNZxRcvXlw8oPbFF1+M9Lp1bJ8ILQLpmLlZSUACEpCABCQgAQlIQAISkIAEJCABCUhAAhKYQEB32gRoPiIBCSxIAB9P+5e9Fiy7a9a4ha7yRQXvUTyb1VWWemZv3rzZIOr4g3O60+rNZqwEJCABCUhAAhKQgAQkIAEJSEACEpCABCSwOoFPVy/RAiUgAQm0CHz22WcfPnxY7kN/fL3wl19+iRLETyzGmF4BPFXUpVduC+VD9XHgpUDSgnBocZc0269IKrZhCUhAAhKQgAQkIAEJSEACEpCABCQgAQlIQAJ9CehO68vT3CQggT4E4hGlPtklucRvCYa45QpKytxuED8ZP1aHz2zo9+rwtOGA5BzbduugZBKQgAQkIAEJSEACEpCABCQgAQlIQAISkIAEFibgxx4XBmz2EpCABLZNgJ9qax/Rw9/2/PnzbVdC6SQgAQlIQAISkIAEJCABCUhAAhKQgAQkIAEJLEhAd9qCcM1aAhKQwHgCX3zxBYnbnq3xufVN+erVqx9//LFvnkO5xe98BiBDyYyXgAQkIAEJSEACEpCABCQgAQlIQAISkIAEJLAaAd1pq6G2IAlIQAItAtF79Oeff7bSLXDvm2++uZgraaKj62LiOQniD7lFIHNy81kJSEACEpCABCQgAQlIQAISkIAEJCABCUhAAvMJ6E6bz9AcJCABCXQgwA+YhVxWPqDGhxyjB6tdja+++urXX39tp5l/N1b/5D9rN5+kOUhAAhKQgAQkIAEJSEACEpCABCQgAQlIQAK9COhO60XSfCQgAQnMIvDll1+G53/++edZGV3zMJ9w5EOO8QlkiGLEyBj4z3/+g0dt0cNzZB6qH52LsXQDEpCABCQgAQlIQAISkIAEJCABCUhAAhKQgARuRUB32q3IW64EJCCBvxH47LPPcFYRtZo7jaNm3377bRTin//85w8//MDhsIZH7ffff8fRtZxHLfr2AooomwEJSEACEpCABCQgAQlIQAISkIAEJCABCUhAAjckoDvthvAtWgISkMDfCAQfEofAODT2txsLXPzxxx84xigr5o0v7f79+3j1COBai/FZgC9DLuRRw0unOy2j7aUEJCABCUhAAhKQgAQkIAEJSEACEpCABCSwBQK607bQCsogAQlI4P8TwJ0W/FjffffdokRwXFFW6kujxMePH4dCcarFHzCrirGQRw0Zgki46+7evVst2kgJSEACEpCABCQgAQlIQAISkIAEJCABCUhAAusT0J22PnNLlIAEJFAnwMmw8PVFvqn48uXLeqLZsfjS8FfhEos5ffPNNy9evIiXBPCocUYtjcnCwaPGEbcsfvJl+ituS3sTJwvpgxKQgAQkIAEJSEACEpCABCQgAQlIQAISkMA5Cdz5+PHjOWturSUggXMSePToUXr0amtjIL6uL774IhzSwmWFW6tvM/F7adk3HvGlvXnzploKLi7uVm+FSM7SAXO+kKlUiPfu3btGod6SgAQkIAEJSEACEpCABCQgAQlIQAISkIAEJLAyAU+nrQzc4iQgAQm0CHBALZ7NwpWFd62V+sp7b9++He9LI+8nT560z6jh9vvyyy9fv359pSB/S55KhX+uXeLfnvRCAhKQgAQkIAEJSEACEpCABCQgAQlIQAISkMAqBHSnrYLZQiQgAQmMJvDs2TN+2IzkHX+iDLfc8+fPs99La5xLi8Je9KiRkg9UcuZv2ocf+aZlKtWrV6/81bQI34AEJCABCUhAAhKQgAQkIAEJSEACEpCABCSwEQK60zbSEIohAQlI4L8EOKHFqS+ug0eNbyH+9971offv35Mbnqr0Uc7ADX3jMU1GGI/azz//zLmxLD695JOPfKPy6dOn451qfEny3r178SgeueHeo6w0W8MSkIAEJCABCUhAAhKQgAQkIAEJSEACEpCABLZAQHfaFlpBGSQgAQn8jQCffIwerOBRm/ZBRRxpnBvjA4+///57LADHGJm/ePEixlwMPH78GIdZ8PA1EuMFDE41vt849JlKXIPUBUcazrNUKi5HuvcaAnhLAhKQgAQkIAEJSEACEpCABCQgAQlIQAISkMASBO58/PhxiXzNUwISkMA2CeBewjMUZdvyGIjnCScT7rQgLZ4qznKNPL/F2S+cW2lNQya41oif/EFFvs2YnieLGKsB3G+47sK/1IIfWgv/lon1pZVMjJGABCQgAQlIQAISkIAEJCABCUhAAhKQgAS2Q0B32nbaQkkkIIE1COzInQYOznjx02KpVwynGjF4xQjcv38/IuMrixz2IiUuKw6fxfgYwLOFJ4wfZosx0wI4+fixtFSkafnEp5DqqqNy8UEDEpCABCQgAQlIQAISkIAEJCABCUhAAhKQgATWIaA7bR3OliIBCWyFwL7caYHaVWfCStA40nCA8cc3JMu702L4jCRusJlONTyCHJV7+PDhNBl8SgISkIAEJBAIoJVQdukuE8lIQAISkIAExhBQg4yhZBoJSEACEpCABAIBfzvNniABCUhg6wQ4vMXJM76IeK2g+KtwevEsOXT0pSEGPrB3795xEg6pWMGcIBiOtN9++01f2rXoTC8BCUhAAikBzkzze5wc2ubbwgT48c70rmEJSEACEpDAEAE1yBAZ4yUgAQlIQAISGCLg6bQhMsZLQALHJLDH02mxJfiiIx9yxBGFHytGlgGWFFlYxNG12j59NnUiWPjUZClPjMHxxpcq+Xv8+HGMNCABCUhAAhKYRoCVUPQdv82ZPo4+UsukQAxLQAISkEBJQA1SMjFGAhKQgAQkIIGLBHSnXURkAglI4FAEdu1Oiy3Bb6rhUePYGX8xEi8a/qqbn/diasrKZvYdSJY7kW01915kYkACEpCABA5M4Ouvvy5/LpST2Zx+PnCtrZoEJCABCcwnoAaZz9AcJCABCUhAAickoDvthI1ulSVwagLHcKedugmtvAQkIAEJSOCTT9hZwkaNKgl2nLiBo0rGSAlIQAISgIAaxG4gAQlIQAISkMA0Av522jRuPiUBCUhAAhKQgAQkIAEJ3IxAeS4tiqIvLaIwIAEJSEACJQE1SMnEGAlIQAISkIAExhDQnTaGkmkkIAEJSEACEpCABCQggQ0RGFoM5adDNySlokhAAhKQwPYIqEG21yZKJAEJSEACEtgHAT/2uI92UkoJSKAXAT/22Iuk+UhAAhKQgARuRcDvdN2KvOVKQAIS2DsBNcjeW1D5JSABCUhAAjck4Om0G8K3aAlIQAISkIAEJCABCUjgagJDBwv+53/+xy89Xk3TByQgAQmciYAa5EytbV0lIAEJSEACnQnoTusM1OwkIAEJSEACEpCABCQggUUJDC2Gfvfdd4uWa+YSkIAEJLB3AmqQvbeg8ktAAhKQgARuSEB32g3hW7QEJCABCUhAAhKQgAQkcB0BvtNVXQzlaNrDhw+vy8vUEpCABCRwJgJqkDO1tnWVgAQkIAEJ9CegO60/U3OUgAQkIAEJSEACEpCABBYiUPWlUZZH0xYCbrYSkIAEDkNADXKYprQiEuhC4P3797/++muXrMxEAhI4CQHdaSdpaKspAQn8L4F//vOfkUUajpEGJCABCUhAAhLYMoFXr16V4nk0rWRijAQkIAEJZATUIBkQLyVwWgJ40e7du4cB+eWXXxJ4+/btaVFYcQlI4CoCdz5+/HjVAyaWgAQksGsC2EwYTP/5z3+oxQ8//PDkyZNdV0fhJSABCUhAAqci8Mcff3zxxRdllf/1r3/5pccSizESkIAEJBAJqEEiCgMSODmBdF0oouD06uPHj+OlAQlIQAJVAp9WY42UgAQkcFQC9+/f//3333/55RcW4+7evXvUalovCUhAAhKQwCEJVL/T5dG0Q7a1lZKABCTQl4AapC9Pc5PAfgnwhfCwxzqtwrfffqs7LQViWAISqBLwdFoVi5ESkIAEJCABCUhAAhKQwOYIPHjwgD0xmVgeTcuAeCkBCUhAAiUBNUjJxBgJnJDAn3/+OfTDHxiZ7MA+IROrLAEJjCfgb6eNZ2VKCUhAAhKQgAQkIAEJSOBmBPhOV+lL82jazdrDgiUgAQnsh4AaZD9tpaQSWJZA9aBqKFJf2rLozV0ChyCgO+0QzWglJCABCUhAAhKQgAQkcHQC1eUPvsxz9HpbPwlIQAISmEtADTKXoM9L4CgEqqMBlfvmm2+OUkXrIQEJLEjAjz0uCNesJSABCUhAAhKQgAQkIIFeBMrvdPFLqL/99luv/M1HAhKQgASOSkANctSWtV4SuIqAX3q8CpeJJSCBkoCn00omxkhAAhKQgAQkIAEJSEAC2yJQ/U4XvyS/LSmVRgISkIAEtkdADbK9NlEiCdyGwNDRND4e7pceF2qSH3/88dGjR0+fPsWXuVARZiuBNQl8umZhliUBCUhAAhKQgAQkIAEJSGACgXL5g6NpT548mZCVj0hAAhKQwKkIqEFO1dxWVgINAuVoEBK7Q6sBbc6tt2/fxq9o/v777+/evZuTm89KYAsE/NjjFlpBGSQgAQlIQAISkIAEJCCBFoHyO10//PCD7rQWMu9JQAISkMBfBNQgdgQJSAACQ1965Giabp6Fesi9e/fwosXMP378GMMGJLBTAn7scacNp9gSkIAEJCABCUhAAhI4C4HyO10eTTtL21tPCUhAAvMIqEHm8fNpCRyHgEfTVm7L9+/fp740rPeVBbA4CSxBQHfaElTNUwISkIAEJCABCUhAAhLoRqBc/vCbPN3gmpEEJCCBQxNQgxy6ea2cBK4g8OrVqzI1R9MePnxYxhsznwBfkkgz+fbbb9NLwxLYKQE/9rjThlPsUQTYhvbVV1/98ssv7IDg388++2zUYyaSgAQkIAEJSEACEtgSgew7XZh2v/3225YEVBYJSEACEtgoATXIRhtGsSSwLgFWCKuno/71r3/pTluiKcpPa/7nP/9ZbmGW9g0n4fiXv3/+85/8ZttyxS1BzDz3QuDTvQiqnBK4lgBnivGlMVjzICMp7jQV5LUMTS8BCUhAAhKQgARuTqD8TpdH027eKAogAQlIYBcE1CC7aCaFlMAKBMqDqhTq0bTlyGdH07o4t3DRhSOGOEGD5Cz2hoXfakWePXtWjTdSAnMI6E6bQ89nN0qA4ZUTxNnAvVFZFUsCEpCABCQgAQlIoEkg+zIPO4ufPHnSfMKbEpCABCQggf9PQA1iP5CABAKB6iKhO7SW6x7Z8Is7bX5ZLvbOZ2gO8wnoTpvP0Bw2RICtZyhIhuzG3oQNiasoEpCABCQgAQlIQAKXCGS7iV34uATM+xKQgAQk8L8E1CB2BQlUCfz444+8HSydffnll7go7t69W012mMjyoCpV82jacu3LB8P4TljMn81wXT4YluYZMx8K0L5Dt4yXwBwCutPm0PPZrRDgOBp2QPjbikzKIQEJSEACEpCABCQwm8Cvv/6azpz5IQS+5j07VzOQgAQkIIHjE1CDHL+NreH1BFhAw83AJ/LCo3w0j13p/Hv//v3rM9vNEywYlrLiRywjjelCIDsL2At1lk/85GMpM1OGY3fpssrGrEZAd9pqqC2oGwE2lYRVFcZNAhgB0Q7oVoYZSWAzBIK3OPT21FZgdw9/2MHsJnv8+PFm5FUQCUhAAhKQQE8C5WzcHxXvyde8JCABCRyXgBrkuG1rzaYTSH1pIRfOqPEhvg8fPkzPdPNPZqMB8rKc4kLKQu3GKlYGvMuXHpGWJstajSVimrKsCP28jDRGAl0I6E7rgtFM1iBw586dMcWwAQFTYExK00hg4wQwC/ieFbuoql0aXzJ/wcEWtuqT+PCfaNh4kymeBCQgAQl0J5DuJkbfZZtSuxdnhhKQgAQkcBgCapDDNKUV6UXg9evX1f3o1chehd48n+qXHv14+HLtUvrSltsMN7QIpjttufY153+IQALHIMBmBJZX8C64yHKMBj15LdjL8/z5c3o1VkjVl5bxIQ0pSc9TPJvd9VICEpCABCSwUwLZd7ow85abje8UkWJLQAISkECVgBqkisXIkxPI/BwnoZF61kOVWTx58uTJSaq/fjVfvXqVFtrraFqaZwwz1MdwGtCdltIw3JeAp9P68jS3VQkwOKIC+dIdAT+Juyp6C1uSANYA1ka2O4zfieGPrh633oT5IafTMA1xJAeJsFq45M83YskmMm8JSEACEliJQLro49G0laBbjAQkIIFDEFCDHKIZrURnAtk6Q8yd1YYYPl4gHQ1C7Tyatlwrv3//Pq5QUQrLtg8fPlyuuPQnUWIpzBpcE4s0DHQnoDutO1IzXIpAHCIZi6NHYanCzFcCNyKA5YEhm55Iw2GM8VeaAsTwx2ejv//+e57CHAzvCIYLXjfC3L1RJSxWAhKQgAQk0IcAG0RiRh5NiygMSEACEpDARQJqkIuITHBCAqw2pK9GIIDv4cDupfJLjywqejRtuc6fOS+X/oRYWAfLqsOaWBbjpQQ6EvBjjx1hmtWyBNjOEP70pS0L2txvR+Dt27do/cyXNsYxxqvx7t27aKaQA/lgNd6uKpYsAQlIQAIS6ECAxR2WPMjIo2kdaJqFBCQggTMRUIOcqbWt61gCcdEgPoCJxUduDrwZt3QfHth3GJv1VgF+fCRzpy36pUeqqTvtVm195nI9nXbm1rfuEpDAhgiEbzymArGAiGUw5kdifvzxRyzC9EA9HjWsFnxsaYaGJSABCUhAAvsiwN5h/thuwlrPGIW4r9oprQQkIAEJLEdADbIcW3PeLwF24rLIgFONrz5iXHFYjZWEY+9Zz7w7Hk1btPdmtFmV6mLA46Ujq3TreaxFNRIxSjdqfORigO3pL168uJjMBKcloDvttE1vxSUggQ0RwDjIvvGIcFgAYyyPp0+fZiZLqBhWMi66A+8y21D7KYoEJCABCSxJgC8bL5m9eUtAAhKQwGEJqEEO27RWbCoBPGofPnyY+vTOniu/9OjRtEWbMFub6nU0jQOUV7nHhn4jcGTdWUxD8mO7mUeiMFmVgO60KhYjJSABCaxKAFWdni2jbLxrmLkXhWDDfmavpI9wi19WS2MMS+DMBHhfMMTZkPjmzZszc7DuEhgiwIoDM9Wwx5M3hR/vvHZPRliziDPYaZkMibfBeLatsL+bajK2jNkBs8EqKNJ4AiqR8axMeUICapBrG10Nci0x00tgAgEstPQpbDbOraYxhjsSYFiLswCyhfaYRa0xAjArGZOsVxoObupL6wVzv/m8f/8++nHpzCzbMu8LMz7dafttViWXgAQOQoDVmXKjzcg9Uw1fGnTYU3MQRlZDArMJvHz5Mr5WWEK9LPvZcpmBBDZBgGVQ3otSazCZDDOH9pSSx8NkI9saEuoWPiV0yPeOOVWAxtoBGvla7+Mm2l4hxhFQiYzjZKozElCDTGt1Ncg0bj4lgasIZCstcT54VSYmHkkgc15i/I988GIyzhljbGetyVPVBmVv+hz3W5i5XBTJBMcmwE/qpB2YSS6djR7I1A+P2p2PHz8eu1UW2YIAACAASURBVP7W7mwE0rluWnd6vIunKRDD2yFw7969bP2RLzWP/NmzO3futCviIN/m492TEEi/iYpV5Om0k7S71RxJgJ2k6J3qDw+EHJhVMj2ubuZlFZWpRXtvRxSDUkjZ9szFxLsIpOighLWpR20XDXetkCqRa4mZ/jwE0mGwWms1SBULkSk6NcgQJeMlMIcAb1nqVuFFY+HFzwnMQdp4ll8w4QRPOqGA9qJmf9a+UTYcbxrkkYaBCQSY4dKZqw8ypPCx3H9U7xkpAQlIQALrEMABnPnSKDfdBLGOGJYigaMSwKx/8OBBXOvXl3bUhrZekwkwW4i+NF4QVBL7MPg31URMjLlkj15WCiqMmUZ8v5hd4HXDpUQO/PEUO/jIPD7FLdKU+cQEuwswV6dSrM4gOfU9WO121xxLCKwSWYKqeR6GgBpkTlOqQebQ81kJjCEQbdSQOH6obcyzprmWAGY/xnB8iiNii/rSKAgjPBYXA5jl+tIiDQPTCFRPPYascNb+/8lsmO76rwQOQ2Co0zPOHqaOVuQwBLA2whpcNsQTP7KOQzsmQobcHZmPySRwSAK8Sqxux/cLf8Ahq2mlJDCHQHxH8IRl+ZQqhnlySMPLlfrJCDcMLXKOr2EIsLqRlbXrS6ZVqTY/WO123TQzhVeJzATo44cnoAaZ38RqkPkMzUECQwRSUxZTDbU+lNL4+QSiRgjWfpw1zM95KAc8dtkUg0sih9IbL4GRBNKho+xjLCt5Oq3EYowEJCCBlQiw4oZJlxXGouT47w9UDYiYYftuTGZAAockwJEC3iYWKULtsO/9xuMhG9pKzSHw+vXr8I7wsjx79izLKj2gFm4Rw5sVvqwSNoSyNoG3jA8UNz6pTc5sB04zJx9+NzSN2XWYPbDp9mdqd6QTeLtumjnCq0Tm0PPZMxBQg3RpZTVIF4xmIoGSAPZq+h0gj6aViDrGQDvOu8kWbwS/dtYx/2pWYTKS3WJSk8V4KYGrCGRDR/ksq7i600osxkhAAhJYiUC5YZ+Cr1L/HMdMd8SnchM/dFgzTWZYAockUC6DVq3tQ9bdSklgJAFek6gmYiB9Nttkyi0mD6RET4XlCRIwcy79cGkmIcxTmbbC58RXwsqUO41hyUCP2k7briq2SqSKxUgJRAJqkIhifkANMp+hOUigJJAaZlih2dauMr0xcwhkS1vY+XNyG/MsPo9ybzoPXrWeNqYg05yNQDp0VOtOH9OdViVjpAQkIIHFCbAxP90tFcu7Sv1zjg0nQXkSmRjix59yi6UbWIfA+7/+1inrhKVky6BMn3wdTtgNrPJFAkwVwiwUvVM9W5Y5wEKGzJbDU/jSeLNG/igC+ihbxSCTqg/votibTfDkyZO0Rp5RK1tqL7pPJVK2nTESyAioQTIgMy/VIDMB+rgESgJ8bDBGejQtolgigOGU0qaIFdxpTEPKujB58YfTSizjY9jsiLmOq3L8I8dLWe1aaTX5DJjutBSIYQlIQALrERja8lCeBmjLhLnw22+/kRtjOkui/EuYGM2INrcb3n358iUtxR+BG4qRFY3NhOWURe7x0mXQPbaaMt+EQNxGOjTjDW6zqmzBl3bVpo3y+8NoqyMdUAPUixcvUpiE/epj7D/b1H1RvBhQiUQUBiTQIKAGacCZdksNMo2bT0lgiACbnMK2Y4+mDSHqFY8vLZ01YPOP3G83R4Cqz4M1ljl5Hv7ZsLONfzHL+Xv+/Pmjv/4ePHhw568/XhkYMtHj7uFpVCvI5DT9bGmZhvkd3fvT8oYxEpCABCSwNIFy/04oEe111epklJMtjfzFSwNbJhC3bqVG5w0Fpjdi8gZ7lB6IeLv2xbL3MDWAWO7ZdXVu2DEs+tgE0o/CD6mP9FVKaUzwpfF49U1kpeNgP2rImAM3/gIxRiRwVeueIj1DeGu6b4i5SmSIjPESiATUIBFF34AapC9Pczs5gb8WSJ7wTSDcadPWWE4OcHz14waL8Ei6t2x8Jtem1J12kRjrPJi1fBOLicm1S09xLnOxlIMliBOWoXqBlFueThviY7wEJCCBBQkMjdEsui1YqllvgAA2TTRNNrJ5CoMgGqMYW+UJkg1gGysCG6zSc5+Y8kN+grE5mk4CByUQ35TGKx8Hq5QBSxI8O21VotRxQ9owLXFfYcjAB0pBbOauDPUHO4Q3oUU2qPuqtVCJVLEYKYGMgBokA9LrUg3Si6T5SCAS4LcJq580jwkMzCTABot0ysD2XJjPzPPi4xRa9Q9tZIHlovzrJEBZ88dST5VVW4bTkmxPTsESdkl6Oq3df7wrAQlIYBECQ2N0udS4SPFmejsC0XGFCBuxUbLf8Msub4fq6pL5qFq6M463Kb28OjsfkMChCUQ11BiI0vEqwsABP/msVXQyxdyY3TEfnpxhzGdTAarD4BN35lLHcAJ4mg9yU1WbLEzalxpdbnL+XR5UiXTBaCZnIKAGWa6V1SDLsT1nznzVLapgJkf8LfQVPnYOMTKEVXscKhR0rXUXvrEWHTPTMtlyK4etRbE5sIqhdJWrD5uZxwNkaopBBaWFGnQ8yWzGHQ3g8TlMSBkxps+CtNHr6GAsdKQPQo+/q5ogLW774aisJ4i6WXN9Ql3GP8JLmvaQ8sH4O9m600o4xkhAAhJYnMDQGI06X7xsC7gpgdj0WM8bWVrNFrizy5vSuqJwZhfh3H18hq1YGyEcRTIggY0QCPPJIMzQ6bShXZ9D6SdXjVGxMfWdnO1tH+RcLDPYOIllbYgB6mCftbyK8AZ1Xya/SiQD4qUEhgioQYbI9IpXg/QieeZ8WBTGycFfdL1EGqySY5N0PD/EmIAHJSr6WBCTSuIpq+3v4XHkxGSq7ukkEyxP8tmvz4O2+OuM0A/RUxgRhQAVhFKjgqE1yaSKiFUF+PB3k5kvskVzN1QHSbIKLnFZ9jdKqXqAMPBAN9TBgmw0AX/H+6oNQKqgLrYI793xZmcXa02CrDNnj/zN+frRPwkci0D0FWf9nkHkWBW1Njsm0FBpdtQdt+s40bF3w+iE0TzuicVTZcMmVtfiRfYugIliBBvwUqnehZifBI5DgFlleFOYFQzViqWNkCb9l8nVUPox8dUtI0d9WxmXwJXSA/sYSodME4fo7ei+lLNKJKVhWAJtAmqQNp8ud9UgXTCeNhNWhDMLJLVGQhifRxc+uIjaZXF3yP7BOTTe9cIUlfRdZF4zE6zcNp/YNFQQmKVsLBBV7ef4YAhQyk2WkqJGCGLglCqrsERMlSqTl7QsgEA1A9W4hPNNGKYydw/TqahU/AMRfZJmqgKMcFZrx+71nZkhFY8QykA6lPnbaSUfYyQgAQksSwBlNlRAXG8aSmD8rgmweyvuSrvKttt1rVcQHqMwgqU43qMXL16sUK5FSGCnBOLm1sZAVFVVjfRjUMRy08Tpy5vG7z3MHuFsiQFPEluw916vCfJvX/epRCY0q4+clkAcyRsaQQ0ys3uoQWYCPPPjfLiYFWE8skDgJcUUIcwSM29luoBO/NOnT2eCwqqhiFAWjjEGBwri39RJxl0ukSor6+XLl3gvECPEM31joR8hw2o4T+EUTAcZbpGmzCfLdjuXHIp68OABBkbgQ2WxA6kFl6GOZQWpL0+lVaC+RIKUSHIAUYAcOJNDRE22pHz79m36+Arh2IKhrCjPokVDKVDNSokdBsvz66+/5hLgIQ0vRdrBAMgEhNZJXwrY8siO+lhW/eolh8w4+Bj/nj17xjrJTz/9FDpV9REi4TB069jxscOU1aSr/O38YniN/VcChyHAgFj2e2J4Kw5TRyuydwIN5bT3qil/mwAmbxygoiXdfmSFu6lUiLfNowMNDqXR44DfwOUtCUCA8YcpZZjhDwFJp5dx4OKpofQX44embejEi8/uN0Gm8Y9d2aFmSrXMdnRflFYlElEYkMAYAmqQMZS6pFGDdMF4qkxS30ZpszHLixZdCGAKzuETtwKXZeH7ycrCGAhlMYakfZtwY+5Gzlk+1HGOzOs8i6smGtIESj5RjKyCJObZcDdtTdquakFhXafNyuPExMyXDmS2PaUvXWLIP4MWekgsHYCx+xHZnu+kLRV72i762HzUsb5lIHbC+aXsKId0wlIyyUbLT3ZUMUWVwBgCdPGy3xPT0NBjsjWNBDoSqHZRItH6HUsxqw0SiMYuc4/tiMfwmPbJzFDYjpxVSZhXRHM51II9cdWURkpAAuMJMIlKh4UYnjO5yoaamOexPUzZQgO1biypjG+gfaXcpu4LDFUi++pLSrsLAmqQXs2kBulF8iT5pN6X6LtK615aYtEDkSYbGY4ujaohV67LURY6l/Ehzt2IGWMURSsimo7V2o0Ue4VkaUMAhxe5XShpYtUIBFBpJkPeHeJJnD5LeAzStjzj72ZNw+X4Z+ekrH6Rj0jyTJkQcxE+j8SeHEmGJpgj4S6ejfXNAlR/F/J3F7JxtrLsEn7sMes2XkpAAhJYlkB2fj8tLFqWaaThIxGIc5jMaO5ex/fv3/N9g0ePHr1+/fpi5pkVnl1WHyd/Mufv5h9DYKqGlRyFRPjSII53DUhAAiMJxMEqTc/7NedXqat5kn/c2pyWdZjw3bt3sxUlLs/2ycfY9EvrvgndRiUyAZqPSKBNIL7yaTI1SEpjZFgNMhKUySDAIkP0beBRePz48Rgs+LeY1o1JmaXhY3rRvImBNE1p3VEWKbEEwtyNBLjW+PRc+lQ1zFPZ/JRV782aUjREXJQn8O7dO17kar1iZGy4EAMo/EAxksDfPjH3f4/RcORP4v+L+N//2ydsssQzL+lpaQ5R5jRyiXBVy9C1WJqITFgT4JOGF+EjHo9kQkL18EsKjWXJDZrrWQMtdFntV6EsXkk+wpyWqzstpWFYAhKQwOIEsBqHysjMxKFkxu+UwGo/HoNtjQ2EJY1BgFGL06s938jWx8vJTwqcWjx//pz8yZw/rE8+fJ8mWDNMTTNLl/pmhs6a8liWBA5DgLe7rMvMydWQ+ju87mNcSuvIFL2ct5e0DxOzmu6bQEwlMgGaj0jgIgE1yEVE4xOcXIOMB2VKukrwrLDsW/W+gKhqiVVf2Is88aOE4jAO+VmmMn1q+cS7TNzCU8w3KXeMq4NnmdxRu5gJATKp+vDSNDcJM+mO1jLG3ps3b8aIUfo+gRNBff/999VMbm5M4rsKQgbxqPjIBq1WZ3wkfqC03PggkYEJfY+VkDGe2vAsHaxcAMk8hbGUwwQaL37sw4ep7JiK0K/SXdrZI+WAozstQ+SlBCQggWUJNMboUosvK4q5r0sgNVkWtVEy449y6Vpjjqld5MHKI1llHqysuIuZdEyQzawwnbOYjmWZlQRORSAdr2LFZw5c1TzJ/PC6r1wGAsX6vxUf23HlQNruM7tQd8kzlaES6U7YDM9JIH3rI4GZr381TzJXg0TCBs5MAMdGeEdQZNlMLcVSdaelCcaHYylDTp2qwyPkz2uLtFftgMRHmMnGDLS9YTRLv84lcoaKl1PmaQJEztnj1H1oWWm1Lx5liwBDPSGTfP7lkDqIrBCs9FC2y+XFyRKAd4MdLBNyzuUQRvKcqa/nSHXDZ7P+nErCe126inWnpYgMS0ACElicQENvLV62BdyUQGx6zOur5g/XSl3a1pj1LBo2jqmlixFpOBYdD6WVmZcx8alFAzgIszkhdVwU7KLVMXMJbIfA0K7POZOroTypdXXM2Q6NLpIwOmUTdWIYV7tkvvFMVtN913JQiVxLzPQSGENgaLRXg4yhV01zZg1SBWJkSSCenKC3lMu+MX3UyDGGwATvS3qM46qTcBSH1YcY107Zso+pBPljrdPq3DCc2hUszV9bx1JyWFVP/pGyMQGfM9iWMgzF4GpKuxNW7lBPGMphcnxabppJcGRO8KWlmaThBuQ02U7DQxhpyurrttNqjhd7CAg5MK6W+ehOK5kYIwEJSGBBAkHNVwuYYMtW8zFymwSihl7axh3aGoYAGOXVY2rpOm9p+lcPpUXIQ8XFBEsEWIbOZlBUoWroLFG6eUrg2ATiYJVWc+bkqpon+aP4Gus+qQC7DjOuZgMUU/S4i3bXVbsofGz6pXXfRUnSBCqRlIZhCXQkEF/5NE81SErj2vCZNci1rM6ZnqNpcd0/MzZSIKkPLI2foJ3jMY7y0FjMOdv1GOIZCib7mcrdV2v+SFis11AgtSuYpV7lkBjaX9WYZQ8tHEFpHbdWZsQ2RB0iNjm+qmVCboixTvUnC7+RB4c2viDehAFhI5WaIwbu4eqQFYBUvdq60+YA91kJSEACVxMYGqbJaMgquroMH9geAazk2PRL2ygYkRjxTFdKDEPH1GLiGAjPInb4pbQ4ScvyxGbNjOkswUKXFJp5ppk9lo7AhUo3200RwN3LD/jx76ak2rUw1WnqzIGrmieUZma7I86MUdkAyzg2tICyo3q1RV1T97Ulye6qRDIgXkqgF4HqaD9zqK/micAzs+1V5RXyOacGWQHsMYqIXiXmZY3ZUHXKhvdlwq6mWGLjHay+tvTkq/xMaQNlRhS3mAziFUjT3DAMkzA5RU6qeZUkcZUge6rhraTVSg8WrVnFnmXb5TK6VENu11Z5sgwNPxCLadVOPqasbGFhzCO7TtPoJ42XetdVbgsfx7QyWfmihTS600pWxkhAAhJYisCxv7+8FLVD5JuaLCvYKC9evPj3v/+NmVvu4wMnwhCfHlOLyWKAZI1DaVireOywO/mB5ca0baGmY322tJVXM+IXqpTZTiPw9OlTXih6I/8SnpaJT2UE0vEq3po5cFXzJPPGSkEs+hgBhspsPsYQWg5lx6hsrEXa7jO7UMxzfkAlMp+hOUhgiED61sc0M1//ap5krgaJhA2clgAaLS4EZ2ZGyiRNlsZPmECxoBH3WQ69g0M+j6H0qUhXhYcGh6sy6ZI4WnS0wrWz46o7jel229PJNJwZUPAyhrk5NK4telrdORCZ+p8Y4duiTiul+lSjxScffKSgahNUBThGZAPjTH29Uz5xFM3k580aOu+oOy1j5aUEJCCBBQlE07NaRurJqCYwcr8EoslCK69j5sIK3f/hwwesw3JyhQXM9Onrr79mclWlynEfbKmyxxKJtfHbb7/hsVutIpmETFdSC567E+YtWZ5e7pEA8/l0ayRhtyzMb8ehFZA5k6uhPJmiXPtT4fMreMMcykUrRrOhQfiGcnYs+ia676L8KpGLiEwggWkEhkZ7Ncg0nulTJ9QgafUNDxGIq8C4VapfJAsPkiybPRHPIxP8W1GzN/w9MU0qNsVNPppGPuW0lMiyUmmJq4WZgER/TDnvvihGFdeYYTPsoP348ePKc/N0/kXtJlT5IpOhBFVWQYZG/x/KLcSjuaoJDrw6N4Rx5ktaxbj9SOZiQ0BKzRurozstojAgAQlIYHEC0cyqlnQr50RVGCP7Eogaeoxl3Ldo5i1sXmOywf41pj1p5sysiHn79m2UigAG5YMHD0icpsS0wlBmGvPu3bvbLn9j7sTdf1HChqET0xg4HoFyXl3GHK/WS9coDlZpQTMnV9msO+a85vQ7FnrDAFt3s3UrRuZyQLuhhN2Ljt0papnuRVyboUrkWmKml8B4AvGVTx9Rg6Q0JodPqEEmszrVg9H0zQyMDELV2OCRCesPscSGZq8OBY30mbTVy1huere9upKmXDQcZWNmPcFluASu5eqL7zAVmBF+6PjOEjKkRcf8kaHaw2OCdqCaJ0054e1oF7SRu0MbXxBv5ku6kQpeK0bclJA9SL9qzFU/zVJ7KQEJSEACyxHYyP6p5SpozlUCLN5FW/9WNgrmIPvX+OPjDCxtR6uRPslUKu69wpjIHGmYkjirsCQ2YlBiK2fvEcJPmLdUW8pICUggDg4pipkDV3WWwhTlhI5wxtKMBmMaHDYywKaNPj+8Bd1X1kIlUjIxRgK9CKhBepGs5nMqDVIlcG0ks57o57j22Vulx+K66pANJgQGFZMjAkMyp2en0jSNR9JkWXhMid2HgqHvT2SzwkzU1S5pMubXdLa2U7Mqz5BvY6btXS2rS2TmuGr4G7oUl2YyxIo+OceQ7t5dU5k3GK7WN8i52V63KMZsahbLavcr3WkRlAEJSEACixOIPpWypOjPKG8Zs3cCqclycxuF7WP8MSfBbYbpECYhsWfGAMyZD2BDXDWjW6GlMgueEhFyhXItQgInIZCOV7HKcwYuzr9WF7PaU5RY9MECnO5lj0IKhEGYJZhnz54drKZUJ+1Lc7pQXzIqkb48zU0CKYH0rY/xc15/NUjESOBUGiSt+LTw8+fPywF/WlYrP8UEbfy3QPAiXDQhqhymnaMCxcUSh3wec4aC1HBauTlGFsf8emTKLFl12KR1Vvs1skyei5fZNyfWnIlXWc3fn1fNdk53vcjwtgmq9Q0iHbjWDeZDQNquYj/22EDqLQlIQAKdCTT2T2EHdC7M7DZDIGponKZzdk51rBAGOl+AZGZSnV9hOnDrp59+2povLfvd4wBkwjbAjiTNSgJHIrDECkg26w645k9994u9HLKq4/B+Kxgl36DuU4nE1jEgge4E1CDdkZYZnkeDlHW/Nma/urW75FVLbDkvSNT+aZNh+M35mkg1T/I/wI7katU269Vgi0O6ooWca7r9hljNWWBZQnOlPX+D4SpG5Jz5km6wpmNEyrp0fIQFsXbf1p0WWRmQgAQksDiBIdW1eMEWcFMCsd03ZRlzQI3ZWvZpx8CJSRfxGJc3xVYpvJxeYujMMaArZRglgRMTiINVymDO5IpxpvoBDQaZ07655QIW2xeYy6XMjxGO3Wk7uk8lcoyuZS22SSC+8ql4apCUxvzweTTIfFb0vfmZ3CSHvpJX95FQL+ZQC9WuOhTMtATSD6ikYvdllea8WngJXMsJn7lml+tF1Soswao6T8FN23alVMXbReSQ+xDhZ76ku6h+KWS1A5Cs1LbZs7rTMiBeSkACErgNAU7036ZgS12YwAZ/POb9+/dPnz6ly+EzS/eXpSSwlbEjHz16xBwsjb9hGOOvnEqVu3RvKKFFS2DvBLpPU6tTEV7b8V8x2jvSUn7m5+Vm6mx5onxqdzEb1H0qkd31IgXeFwE1yArtdRIN0oVkuX+iS7ZLZ4J/iAlax1KqBsai+xG7DwXQqOZJfGlQdUS3QlZDvo1tOjayTXL01TVn4guxqnpTtsm/S4ccepXI/MC1bqCrAgHFxdO0/nZag6q3JCABCfQkgA+jkZ3utAacXd9KNfRtbRQWN7EXmaFxEiJFyjyEOVVY9eZf7kazEuH5I5I/0tx2l1Y5K8aIP/OifNqIhiXQhQDve5nP5J2/aL04mMRsGXCqKzsxwRkCcciNlQUUixS3HWOjMF0CaV+6re6L1VGJRBQGJLAEgfStj/mrQSKKXoEzaJAurPgtK7RPNuvpkvOimWAmdTy+j2lRfTHpRQvVYgmfx1CeVGHv7rRq62z2h9MyAx5fWse+erFDVlmhYi66PRo584KUu3VJv9wL0hBmnVtVjKHojZjr63AIpTC2VHXEmD0NutPWbCnLkoAETk1g6BjQqaGcoPLRZOk7O7qKHJYiy4hYwGUnxFZ48eJFPIJGAn4yjc+OYUTGxARIxh+R/N3qB9XKdfkT2nxXtbuJJXAVgaHVCl49fmrxqqxIjP+e4SJ7ikkvA9Gac+9MgI1cVscuOD979mwjEs4XYwu6L6uFSiQD4qUEOhJQg3SE2c7qDBqkTWD8XTapHGmfyviKx5SZ/yPE461ZbjYXtX+UgcBMn0c1T7LdrNsprXs7XK1a9R1v57PO3aw7sd12nXJDKUuwKi1DyqJfzXHRrclkQllVjOQz8yWdIMkWHsm6dBCJDjBmhPRjj1toQWWQgAROQaC68yXWHAUWwwaORCCaLDexjHGMff3119gEuNOieyzgJZI+iS+Ny7grJwQ48kWgFBiDg8gHDx7gfmOtfM1mqv5I7Jrfl1izspYlgZsQiINVVjpDx4Rf9mKOHQeWkCFqjiIOPEHNuDUugcAInCWozuiyNDu6jN2pVCU3qYVK5CbYLfQ8BOIrn1VZDZIBmX95Bg0yn5I5BAJV06Lc7dQRV3UomGkJVPNE5pnZdqz15KyqVdtmvbCjUsOejcIrm/RLsKq+IAdeYRja+HKMt2nCa1jtVGwiH5OV7rQxlEwjAQlIoAOBzJmR5bj3LxVk1fEyELjVj8dQ7uvXr+/du4c5WN11xUo3vrRoBMfOGQMcH3n37h1OuNLRy4NMw1gLfv78Oefe1mnrsxm761C1FAmkBKozipCg/Epe+mAZfvnyZfbO6kvLKJVzdYZWZrlZsp1e3kr3NXBlHTKkLFuhkYO3JCCBBgE1SANO91vl2HUkDdId12kzzPwfkcNh3GnlixDruIvAkG9jm+60zI5a+WjaEqz80mP6mmyz16USdg9XOwAzVj4UPKYs3WljKJlGAhKQQAcCzHM65GIWuyKQLi6sZqNgGeDrKo+GBHLcQqrvv/8+/d5a7JwxEBLz5TFiqpLjeGOFndwmHFuZ0IalU/CGH8+cIL+PSGD7BNLxKpOWW+PfdHz52bY+fWkZTy6r42o50JUP7iIm7UvVmq5fi5KtSmT9VrDEAxNI3/qsmmqQDMj8y+q4Wo5y8wsyh10TyPwfoS64oJb7AOYSPo+hPJmE7v0ntKvDJvVaroEm92eWF9IRBsN+ZV9mlRVixM3BE6pW3SwI/zl5ThBjzUeqGIMAVbWypmzrl5V26Vj6eD+x7rQIzYAEJCCBZQnEcz/LFmPuWyIQTZY1l+1YyB7qbOFQ2piPQUeKGPRDx9RCmvE2R8zz2kB1Hf+ENt+13EwvgfEEhlYr4hZmAqRpZ8iZpKdPn2ZjAqMfXvkDT03bTIbuVkew6rxuKIctx99E9zWAqEQacLwlgfkE1CDzGV6Vw7E1yFUoTDxEIPN/xGTRrosxHQNR+6d5zvR5VJ2C5L9oRVL5lwtXcVXf7uVkrpB2PgAAIABJREFUGJlz1gr40tKNuSMzmZNsCVZVqzubxcyReYPPVjEi58yXdIM1HSNSSQMO4zuA7rQxkE0jAQlIoAOB7NxPliMLjlmMlwcgEJX0mpZx+lnzyJCdVgiTHUqLd9POWV0xbxxTqxYXc+4SqBq7ayLtUgszkcCWCcTBKhWSScWbN2/CggVOel66qlsiPMJPKqLIsvk2c5IPHz5scJttWs2bhFmGKPU+QzHrXzeRp2+hsTttZKBWifRtX3OTQEYgvvJpvBokpdE3fGwN0pfVaXOrKr72iS7mgHysG3NuMrTqUDDTEqhW5KpV78nVWfrBjrj4MgRtt5wNWZr3S8PJ8u/IKuT8/v376iJG49QduwaBDGoCmXi7uBza+ILwM1/SXVQ/E5JGLMeWq/zEutMypF5KQAISWITARaW78gafRSpppn8nQKNHN9WaNkppBbKijSSNQ2npabY0nFZo6JhaWVz6VJdwaeuQ7ZpIu9TCTCSwZQKNaWrqUeN9f/ToEU61OGNnbsbEkl9qxOuWzkt5Q8kTF/6Wa31b2aqDWHW4u62c15Z+K93XkLNKtcq/kYm3JCCBIQJqkCEyy8VXR7DqWLecDOa8ZQLVD9m1Z23c5RsnmHN4GqZVrTEUTMsQgzO1LWMmzG33vngy5Nuovtqx4tUAHlCAhLarJpgZmbUCu8FW/uZER1YRReYgDPHAb2wBDJD5t/pyxZw3G6i+nrHimxV7IcGq6jL7tYJ20brT2ny8KwEJSKAPgehW6ZOdueyBQGqyTLCMJ1eRWVAsrn0oLRSR+XqH3GkhcXZMjfyvMjsmVKpqQGPH730SNQGFj0hgOQLpeBVLiSMJHjVmjyGelCy48O7f+euPl5Fb6WIHTzFH5SOxDRd+LOLMgYg3hVBtiDTB9sNpFap1XLkKKpGVgVvcCQmkb32sfnz91SCRScdAxJvmWW2INIHhkxAYOnkTbbmSA7oy2nLYeGWCizFVbctT1b56MbeQoOrzOPDRNKrWcOcMQYuOgWkNN5RtjM9aodGL4iN9A9WRDVaTvXqsfkRoqaisoqSXWTg+shDnrLjul1WMoZQ5L2l3OdfJsKTB9Paqt0932jotZSkSkMDZCUTztAoCa6Aab+SuCUQlvbLvBz8TC9l4cBGgfSgt4M18vdll2QThmBqZ8/fbb79NNmTLnKsx0XJN74I0vTQsAQnMITBmBYRzZiiyxjyTuSUTbAYQxp8nT57Mkeckz1bHseqIty8gqIYg8Mq6b4hSFWkV/lAOxktAAg0CapAGnOVuVQex6nC3nAzmvFkCmf8jyMmKeWOxOHYeulYjWaPKUfunaeb4PPgQQpQqzZPabXBXJS7Mr7/+Omw140MODIypzGW4imuCVyP1DLVPH5YyjInJWoEGXaKUtiS9WMVS6FflBuJ21Wjf+Mj6BKLkcwJVjGQ45yWdI89tny3Hlmv9xJ/etgKWLgEJSOAkBNrutOqM6CRkDlnNsLIQTRZWmYlZ2u2UkVy6uNXOnUSMaQUnTDbSx3uF4xJSXzM0ZoucdJ5pc9pedTSfMxCovmVlr6YrcsiAP6aU6SO8j2ixDS5tbLzt4MkLXpoH4F1tgO2LaAu6r6xR2lfjXZVIRGFAAjMJVF8xNchMqhcf37UGSQ1daqoJcbG5r0qAf6XqTmvsiCL/+Eg7WUOS6lAwR9tWV7fxZDx+/Lghxk1u8bnFlBsoqDj/NubjVVwTFoXihwcxKZcgEztGAAv/9Q3+Kqs5XStCS3tLu2qRQztZmuGi4XQUHTOEpukzweaQzLKKpZQ2QJbyqsuYLU91WRvh+6XRORokAcK1ky/daVc1ool3QKBclQhCE3/t67GD2irifggM9cz91EBJBwmElWXOZKCVq9Yem1/i/hdUNRYPfwQ24ibJjqNll4PVXutGFSkA1yq/Ug7b9PjEJW2a2WFIxVSKvwnTjLD1jzyr9aW3YLvzt5E+U4Fi1J4JDPW6oTphUGlTDcG5Kp5BozQPaI5d4N2L7qt2b5XIVR3VxBJoEKi+YtgtQ4/8pUAeDt01fjyBHWkQ1i6ZX9BVwnSprCNrr/QZ/rR1SzjXxsRZZ/oghBtfDkh/HIsmSB8cH64OBZQ7Poc0JTZGWRH6fPRqpIlvG4Yes79MBiaJ+GzYgpbFh8vUPZAmuNY4wXUaPUOlDGnOk8MZ8KqPc3LmYx4cYsVwMebxMg2T7upyR6NqSx8BLIUsY5CBV4yXAuH5yxLgZAIIVRjy4FZfz5DJZJJRht2tjZQ0prw+H/2TwIEIZGN9fL0JoMgZdA5UV6uyMwJtLcXdndXn9OIynmC8tps1HYKqYewejJ6bD03Zj59tqjeWtk4gecMOSLu3Z4bcBel4Canj+Ikrph6L7+MzP3bKsnsQc+wqL1S7apemqy9UnNlGAtnwG8a3TQ3CUdQQ2J3uK0cJlYhKJOvVXs4koAaZCXDy4xvXILgTWJwZb+LGuZK27uQuER6srgsT2cg2TmnbyRo5YB7EFkwDjA+Np4Zu0XmYJqf5ECarm8+aqwKXogbJG+bckOfm2olMfL+QAWhV8eZEZkYU3r45uU17lvlI1hNCZ5iWG09VF40B2MgwDrbtZI0c5tyiFaovdYmFGHpd1cyLXaV8auZrtce1keydndasn8xpVJ+VwJoEUA+MI+UfQxt/jC9jtnIwuKC6SM87X2ZFzJo1sqxTEciG7EyN0S1PRWO/lcU6YfRotyaNi7nPX2hlAow8WYtnlyTAsLsVlsygv4mhPFT3qgF9QwkzW5aeQNtVtQ+RF21TulOWYegYIVtyHuppaLEhYqeKR2tnr5J6fEIHoKNmGMPlxQ48oSwfyQiUO6+Bj9bIkt38cr+6TyVSfbtVIjd/pw4jgBrkhk25WQ0S7Ns4FaqOQli54a9qRfOIw9TkrgXYknljppl2JNpuWrlVbRvEIP9r8yznR3SnbdqlECtphxhqUa04C5tDb8dVE5nULXTVg1WpqpFZQ9DK1WSLRlb9QEROLpSxpWyyxnIcTRzbq/EeTZan8SDNWn2dg/xhCC0TIG350sUqZHUnviHAxVtZD9nF2khpt0zr2J9cpGMCCWyEAENJ9uYvcbmRyirG8Qi0u6sThu23OENQ1ZgLLctUECMMAysa+nFyGI2zsCeAto63sl6B/UEp66MojbD1ZRgqscp8jgE9VNCY+NT4phHTxsLOLpsV8zT2hzJ/ektm12KPYvvST9LE5JyWG/sMxWUp06dOEqYJIpAQSBvlJBDmV7O6AjJzcjVfqpPkUM7oQk9uDB0rk+Gdqo7DQU4Goo3rvqrwKhGaTyWy8qt01OLUIDds2Q1qEEQqpxVBX/Avhi7WL5ZtCQ1dgzYpDeMypTEXCVSbYMiuYDYRd+8x47iY+VCCqrYNTY88Q09V48uJDx1jSP5qDmtGlpOR2OHp7VVJ6OoxTRYovSDVHIgESHxfyHAo2Zx4+kYm3k3mnrGaqTDT/B+BRtnByLmRYezb1/bkOfAZJ6svMjRo7vJ1oOdknq20+5E+pZeG55jEKUmsynQajvzEpAURRvhS8kgJgbO2XmhtJBU7SDWtY38SRTcggY0TaCiq7C2dc7lxCIq3UwKok3a3ZEzfadXOIDaDT9WaoU2xErC9ymlhan1WzWIeodEziyF0EmyaaRp9cluUtZucVfcH4wQvfYNu8r6kZii2XVlTWq1s0Op6JSkze5fLshelRVB6mTlwGiZp+vhRw6VhkNrxR61193rFWWL6ls2ZXHWX8NgZpthjOJ0D36r6x9B9KpHQf1Qit3qPDl+uGuS2TRy1Rhq4iQYpjdsoEhYspvuY2Q1psh5VNblvy3z7pUM7wo+BIbHjlKQ6Zxl6qowv5ymxaALV6XCZCTHMrNMHCZPzluc75WQkyM/8ulrBNH2EH6s80jGW6vTl3pGsLZYrqAoqRFLTCCcNzOkSaRPEPImsisFwGtKs2Q+rrzBi0D3aAym1SN/EWKmsKWOtCXCrWvGLkWnTVPsGoqbChEKr4wwps3eBy+XWRsCYEpi8svTJRUYmkMBGCKSjHi8h+qnXXzrT3khlFeNgBNLem47dMXyTac/BIC9RHRqOcSY2UxpAx3N3qFDmDDFxw+jhVtVawvIYP+sYkmF8fCotYo+048fnPydlxJgG1oQThUfvBBmqVmBIlhmCIX1motHoMSsSEB45HyDZSJM0ynz4QDm0Nt7Kw9OYXMGyX9EzJ0+uJotx2gfTASEMGvybjRsrw+E9Oozui0jTgEok0qD7NayUlTuexe2RgBrktq22EQ2CzVDtCUSizq4dZDJz+iYj9m2bdWbp6TJ3HO2recZlZVpq5Hykmk+1RIqOTTkmf/pJTB/Fpoe3V9Wr8qwcWXZ+jKhqtwdUTExlkTMzt7hbfTCtUeoaCZmkdzuG02VSWuQmk6y0srFXQGlmNWMrxDyrtUs79jrrdfT2rEsECcdvok37WOxO2TaFWGsCpJ8GM2qfhiVZvtGUmM1x6PAxK+4SHilSWtNYo4YwaTVpzcAERJNHGN1pKVLDEpCABBYhkLkr4nAfA1X9vYgoZjqOAHq9qv5pMuIvKt04OUGjXywQU4BksTPEwJrL2fRATAqst3UsxYtMQgKkijTSwPrvC1iiAI3WT5PF9ATivCgz+671XGJ9ptmGMK02kufxkpU9ZP2+sXeq9MmyUxFD/N6rthf5q9PmW73XB9N95RARevv6A0WqHVQie3k3lfMiATXIRURLJ7i5BkFrVGVgsGV20xju2mTSxV/WkduJvVsSKBsl80qm6p4F5ZlWX8PnESfUlJLJkIqNlsycN3ShaydKaYZrhuPEH5mpxVA1iQdCsEPAEiSkIbJ1ADo/kVX5sV7Slo2ZVBPPjMwsKOo1M8Npj6dDQUDHv0ROyy0+Vc6py86W9mr6Z3x2uQDMYw+JlSVADxnqElVheJ1jPqGTxMs0W8LEV3O4GHkMsxYNNVlJgeiTi5hMIAEJSEACMwmUCjvTZOuv7Mys0bEfT43dtKUwZUa2VDSLS8usig4LKT6SlriolVyVZFORqaGWYllfyDjBa7dINvGIMgfPaGracmuaXR4liZkTWNPzuj78Rokl8JFvaCPPs91K54qxU02eXJ2NXpf6Vi2EmyxbHE/3qUTKLqoSKZkYM5mAGmQyul4P3laDYHQNrdK2DeaL1WdmFG0SAtNs5oulHDhBObVkphkWjvmXNzfqAlpwpi8NjG2fB50htibeIIyNuIRN0akwabIdmfQZbVBTqSg/d6lyww2WPQ4EWoc+n1LiMs2BVqOIRTtw2mqItHRxQ3VJax27R5cBIasgSEOTle3VpbihCsZ4SokVTAN0J0SKyUYGaK+YSRqOkSEw2TEZB5D2UA/SrMRwGbrT3tdGdKeN7I0mk4AEJDCdQLplqapR5lux04XzyYQAxkpmWsX2Yr6aJGwFySQ+hfXcSprc4ymspfhgDIwvN8nsIMHqGgFkVq5eat3GiU1VhiGTkZkAD8YVhzkT1yoTMqT/VEU6dmQJPEyEjl3rvrVrr4D0LcvcqgSqL/XKAx0DyCF13xbY0ugqkWrPN/IABNQgN2/EG45y6cgWpy0h0GXlPdVKk9d8b95ANxRgaGqZNhZzzy6rEHGOk2aedoOLiyHxQSZNdK0bcptWNLSr42GsVwzwzpZF8PhViNoT0jL/a2OQJwocAsRcm0mX9Ok4ECTBkdMlZzIpM89qTccev5gzR6qh4XSaLy1IEj1e1dcz1DR9ScfLn0rb7orlVD2Ue4y1kcE1KV7yBvSskx3vkrpXh7nxPcyUEpCABCKB6raadOSMKQ3ckADTiWh2pK2DRrhqpoHVFR+/yvQkcVWAPU4qurRj9cUhskvm4zOJsyNs7vZTQyYj/SH6Sq/tTlmJdMXYu9IAc7As5RkuS+C6065t96q1P21ydW3Rpg8Eym4cXu3VOvOBdZ9KpHzLVCIlE2MmE1CDTEbX68FbaZDG0n+vaQumSDR0Oy6g9yK/l3zAWJ1dEtmrpYbUCvEpJZbdG94L5KFTZY+kj+8izPtIHasDI5HcavseuAuE6uO8CyGHdRClbx9FI/mt+MMkBdLLARyrQ5NVbUUKpS2uWsmJeV4b4E2MY10a4KWYI8BQtmkR07qTayOhie/wX0ozhF+/fk3XKePPFsMg8uzZs7PV2vpKQALdCTx69GhothPKqg7F3cUwwwaBH3/8MdhMWRqMNtrus88+y+Ibl8+fPw82KM9++PChkbK89euvv0a/S7yLPYetc/fu3RhzksCDBw+oeFZZTN53795lkctd/vHHH3EWSk94+PBho6z3799XLfL0Ebytjx8/TmOuDX/++efY1tlTdBLmG1d11CyHPV6WwC+20R6ruZzM1QGH4njv7t+/v1y55pwSKLtxuDt/rEhLGQofW/epRKrtrhKpYjHyWgJqkGuJLZH+Jhrk6dOnQwu1bEl/8eJFl5pmVXOyPIcqbyumHTMFMmHKwGylo5lXXT2mlH//+99VmWnZdGEEYZj8HmwKQx2hzV8gQB3bU8gMVNpe3GIqCqKOTZYVV17eu3cvCs/d206v/vzzT0xi5AHCzEl0WdMQw3yfF4S/cHltew1lOyYeOxxvZTUl8sxs9Kq9F8tqvKQxTRlwbeS/TIJXLfuX3vPfFCcOwSEj46UEJCCBCQTa4yiabEKePtKRwNCcEONmwp6g6A/DPzdByKpFdU59VH1xVt4fF3fnMZO52JrpwcSq8PS0i5lcTDBkpCHqxWcPliCdjQfgxBysjotWJ3bvtLuqkhZlXmaeLlikDbHCdzIOr/tSnjGsElGJlK+hMRMIqEEmQOv+yPoapDpPCQMsRxY6VjCz8TrmbFZ9CcSjKlHPEujbGfoKbG5tAtmrN2YK3M7Qu0MEMtTpG9RlXt8Yrie/pFH1j+kYx14b+UfaYDEMlxg+c0AOZ2596y6B1QhE78tqJVpQSuDly5dVU4PIN2/eXLtXjv1T6c6mtKCRYZZQy5QYW+xdKuNPGLOyao7LzdW5YsY/Nn0WHy7pUU+ePKneuipyaMSIol6Vm4nPTCDOiFIIQx0sTWO4I4FbnTw+re5TiQy94yqRju/1GbJSg2yhlVfWIExGhgYKhtahW9NApQvNQ6PWtJx9qi+BtKVizkP7NmICA5slkL3IfrhuoZbimNfQ8gKvT5fv5A3lH2o07SWN3aOdeSji2Gsjn1Z7Bi8MXsTyU0LVxEeNZHOuA8dRG9d6SWBNApzWX7M4y7qKAOuJVfcV5gW+tKuyConTGcU0G4WJMX6XaKlEGZCzizMmZrjxAF/JuLmEqXN0psnIQsC0HlVCwD4pI4nBYEXgax3A1ayMPCSBtD8zUvFX3dVOR+KLtayLpatXV32j5pD01q8UDdTrk1ml8GfQfSqRst1DjEpkiIzxDQJqkAacDd5aQoMwqFY3IIbqM3Ppa4Km67CpQbJB2mcWiYWO6rrxtFnwmUlupO4M9dkqROOt34jMOxWDtYXqu0N1qrtVJlSz/Rq271aLSy0B10bq7jQ+0MkEm7doqHWrZI8UyTSDUaOvQXAkPtZFAhIYT+DiQDq0rjG+CFNOI8AWy6ovjTnbxZPpQyUyfQ23yGSyEsE6yQxZ8kQvI/CpPGpVyGseLIjdgJd0jDshtn4mOY/HrLJbfS8RYKFvyveV09xuQoBBqeo/y4RBZ5WzOHaYff/991lKL3sRYFgb0zS9iju57lOJNDqSSqQB5+S31CCb7QDraBBWURuLpyydjbGTr2KYGtUTln2vKsvEkwmkzRQzYeIz8zefYlYGViaQLUG4Kr4Qf3YupjsG0lJg3uv1aSxGTXtJ44KGayM0Wd2dxg24dzldmHYLwxKQgAROSODiGhkT1BNiuXmVWU/EWCnFCJ6PhvFRPpLGxEnFnInf0LMYuOdxpw29OGuuhF7VmkPbM+keNOg6X+PBLtedlr6PhiMB+ufQOxXTNAIX94U0nvXWRQLVxdA57dUo8Ty6bwigSqTRPVQiDThnvqUG2XLrr6NBGgcpgFPdnjgHGqoqNTwanrw5pfjsfAJxrpRmNTSTTdMY3iaB0p22TTl3LRUnfcudi7FGHYdTdHfMNgtMe0nj+z7m8cOvjQy60zLWXkpAAhKQwDQCQws603LzqS4E0O5Dn/PFiJzs+UjPv48xMobqgjMPJ2u5ZQkLhq9sTxZvqLhtxm/hxbnKZIyJS55zOkOZWyMGGZb7OlyjXG9tnwDLbWFUIcDfSIFDr2aTQXXzwchMTDaNwBJj4Kl03xIAr23KqBfGaIGYuCxlzOPlUxNiVCIToJ3hEbSGGmRfDd13AHz9+nVjgMJC6D43SReUyX/yNsd9tdoepa12jNV01h6JbVlmrMR0/YGRv/up0y1Xfx3ZWC9qzKr6DqfV1zNUc9pLGjMc83hMXIId83j51IQYZFhubUR32oQW8REJSEACVxBI99ZVHxu/sll93MhrCQQjptou+NjmHO5JjYaZVgLr19V6UcR5DqhVCawWyYwiLkaM2RWbtn4m5MzOkOXWuKz26kZ6b52HAEtRHz58OE99rWlJQN1XMlk0RiWyKF4zX5OAGmRN2lsrC92ROrdK8dp3y/QXY54+fRotcBJ3z/+iACYYSQA1V516rDbxGSmnyUYSyI5MNbw+IzM0WUkAyOn4liXoO9z1XZ3QrM0a6x/ZtZcSkIAEJNCXQLrHp5qz7rQqluUiMVOqjYIHa6YFE00W9vDO3Ec5NA+JRSzHZ+M5Dzkau4sdUfOGjtl1G9NnkiBwrw+gh5yHCuJutWNn8ngpAQlsjcA6w5q6L7T7OrQpK47VKpGtvXHKI4EjEVh6TGOvYdVlEhj2PUtBnnzmMf3cHJprjBF+pAbdUV2imktl7j7xSTM3vBwBHOfxl7FCKbrTutPmO0ON5SbWf/oOd9U3lEpNe0ljbpq1oWPoTuv+gpihBCQgAQlsl0DjW9XsFZrpA4tGxpAzbD6X8/hLhmra1zXVaJGrWnNoeyb5L9cZGsJ7SwIS2BEBdmBUpWVgqcZPiDyh7lOJTOgnPiIBCeyOwKIahMXf1LlVwhnz/YbyqaGY58+fpyv4mNDLfadrSAbjxxOIc6X0ESc+KY0dhfGlpY5zXu2+rp0doVhO1IYvjULT0W++DN1XJ+L7PuYd7176fCDdc9Cd1h2pGUpAAhL4G4GoeP4Wm1z4TeoExrLB8Kmrahnsspn5EUUyj4t3Y4yMqhgXI2MRF1PuPUFq0N+kLrERx6wUNF7zmE+vWjTK6lWE+UhAAlsg0GsYPKfu60Vvck+Ig79KZDJDH5SABCYT6DIGthd/mT3N+Uh+WjXWXh89epR+aw43YXZWJk1veAsEqlOSqPu2IKEyjCeQvn081de1M16MA6ds707gxNjMxagMXfX1DGmmvaTxKc3agNHfTsu63BEu79y5c4RqWIeuBD5+/Ng1PzOTwC4JNL5V3Z4ujqltarJEa2PMg6bZJoFnf/2NlC1t/eyRvp0BQzzL30sJjCSgfZiBOo9ppO7Lmn6dS5XIOpwtZR0CapCM8xk0CFsxVjiaxuFpSskKYrmWmJlfDcmazMu+BIZOn/Sd+PSV2dyGCNCa6Z7djp7yoRJPGN9ebhrjo7oKWvfVCc3ajL+n0zIgXkpAAhLoSeDi2vfS37vvWZmd58WcMNt1FSs0/2gaWUWTZf4Pp0XBqgGmndV4I29IILZ+JsO0T5NnmaSXjd8uTpOtHH758uXnn3/OWtvKf+WMnZiVZaA46g6BlZlbnARGElD3jQR122QnVyIBPn316dOn64/hNymRmlLf2/Y6S5dAm0Dm4ioTz1n/ZTrDpx3v3buH5ZYWhOXMfO2nn37Sl1YC31RMVW11n/hsqsoHFiZbJPFoWve2RuOnA12Z/5zhtMyNmOobSvw6L+lqpd9wbcTTadWOZ6QEJCCBPgQuju9D37vvU7y5JAQwE4c+e9LeK5Tk0QpGo6Fc4m89NnBvSNSB5EbfksDQ9kxk6tIZ0rrFbpZG3jb8+vXrLm/QbWsxp3TeVggwOWHX3px8fFYCSxBQ9y1BtW+eJ1ciESbrd+f5thvLaugOfAax+gYksDUC7cVfzJ7xP1gQRjmOvzA15t8ha5ZBAIPKX2zaWk+oypM5YEIaVzaqrDYeiacnU76607o3WfV9SUvp9eHckOeahmVai/VLH9ImpVTdY3SndUdqhhKQgAT+S0CnyH9Z3DSEmThkxDAbnL8biPzjFxK6eFBibiU2BC4jjbkhgYYZ16UzpFVrlEWy7sWlRQ+FswnYULLDx8NBd9rhW3l3FVT37aLJGgN791G9URasuhd3Ff+zaZOz1feqzmDimxPgCyuNyQjiMR9Jj+bjJ+MvE5scxsyF+UwIy/f86UjLAG7nMp3qokf4K5sbaWlxDh3SoKlfbbzbdTv1PZUkKKP0PWVhxDexewdo706YvxiVCcwbmsXEyxUsvTVLb5RFlRetrO602KkMSEACEuhPoD0PobxFh/j+9dltjpmZmNYD82X+50RSRd6lTVOjNpWW8P3797MYL29LIG39TJIunSHN8+KQkiZeJ8yceZ2CNl6KHDbeQOcUT923i3Y/uRKJbcQoWl2fjQkOFlBrHKxBD1adxrgUasrbykmyObXGSOaPiZhTmzkY13kW99iY8ZkJbLmB9dtvv/3+++/XkdNSJhDImgzH9oRMfKRBgLNi7deHkbDx+IRbjQG8e1mleGuWfsO1Ed1pZdMbIwEJSEACRyOQmYlp9brsBopGA5ON+c45xLuhZZDCMTyGQGz9LDH7dvsuEDS+2xCKXsE+zurIJZPkxpJ9mf6QMbQ1HA5ZNSu1awLqvl0038mVSGwjluZPtYo30xURuRmQwBIEhsalyWUFG5V/cSTz54mlySTXf/CiM6AtUmOTaPtB765AgMZNlx14N/t+dXCFKmy/iPbRNOTvPoUfGsC7r05U4a9W+m3XRnSnVVt/35EfP37cdwWUXgIHItAGK5GNAAAgAElEQVTeh0JFMVkOVN2NVqXxuRJMii4mYzQauhhDWAZDKNNPZwylMX5NAg0zrktnSOsSu1kamYZvMp7gMmSgY56w/mw5lJsSYCl2fQgMI5TbxY+e1qV7WPuwO9KNZ6ju23gDBfFUIrGZnjx5gt68uOoU0+86gNbY19e01CC77m8ThG/bnOUuImKqkxTdZhPgb+0RTGsaF6cLAf5Gihe6UDCSRz5isvUJZPuuTrWpZTXabDxtlMU7stoG3O6rE2W9zmPW6k4rW98YCUhAAt0I6E7rhnJGRo0JYReTIv2afJcMGwJXZ6oz2PjoXAKNxurSGVL5GmWFZN1LTEtvhPEk3eRnw96/f58tvDIJdOGm0VLeOhWBxojRZaxQ93XpTks3Uypko6yQrEvHSEu8NoyH6cWLF9c+ZXoJSKAvAYb39hyWscJXtS/zLeeGnf/hw4ctS6hs0wjwpmeeHt1p00g2nmJz28XhtPH4hFsNY28FM2/N0htlBW6L1vcfE9rGRyQgAQlIoBcBdqP0ysp8hgg0FG0XFZvm3z3DrFJd8s/y9HIOgbT1s3y6N1ajLIpmu+i+trpnuLyUgAT6EmiMGF1GpzT/7hlmKLrkn+W5kcsUYyZS91o3yqJolUjG30sJnJZA+vG3KoTuo1O1FCMlIIFFCWSf6+cnMJxLdgfeNr0orvtw2iixe1klrjVLb5SFYEubtbrTytY3RgISkEA3Au0hnmL6nuzuJvexMmq0QheTIubP0bEuH3yLGZbt0EXgMtsNxgydw2Mb3aakHWqsNb/bEICcp29sqgMojATmExj6UOrQMDiyxKHRice7DBcx/23qviF6KpGh/tOlVwxlbrwEJLAQgSU0SPssBRUZGmAXqqPZSkACSxAoP/KxRCknzzNay0McultfQyV2X52o1mi10htflQyCdQeb1Vd3WgbESwlIQAISOBqBxpywizszGg1ddHbDMmDuep4tY0MHNy9umF2z+zYaq0tnSOsSu1kamYa7l5hmblgCEliOwNCwNnN/xsl1n0ok67EqkQyIlxI4BoElNEhDfQRoflj7GJ3HWpycQGopcZSnyy/KnxxpWf2hITqk7O7iWnN1oqzsmqXf3KzVnVZ2AGMkIAEJ9CFwcQe0y999QDdz4deVhu534U8rRyOpS4bZNrFUeL9mntLYQrhhxnXpDGkdG2WFZHygI01vWAISODMBdd8uWr8xsKtEdtGCCimBExLwaNoJG90qH5LAd999Fz1qr169OmQdb16puFJUlWRNY697WWWNTmXWflrW3xgJSEACEuhCoK07uxRhJnMIsAlrzuPh2dRo6GKjZD8InEqovySlsYVw2vqZPF06Q5pnoyyS0TdmHmRJyzIsAQkcmIC6bzuN2xjYVSLbaSYlkcDZCDSGJlDoTjtbf7C+RyXAd3o4isqa1dK/MnVUgBfrxWmtdpo1jb3uZZVVa+iO7qU3ykKwFdZGdKeVHcAYCUhAAisRcDayEuiBYvouKdKa8/0Zb9++Hfq+CjbBeb70SIt1N7kGesGs6CEzbs3vNoQK6Gqd1ZA+LIHtEVhuDDyJ7lsOYMfOohLpCNOsJCCBSGDRAbCLEomiGpCABG5IgOULv926HP+h37aMJXZfD1zNsIxVSAOrld74qmSQZ4W1kcGPPb58+fLzzz+/c9Y/6g6BtFsYloAEJHAtgYvqMx6uvzZn03ch0GU2GI2GLhPXxmcWvv322y613nsmEfjNK9Iw47p0hrSCjU+AkoyR5MmTJ2l6wxKQwI4IrDysnVz3rUy70Q9VIg043pKABEYSWH9M677+O7KmJpOABCSwLwJD+6RjLfr6Mtc0LGMVYmDN0rewNlJ3p71+/ZqPqF5cCI7Ujheg7hCAw/GqZo0kIIHVCFz82GOXJa3VqnO8gubz7/vDaX/88cfQlBj3TF9ja/utOb91lq7jUGNRbnd3WqMsitPVunRbm78E1iew3Bg4P+dd6L751Vy60RsDu0pkafjmL4FjE1h0AHQ/6LE7j7WTgAR6EWi707pvTVjTsCwRrVl6oywEW2dtpO5Oa/xwS4nswDFyOHDjWjUJbIHAolOdLVTw8DKkinz+4hfbOIaItTfgDD216/jtf9kybf0M9fzOkGaIn7Xtm//mm2/S9IYlIIEDENiyhZCOfvOHu4V0n0okvgUqkYjCgAROQmCmBmk/3n0J+CSNYjUlIAEJpAS6j6WpfZ4WRHiMuc5uuffv33PILHt25OXM0keWQrKNmLV1d1pbfY6v5N5TymHvLaj8ErgtgYtnfN3ct0IDLTqSR6MBY2jmD6dhFgz5zNhfs/1lwSWasvqCROZLlHhVnkOSIDY/7HxVVu3EQx0jPIUv7Zzdow3NuxLYCwEmrlVRqwNgNWU1Ut0HlirDoaG7inHRyCFJVCKLYjdzCRyJwE00yMwpz5H4WxcJSEACkwl0t9VnGpasaOF1418WpiZUambp40vcyNrIp1WJWbnjYNbFheDqs4eJZCazzgnBwxCzItcSYJAKh3/5lz+6HKuimqfXYtxy+vaBEiTvu+a+ZRQ3lG1RT0M0Gsbs92lDGDpghJnV2LnfznPvdzHmIuGt1WUjHwdHcZy2e2ytSyiPBPoSYACck6G6D3oqkdCFGusOKpE5b5nPSmCzBGZqEEaGzVZNwSQgAQkcg8DMgTqDMHN1Iq5Oky3OoGvnETNLz+rSvtyIWVt3p7HCy+I+Ip7Wo6Zjo919vTueAAdmX716Rfq4KIyLpfFmPXv2bHzmptw1AScqqzUfvq74AqaF8jLO+UGyjj8e8/bt26qESIsuPq2XvbpjC/skbcRbhYfaC3nm+1bTSrHvuFHl055cTBEZlsCuCQy94NUB8KqaqvuqDIeAX8V2fmKVyHyG5iABCQwNaNXRbzyuvou848s1pQQkIIEjEWiPpX3XA2calvFxpJqw6T8+XjbfUddG6u406s/incv6ZT8wRgLXEmCtk9Xwa58y/RkItJXrGQisVsehJcWGY3uMbKnRMMdKwC03dDSNg0dzHH5jarHlNNW1gKGFg5UrkrZ+VvSczpBlxWXYkFHGEwMfj9FXyRgpgR0RGBrTrt0WWlZZ3acSoVeoRMpXwxgJHIbAQhrEWepheogVkYAEbkig7TCrmqmTpZ25OsEXCkPRX3311QQZZpY+vsTtmLX1304bXxNTSkACbQJDNm71qb6LsNUijFyTQEOprCmGZQ3ZBDMbKD7OnHPOATJ8aVXHHgPCixcvztx8Q0PitM959yUZWz/Ldtp+riyTeElNo2kbI2MAa3JOx4v5GJCABG5IoGooDo1+V8mp7hvCqBIJHUklctULZWIJbJDAQhoE87LvOu9MdD/++OOdO3eeP38+Mx8fl4AEJLAmgfZAOn/nXFqXmasT8fEh4zktqwzHx7NbB14bGTydliHw8vAEOB7BC8AfXz/DLMsss/BG8S/DAf/2fe2PzTY7OgDhofr2HWiGSjF+OwTCa7UdeQ4sCcfVGbuyYY36XvxxuzaT+DrPacrXr19X/SW46KrxbZEOdnfIAKUpb6uGVvs4eON30Vgof/z48cFa3OociYCG5cjWLHUTDw6NfiPzDMnUfUMYVSL0EJXIVW+TiVcmoAYZCXw5DcLsZiOf2MHqDisq7ABgD+KEr5CNhGkyCUhAAn0JsGTBMm9153TfgmauTqSPT1jaSh/P6jUhtyyH9HJTayO609KmOWmYzT4s2rbXbcOqcVw7ZnbKHExrZkyPYbkzW/FkS2x1et93oBkjm2kkcB4CqF6GrKy+WDbo/mmzMub50Rs3+eXlJ9Myj3uQEKuLMdmDR0M+s5k/epd1gwmXURuWz3b8PA6dc2ghAyUydKsUyRgJrExAw/Iq4FGVpE9VDcU0wcjwyXWfSmRIU6hERr5BJlufgBrkKubLaRBWe4YGEH7Wd7Vv0TPhQpKwGM38qJdyvAqyiSUgAQlMJsBKUXuxfXLO6YMNP9OYpaq4uMEYO2Q8p8Vl4fh4Fs/lgddG/Nhj2dwnisFavXfvHkvM177ebINicxAvxqNHjzCnToSsR1WHhqcxw1yP8s1jJQIshbdLssXbfPreZSbGHKzMk6GsjBwTkxoN05qSHlJ6+CgaOcl8aKAYI9uR0lTZVrfirlnrtPWzcqvrGlmakZdVV2t4Vm/rSIYmW5mAhuW1wFkorG5ZrQ5912ZOenVflaRKRCUy4W3ykaUJqEGuJbyoBmFDcHXqhJBVtXWt8GPSU0HG8DhiO3CNgWYaCUhgUwSqhmhfCYc+dxRKGePQipsnmDhMkO2cayOeTpvQVY7wSFjGzVb9eM141XFHx/cNU4k0/PF6VM0m4nmEP5akp53wOALNK+sw5GUB45U5mXzTBKqvzKYlPrRwnPQKXwjJasnEjPgJ58Ci0cCAOeFxxgFe+bKTBF+aw2lsJvBG1DESrRTDNwmUIkUxGrdimjEBFpWGssLetYeMYWiaNQloWE6jPTSaRVN8WrbxKXWfSiR2hhhQiUQUBjZCQA0yrSGW1iBs+2OWVMqGgZp9fadMMz8m+NJiHRm4VjsSN194c5CABCQQCOCgGtoj2+WkLwp0KP8gwMWRk8E2jrTd3WlDCxrXdo8tro189O98BKLnOfRg/GecDGXXT5sEr0Hb34Ox1c7Bu4FA1SplDV0+ByNwUXMcrL67qE51EGMAnCB8XOvEfLn2ceyV6n5P8rw4FF9b1t7T4+8sja3bDpjR3CwFCzEkmImdblDtIeTP0sbMzI/0eDnMEnOkCu6lLhqWk1uqahOiCyZnWH3wzLpPJZKpKpVI9R0x8oYE1CCT4S+tQTBHswEkXHZXUiUBio5TLQp14CoRGSMBCeyFQNUOZ2TDRp1ZhcaiQRiuWe2/WETUwtPWWE67NvLJRbImOBiB+KrwdvG2XLuOzEIVL2R4M8t/NXTG9Jaqw5/IMc+aZkcEqis46Vuzo7ocRtQhg+Na/0d6quxaMygdhNP+gJlFtodB3asiQzP5G7KqLl6kTTlfFaYrCH1z7tUuG8lHd9oWGiId0zQsr22R6n7S+WNIJsaZdZ9KRCWSvQ5eboqAGmROc6ygQdBH6RgSwwytcyRvP8u8DHMiltVdJ7ZL964EJCCBvgRSTRdHNgITtmWngrEeMrRoEEthiSl9pBqOmUyT57RrI7rTqt3psJHpa8w7M80M4qUdsqt4aTV3Lvae1DqMwxxj0MUHTbAvAviqY/uWgTGKbV/13Yu06TAY24VdAle5Z1Jf6fgHG4PntTsb9kK7i5zVPRw3PIRU3RIR+xIBBvnxvaJENKRhHTRKVrrTSiYrx6QjqoblBPi81+noEcJQnZBV+5G0pWKJJ9F9KpHQ4iqR9jvi3fUJpOOSGmQC/xU0CAZtde1i2qrrmDpmM2inSGOgmUYCEtg4gaotiuKbLDaDM49Hk37yAkJ6tuzaLeZB+NOujehOm9x79/dguv6L7TVnsY/KD72uvM/c2h+d3hKDl2EFzuVfHPLSAENhmXJ8jIZm7wbskF82GUibmzCN26EMs5hEIJ29x3bhHRw/KsbdoDw1UgSsExLH4mIA0+qGnqGRwt82WVXd3HDQqy4r0KDEx1uTxRsaN1Ss1U6oO62KZbVIDcv5qKMuSAPTtrtdFOa0uk8lQu9SiVx8QUywMgE1yHzgqeKI4e4aJG2pWAoW7/h508iaMldigpwWgdoa+azJJCABCWyZQHUgZbibNmIz/KYrSwyV5BMHzzRwcdUxGslkOA1gXABJyyX8/1dG/u+c8SHXRnSnTesw+3uK9y12Zd6T+dZP9gJnbw6Dxf4YdZV4aEk0A9XxctpA3LXSZvY3Au0+MFmj/K0ML6YSmLmqGM2XMXszGS2j+y175YmfPxpPZbCb56qNddE0XKh66QaurDXZQpG+9RO2dw19KsFl0KHW1J02RGaFeMYuDcuZnMsOzKjCHouZ2TYerw6n4+cFO9V91VqrRBr9xFsSWJqAGmQ+4TU1SFxvTU1f7N75tQg50B+yuRLqZoIh3Use85GABCTQnQBjZjqEhvCEaT5jY3rWDSs3iBqt9LSUtrmbOuFiPldVHGHS4tLw4ddGdKdd1VV2nDgaKKx99PK7NN4cSsEq2jGv2aIP7T5Ix5eOYYDPFtkMOhOo6svY6H7eszPu67Orrq/xKjE7bWfG4Bbbsb11gJT4V8gzpo8BD6W1Iad3U+AR4K0GvSGPF4JxC1GjdTt+hTpUtrpUEbJNaRhOCZRrSRff3/Rxw3MIaFjOoReerY4ngJ2fcyOHE+o+lUijP3hLAjchoAaZj31NDcIoWl2onbb8mtadhalyrkT3oMQ0mWEJSEACeyfAsFZdF7pq6wCjbppJOghXLXwWExrccLaRgD9G+Eayxq2qJgp5Hn5t5NNQT/89NoE///wz9nKsk7t373ap7/3791n+q760jBSU+OLFiy4F7TGTx48fMyyWTrX07EKsF36XqoUaE7QDjKdtz037ce8uRIC3oJHznBZvZOut8QSePHlCK/DupLtyaDWsCiIZwYaGynQFP5ogWbl//PEHOTA8lt2AF5ZblJ494uUQgc8++4yWyjZwAPbXX39FDQ09tVB82vpZEXQGRKXRQ69AYAKkJzJLmV3SW+hyWQVJg2cOJbJ+HTPxvJRASUDDsmQyIaY6noQBZEJuIx85oe5TiYzsGyaTwDoE1CBdOK+pQRhFKQ71lBmrYSvYtEnN+/fvsZn5S2lg8DNLevjwYRppWAISkMABCMSBNFsgCusAY1YMWMyPK8ysKRFOR0uGYsbPbJSG29u3b1mdLgG+fv066hEeLBOMiYk5lIlRGVSKQZ4AdxGMAOnH1HQfayMNN6O3DkMgfTd4A+nQ6xxQOwzAXhUph7Yw6BDfqwjz2Q6BoDZKvWKjb6eNkARrhlGx2kxocWyUUtqYnilfdpehlfGW+GqGeEdwqFNi9pSXFwmkWiyyJfLig90TpNvBoiQEiI9lpdsm6AxYjfFWFqAzkLiaJ93MrpLhKi9LC75Bu3zcmMkE0leSvqphOY1k+e6nI8m0PEc+xfASdVk6lBE+pO5Le2ysr0pkZG8xmQT6EkjfRzXIZLbraxAUBwoiDqExgFNtpMlKMuZWNHr8lkPMhBhsick0fFACEpDALgiw9luO3qwYNNaEWWLKVgxIX13Sr2bOsmRJhvE2Dr+MyWWCkTFlXUK2xMccjro20jr3FytvYO8Eqsv6veyVoYVj3qLqSvTeYc6RP508xMErHWjmZO6zWyPQeDVo/a1Je3J5MEeq4yQtxRvK1BEjgGV6/gAVWxbLI0RylzTlzDC+5jzSa8g9Z0vRQBFmDMB8ZRpYqLH0LJAJk325kd5FB4hWclhNIE3VACVx6Gkr126PxQEqawjRrdOO1QGz1ygXx9iscbk8kmFZHU8YFtZpwVDKeXSfSmTNfmVZEmgTUIO0+Yy5e0MNki6MRjWNQYv+QkenfjXCWGX88Qh3h5S7s6QxLW4aCUjgMAQYwKvjIeMkA2asJmEWkFlkiCNtCDCixjRlgHG4XGEgEwoNick2zRNJ0nG7zLARU9VEQUiKSB+kamktjrE28klaQ8NHJZB23DTcZeGDBeU0zzQ8x8t9yLZIh60IKhtoDlnxc1YqNnEZQMOdk8nGa81yG5q+tD/KFhwZg4ONYZBsN17xXYhXeivXf4+qWyJCZ+BWhhENe21fCpZllo+XDQLMB7KXMZ2ENB701kwCGfZ4qWE5Hmx1POkCcLwMIeVJdJ9K5NqOYXoJLEQgqows0GUAPMnSxG01CFqj6hPNGrR9iZHMtCuu8C7U2cxWAhKQwAYJ4MGqbk1oD5sMvGNWlhhXS6O3mvMcXxpUq5ooFHSGtRHdaRt8szqL1PAYd1mLxPtdfTOJ5G3vXJmdZ1ddWi0Hmp3XUvH/l8DQe+GrsfEugnHDfH6OX42hj/fa+WHfhq5anCtDrm6JCG96VZKwSN0YCsItFxQmdxXdaZPRzXmQ3j7UqzUsx4MtxxPoTd4fOr7coZSH130qkaGmN14CaxJQg3ShvQUNgg02YbrE6i0uTzc/dekGZiIBCeyaQFgrqK4SZ1MtBturhk2seuzeds4MxTPnHaUmimKfYW3kDp0vVtjAIQnwK6+s7Q5VjXcy/fXCoWSN+Eb+vL3//ve/G8+e6tavv/5aPdLLQHP//v1ToThJZe/cuTNUU9Thmzdvhu4avx0CvLa8oRg6DJVIFf5NxWPjD3/EMMwS4B33dU75dAz/8ccfAXWaJ1bg999/n8YsGv78888xOssi2soOydl3wh99KT5OV+Epug1/M7VwKc95YkoLhJdUnkt3gBJ7WuL8Jmjk337XUjE2Hv7zzz+pSybkdmyDQ+o+lUjW37yUwE0INEZ45FGDjGmUrWmQt2/f0nBhxsSkKa0CVi6X0egl8Nlnn6UJDEtAAhKQQBxFGUsjDQZM/hhF8VpNGzlRFixBhPGZITrkHPJkFeXu3buxrGmBk6+NfDqNmk9JIBIo1zfjrbhuGGPOHEhHxsiBxRQX3yONIwWYKzaq03hrGk95a30CvJ7hDX3x4kUo/cGDB8EWWdmRs37dt1YiBh/GXzQEg3jVcXUhyVlfHlJqYbFgqFwkf/bX31AC4yUggZRAQ0UOvYPp47sIV8euxh7PlSt1SN2nElm5F1mcBG5CQA2yPvbHf/2tX64lSkACEjgGgYVGUZxwT/76W4KSayP/WAKreW6KQMOmRM723TEVme/THlPKAdJUl07ai7AHqLVVqBKY/95VszVyaQJs8InuHF/epWmX+ePCzCJpDg4cZJELXVbH8FCWnWEh5ma7TQJtFda+O6ZGZzAs2SuaoYAbc+ksciOXh9F9KpGN9CjFODOBto5o3x3DTQ0yhpJpJCABCUhAAnMIuDaiO21O/9nHs9iUQyt9xM+3ONuncPbBaBUpq8PNUNOsIpGF3IzA/LnizUQ/d8HpW+zLu35f4OhG+Xm0clV6IcHS1s+KsDNkQLw8NgENy/ntWw5cfOlxfrYL5ZCOfrse7lQiC/UQs5XAeAJqkPGshlLuS4MM1cJ4CUhAAhLYL4F0dpDVYteThawujUvdaQ04x7mFycU3srL6EFOaYlmamZf6DCLAoZOwJxloIofzBOIZpmqVy/exmszIrRGIRgMtOO0D1lur0b7kgXn5MbRXr16tU4vY+llxfrM3A+LlGQhoWM5p5R9//LH8auUu3Gl7130qkTn91mcl0IuAGmQOyd1pkDmV9VkJSEACEtgmAddGdKdts2d2lorZI32diXrwb/EvYWK6LAdnvzebiq7PINKojjXtRVi+YMbJv5fJH9azZwEj0o0HypWyVOAur16aoeF1CMQXWUf4OsDLUr777rssEh3EfoUssvvl0JYICrIzdKdthtsnoGE5p43K3WyY5fM/FzFHpPazR9J9KpF2W3tXAisQUIPMgbw7DTKnsj4rAQlIQAIbJODaCI3y6QYbRpGWIIDZ+ubNmyVybpzC6bLIiA8Jq5FSGn67JeoV8uQkxA8//DDf+RFXIlJRq3wYmCiRKjfqi1T88aOSaW6G90JAN/NeWiqT8zA/HpPVa1+X4RtB2YjKAbWFFFyEk5UY4wlUR/I0gWEJHJLAfg3L2zYHm6Wqi6G3lapR+sF0n0qk0dbeksBqBNQg01DvToNMq6ZPSUACEpDAlgm4NkLreDpty110H7KViwJRblw+MTwhwLmszz//nB27bd/ShJzHP0LR5e+Wj388pqwON9kiLCfPHj16hK+FpeGGL408kQos9+7d87BaJLy1QMPNXP7409aEV54qgfQtzl7eanojFyJQni1gSGTBd6HiQrZp62cF2RkyIF5KYCYB3uihHGYalkPZrhnPlqmsOMaQhw8fZpHbuUxHv2MMdyqR7fQuJZFAdwJqkO5IzVACEpCABCSQEkhnB2k84WNMFrJKVS91p1WxGDmWADukhhw/uIUmf7iGE1oPHjxgutv+Yt5YKeelG6rg+FyHTsLGgYaF4K+//prLOCqxYIRTjcuP//eHewYgqScGwXiE03vjJTHlagQaXTe2+2rCWFAXAvH1ZHCbf2K1i0jnzIR15+wl4nVrrJ50oRRbP8ut/c3eLLGXEpDARQILGZYXy10tQelOK707qwkzpqA4+h1G96lExrS7aSSwRwJqkD22mjJLQAISkMC+CMTZQSb2qdZGdKdlre/ldQRw+Qw9MPlQF/4hlkobh3uGSlwoPvVgTSuiOtbEgQZnGysUYS2YyOBE/Omnn549e5buVr5///6LFy/IKpOHY2p61Ka1y62eylrwVmJY7rUE4ouc+XKuzcf08wmUq89lzPxSYg5DWyJIYGeIlG4SQEumIyrhVG/eRCQLnUlgCcNypkgdH8dgyzZpMYZsvNMeUveVKqOM6djuKpGOMM1KAg0CapAGHG9JQAISkIAE5hPQrA0MdafN70vnzYEzVeUe24Djiy++mPbLXiw04B9qnOxZH/dkv2AUNa5ExBgCYRE2+A7D2gon0nAi4jNrHHzBqVZO+JFw6Q+dpZIbHkOg2ujhQbynY3IwzaYI8IpFH78elJs3DavPWSswii738dvG65yJcXMyJxSA1gmtwL+NljohmT1WeQnDclMcSrO5NOo2JfBRdZ9KZFPdTGEk0IWAGqQLRjORgAQkIAEJNAg0ZtynWhvRndboJN66QID9X0N+r8bWsEamwZfWSLDyLfa5s/Axf9dwdbhhoEl9hxDjRNqYz2Pibsw40ArTgGf5eLkOAZzN6xRkKR0JpG/xqayEjgz7ZlWuQZcxvUpMWz/L086QAVn/kl0m796947vI/Et4fQEssSMBjJm+hmVH2eZnhcs/G0wYQOYbmfMFa+SQCnyw4a5UGWVMg8xVt1KM2YMHo5rVzksJrElADbImbcuSgAQkIIFzEtCsDe1+hwWIc/YAaz2TAPu/8ApUVz04ZYVn6Nr8q740iiA3TvNUPRB8IDG6kRqvNKICqUwAACAASURBVJIgJ/kEkXhk5PGgLmsc4VuOJQ0m7WHeHpx2jx8/LtMMxfDDcvGgTEgDn99++20ovfErE+DtSL8/lpXuqJsB2cXl8+fPw2jD6PHhw4ddyHx4IR89epSN/Fx2GbczdJ9//nlV2fGa//vf/84SeykBCUwj0N2wnCbGck+tNmR1rMKxdd9qLaIS6dgnzUoCVQJqkCoWIyUgAQlIQAJ9CWjWBp6f9sVqbuchgCuouryIX6f8lM1FLPicskNX7NakiPbCaPSlXdze+/bt2ygDfrUxh8Bi+pmBbLU35haFB9dVvjRyKF01fOiM315es16xIgZKApmzM03gNuSUxo7C8UW2BbfTagye2U4LtAZHlPpK6MfB+/I0NwkMEehrWA6Vcqv48mgadm/byr2VqGm5x9Z9KpG0rQ1LYNcE1CC7bj6Fl4AEJCCBXRBwbSQ2kx97jCgMXEGARYHoDUofw83DibHGT3+liWOY3WTpCjXLo8zeWRK9uMowfpIfUyLhyj6nWHSsbwgEZ+QEX1qWT7wMP8AWLw1sk8DIk5HbFP60UjFGRRdpOlidFshGKs5gzupJKgzjLeopjZkfHhrDydnOMB+vOUggEOhrWG6QajZYYY5WDelNSX543acS2VR/UxgJTCagBpmMzgclIAEJSEAC4wm4NvL/2rvDK6eRRA2gO+/sf2YiACKADHqJoMmghwiACBoimCWChggWImCJgJkMIIKFCHjfQefV6kmyLEuyLcm3f3BkWypV3bItoc9VKlbitEJhYahA/nfdGElWtkyWNuLOJRkuVga6peRctt4bpGWPGXBWttp7TbN85k8fZpRdF6WykMbe3NyUhxY2I9DT6Xvfq5tB2FJD6h2qBxfVsy9evGgPUJu3hvXeb5TszdAA8ZDAOIHZTyzHVeN4W+VSb+ObJOnaoT8+O171dpVcr/NWv+4cRHb1vucJrEXAEWQtPaWeBAgQILB2gfr/Dhpt2ep/FhrNLA/FaYXCwlCBhECdA6Ey0GpIDNbYzZs3b8oHMiXf3d0NvL6Q6K4UtXe/ZWRJ48JrKeFICz0jYVOT0T9MLjnikaqt2OMJnD7QPV5bLqfk8h2V7hv4BXU5OOdtabojh556HdJZ9dl96y+NWy6939g8g0tG/HykUYiHBAhEYN4TywWSJrOp1yr/23z+/Hn9mWUul2+/DR/7HESW+d5TKwLDBRxBhltZkwABAgQITBEo/ztoFHKB10bEaY33gId7BJJ+1XOssnYuaI4YaJXbfZXZbzJGLVlaKXDvQqnG3gy8PvfXieO0Xd81aV3ERl+XL+ngXiUrnEVgVwfl7XfiuUbP0vzt7bR8kPd+22yv7ctvUX5O0bhUnYf5qfIsNe/5SYQ3wyzCCiEw74nlAj3TwPpZQf632fgRwALrXFXpQo59DiKLfQeqGIG9Ao4ge4msQIAAAQIEZhFwbaTOKE6ra1jeI5BcqnHVMhvkukAuE4zI0rJtsrRqoFVihoMuLtRnekwO11/vcjkgqy0kTsvP6PaOqNvVqHyFdb5k2FMny1me3DV8cO979Sy1tdN+gQQz5UqoBKXf6lyv5lBS/27P+OnRY38bTagfPhov+cptgHhIYITA7CeWI+pw1E1yBCm/G6t2lIer+GHNRR37HESO+ilQOIEjCTiCHAlWsQQIECBAoC3g2kjdRJxW17DcJ5AUpx0GJEvLJ2r0hFcpMJen85ehZgcN1SpD01LjbN5X77/9rVwKz2r1S679W83yaufXTdCmXOrtLDPtOghwltYpZJdAZx9l5b3v1V0Fev6MAvXe1INn7IieXbdn68q10V2/POgpp/1Sz3e1N0ObyzMEDhI4xonlQRU4wcr5+VT9Fzb53ljFNI+Ruahjn4PICT4LdkFgXgFHkHk9lUaAAAECBPoFXBup+4jT6hqWdwpkVsZcAqhfEciq+W1+BgGMztJSwvX19ceff4cWUuK0RFN7t63HaTtbeIQXcpbfEKt2khF+U6Kv+gWOUmsXdgvF2Rd2zTKX92re8GevngocKlA+cRu+ecyhJgtcP+N9G0NAchV7Yj2fPXvWeaPQqtielybu1+YELkHgSCeWi6LLVArlfDUVy2lA/eGiqtquzKUd+xxE2u8BzxBYrIAjyGK7RsUIECBAYJMCro00uvXvjcceEmgLJB7IMLJGMpQrlYmmp8RC7R0NfObdu3elMntjpFS+ftHzlKPTypWIertyMaU9YWZ9hb3LncXuddhbrBXmEtgV37YHd861R+UcVaB84nzKjuo8vfDb29t0VumvfBJfv36dJ4eUXP/1QzbMUSPl7PosVwXmIJg5iqt3ReO9IXkdYm6dSxZY2onlMfoibWyE+snSznLaPK515bu08f02rrRVbOUgsopuUkkCjiDeAwQIECBA4HgCro0MsRWnDVG66HVywpr/SDeuKiZIO+NkNfXf9u79T36j5qe8X0W5ElF/A6XCUy6m1L/XGsXWH1oeLZBfO1b56+ib23X2e+ojThvdKWfcMF+A5Ttk77fNGetp15VAjg7VsOnqYcarpdf2fpZfvnzZM3FBj20+7J2f9/xsIl8jU77qe3bqJQJrF1jgieUxSBs/RMuXzN7vomNUY1yZF3vscxAZ94axFYGTCTiCnIzajggQIEDgAgVcGxnY6SZ7HAh1oau1T1hzlTBXD8+YpSXtmBKnnbIjOy+zTrwiX297aUsuH58yJiz73dhCbmf95MmTjF9MH+Xvt99+y9CWfAQObWZJX+ob5oNjpsc6yFqW65/ivCvWUu2LrWcSrHxJ5uNWBHJFe++nOIPMyvqzLGT8dOf3wCyFK4TAqgUWeGJ5DM+cP9QPHxmmdsYz5xENrFf+oo59DiIj3i02IXAyAUeQk1HbEQECBAhcpoBrIwP7XZw2EOoSV2ufsCa2ySXC8/66tv7ZzjXTvTdOq8/0eMpePNIwss447aKudBypEzODaBjr149yQbwa2rL3WnyjSp2X0RszPjU28XCxAuUtkW8/g40W2031iuWgUP+ezAd578DQMntwvZwpyzk2nfdAOaXytiVwPIFlnljO3t78Oqd+K8ecXdzd3c2+l6MWeMnHPgeRo761FE5gtIAjyGg6GxIgQIAAgYECro0MhDLZ40Coi1utfcKaPGAJlwPqcdqQGKkz2zhBd5YrEfV9Dcn/6us3ljMyr7M5opoG1KEPA7vrhnYBz0WxP/74Y2CZZa7Ixvq7ym+s5uHSBMonbsi3zdIqf7H1SZSVI0X5Ysy3cW6c23P8SvxWTfaY0DTf0uPc8tON8usNn/dxhrbatsBiTyznZc+vqeoRfr5V6gH/vPs6XmkXfuxzEDneW0vJBMYJOIKMc7MVAQIECBA4SMC1kYFc4rSBUJe1WvuENZcmb25uzq7w4cOHcr0ylRlygbu+fjZJ004zxKQzThtS4R7kzisymZxw7xC9njK9FIHA9vwEI2/+4XFaZx/lsr7ZOFf6TkuYmr9ELAKSdfVgdcAqiVo+xfn63XUUy0Ss5mJdV/+q7eoEFntiOa9kmpmvnXJGkSwtZ4OnOe2ctyGOfQ4i876jlEZgioAjyBQ92xIgQIAAgeECro0MtBKnDYS6oNUaJ6y5jpxrAQsJbHJJtN4T9d//1p+vLzfitPze9jRzcB0jTms0v2rmEIQ6iOW2QGcGVlbLdbFM3DTwbdPZ77ksVUqzsC6B9PvHjx/XVWe1rQQaF0OraG1XogaNAIHjCSz5xHLGVjeaud4sLSaOfUFwEJnx06EoAqMFGl+ti7o0MbpR7Q0bzVz1EaTdOs8QIECAAIGNCbh32sY6dGpzOs/kFpKlZRq9euyRUVl7R/xkk6kio7Y/xo3T0pYy9069UmX4Rf1Jy2cRaLxFqzqkg/a+Uc9SWzslsHmBXAyt/wohH8Z8OW++1RpIYFECSz6xnBcq3zDlPM2V0Hltz1Wag8i55O2XQCXgCOKdQIAAAQIECCxQQJy2wE45W5USBmQ6rMa1gBFZWqZk/OXn32+//TZjY6p725QCh0yc2Bialm3bz5QCZ1zoHKKUH9ONwCy1ajS/et5Mj8VnykK6pn/zOPevUL1av3BfPZOSOztuSGnWIUBgukDjYmgOHBK16apKIDBQYOEnlgNbMWS13KCx/ORLljZEbC3rOIispafUc3sCjiDb61MtIkCAAAEC2xAQp22jH2doRa4w5v//JUvLb2w/f/487n4PpZAUOEPNfhaR36Y1soohcVp772eM08ZVuDShXKYpz2TB/ZzqGqOX+7smb+Mhw8vyFm0nZ3nTjvsQjW6LDQkQaAjkYmi+P6vUPHO3StQaPh4SOJLAwk8sZ2x1srRyjpopuPObKof+GXnPXpSDyNm7QAUuUMAR5AI7XZMJECBAgMBaBMRpa+mp49YzJ6y5wljunZ5bPd3d3Y3e5THitFynKNWrKjbunmGlbqNbN2TDztFp/ZlNf7G5d1dnENiDkHTn9evXb968yUJ/4V7tYQxOOyTrFMtq7bdobuPZubInCRA4pUA+iflaLolaMvL85PmUFbAvApcmsPwTy7l65OXLlyVLy2/R/vWvf8nS5rJdTjkOIsvpCzW5BAFHkEvoZW0kQIAAAQLrFfj7equu5nMJNE5Yc1EgP8OcUniJrAZOkTdkX41IIxdDx12tKHUbstNx68SzEatU5UyJ08qVmnqVUmDPqKkMXKu2SmVub2/rG1puCIQxmO0QtJqq8erqqrF++2E6PSF0/fm8RTt7rb6OZQIETiaQuXbzo4R80k9wFDhZo+yIwDIFVnFiOTvd9PPn2aukwBkFHERmxFQUgR4BR5AeHC8RIECAAAECSxAQpy2hF85Zh/oJa8KDJApT7u+VlmQsVBlHlURhlra9e/eulFkVmEui40pOOanhuChu4B7bqUw2jO1o2FS4c6bH/Ai6p0plkxlDzZ7drf2l5LX1t2vQkkdGeMhbJR3UGN+W7s5ltSHbrt1N/QmsSCAfyUxinMG++YD3/BZhRS1SVQILFFjFieWMbn/88UfOAXyrzEi62KIcRBbbNSq2GQFHkM10pYYQIECAAIENC5jsccOdu79p9RPWXAiYnqVll/UwKWXur8SANRpD07JFI70YUMZ/Vyk503+fmnWpLlAKHp3/pYRUuD3cLYFND0KuF5dNelYr1bOQsLM+mCx6ER6Sh1Ufonrcmw1n+SjpFAIEjiGQ8aaytGPAKpNABNZyYjlvZ/lWmddz4aXp7oV3kOqtV8ARZL19p+YECBAgQOCiBMRpF9Xd/6+x9RPWjMvJ/Fejh0/Vy62HVbNcskwy1JibK3HFkPn36rWqL3fGXfUVJi53lj8lTmunialhQrKesKckQ/2rTWzpxjbPHKfFLXFahqY9fPgwN5/bdY+lDErL3ekac8floyRL29gbQ3MIECBAYIjAWk4sh7TFOgQIECBwSgFHkFNq2xcBAgQIECAwReCXHz9+TNnetisVqJ+wJjZIYNOTzQxvYwKGjEirxkUlZvj48ePwbXet+eTJk0ZAlYgod3rftX79+URx7Rwradx//vOf+mozLge2PmdgKXl0Wpksp3OQX0+B9V5IPjTxTnilCReykPdMPhH10WZpeLogf+W9lHd4/Btvy6yW+SFzB7VZPkoXoq2ZBAgQILANgRWdWG4DXCsIECCwGQFHkM10pYYQIECAAIFLEHDvtEvo5WYb6yesCQBy14fmGoc8Tt5TsofEclWWlgISPxxSTPe6yTbaocXw2Qs7k63UMDdjO1LI1K5tGpYAb/TIv84CY9tTYOmFrHakZnb31iaezcDHRGUxzF95M+cdnr/OvqganaQtQdqUQZObwNMIAgQIELhEgRWdWF5i92gzAQIEFizgCLLgzlE1AgQIECBAoENAnNaBsu2n6iesaWkVGxyjybPEaYko2nUbHqftGid0vDFbnYlLGdXUbsveZ5LitNfpEUi6mT6tNunUa5fmmYZA3ja3t7dJmjNzafXXWKE8TFCavshoNkFaMbFAgAABAhclsK4Ty4vqGo0lQIDAwgUcQRbeQapHgAABAgQItAXEaW2TLT/TOGE9alOnZEhVxTqHpmXA2a6QrLM5qUY74sozKfwYEUh7X6nVdIpG03qiyoRA1Ziq7NTQtIbbQQ/zNgtgZZgPTnLNjForJeR92D9GsKxpgQABAgQIbFVgXSeWW+0F7SJAgMAaBRxB1thr6kyAAAECBAiI0y7oPXDKE9aw9kQ+A9E7B1dlJNDAzavVOuO0vJTCZ7m1W70yES7TA9afnxKndW7bOYll9phJLDOaKgsZNVXGqNVrYnmcQKbWzN/19fW4zW1FgAABAgS2J7C6E8vtdYEWESBAYKUCjiAr7TjVJkCAAAECBP4HwYUInPiENar379+fYts5NC0F9sxz2Lm7XetnGFnmRezcZPSTnUPTptw4LTXJELqUMKRK6eKSNSZLS/wzZCvrECBAgAABAgQOFVjdieWhDbQ+AQIECBxJwBHkSLCKJUCAAAECBE4gIE47AfL5d3H6E9Zdw6eGW3QOrkqxh6Z0SZV2jZPrvC3Z8Bq21+yM0zqHl7W37Xkm8zc2Xq2GoNWffPPmTTE/3p3h6nu0TIAAAQIECFymwBpPLC+zp7SaAAECSxNwBFlaj6gPAQIECBAgcJCAOO0grlWunDFYSXQ6JyE8Xnt2JVjD99hZ4XawNKTAMmarsXLJnxrPj37YWeddw+OG7+X29rbRhARmGb2XEr5///7hw4cnT54UGVnacFhrEiBAgAABAocKrPTE8tBmWp8AAQIEZhdwBJmdVIEECBAgQIDAiQXcO+3E4GfYXcZgdcY8R63K9KSqPcNhyry5uRlR7URNGevWQMi90+7duzeitJ5N2iFinhlX58Ze7u7u8kyisur5tKU96C1iWcH9vRp0HhIgQIAAAQIzCqz0xHJGAUURIECAwDgBR5BxbrYiQIAAAQIEliNgdNpy+mJTNZkepyXuqidqKbBzKsUhaonNGlNHJmDLkK8h2x60TrvO7VkZDyqwvnIStQi0U7SsE6i0KP85kaXVxSwTIECAAAEC2xCYfmK5DQetIECAAIFDBRxBDhWzPgECBAgQINAj8MuPHz96XvYSgTMKZCbDxFFJiXIGPD0oyiztVbiViRMPvQHbcIR569y530yR8efPv+rVBGxXV1eda3qSAAECBAgQIECAAAECBAgQIECAAAECBAgQmC4gTptuqAQCBAgQIECAAAECBAgQIECAAAECBAgQIECAAIHNCpjscbNdq2EECBAgQIAAAQIECBAgQIAAAQIECBAgQIAAAQLTBcRp0w2VQIAAAQIECBAgQIAAAQIECBAgQIAAAQIECBAgsFkBcdpmu1bDCBAgQIAAAQIECBAgQIAAAQIECBAgQIAAAQIEpguI06YbKoEAAQIECBAgQIAAAQIECBAgQIAAAQIECBAgQGCzAuK0zXathhEgQIAAAQIECBAgQIAAAQIECBAgQIAAAQIECEwXEKdNN1QCAQIECBAgQIAAAQIECBAgQIAAAQIECBAgQIDAZgXEaZvtWg0jQIAAAQIECBAgQIAAAQIECBAgQIAAAQIECBCYLiBOm26oBAIECBAgQIAAAQIECBAgQIAAAQIECBAgQIAAgc0KiNM227UaRoAAAQIECBAgQIAAAQIECBAgQIAAAQIECBAgMF1AnDbdUAkECBAgQIAAAQIECBAgQIAAAQIECBAgQIAAAQKbFRCnbbZrNYwAAQIECBAgQIAAAQIECBAgQIAAAQIECBAgQGC6gDhtuqESCBAgQIAAAQIECBAgQIAAAQIECBAgQIAAAQIENisgTtts12oYAQIECBAgQIAAAQIECBAgQIAAAQIECBAgQIDAdAFx2nRDJRAgQIAAAQIECBAgQIAAAQIECBAgQIAAAQIECGxWQJy22a7VMAIECBAgQIAAAQIECBAgQIAAAQIECBAgQIAAgekC4rTphkogQIAAAQIECBAgQIAAAQIECBAgQIAAAQIECBDYrIA4bbNdq2EECBAgQIAAAQIECBAgQIAAAQIECBAgQIAAAQLTBcRp0w2VQIAAAQIECBAgQIAAAQIECBAgQIAAAQIECBAgsFkBcdpmu1bDCBAgQIAAAQIECBAgQIAAAQIECBAgQIAAAQIEpguI06YbKoEAAQIECBAgQIAAAQIECBAgQIAAAQIECBAgQGCzAuK0zXathhEgQIAAAQIECBAgQIAAAQIECBAgQIAAAQIECEwXEKdNN1QCAQIECBAgQIAAAQIECBAgQIAAAQIECBAgQIDAZgXEaZvtWg0jQIAAAQIECBAgQIAAAQIECBAgQIAAAQIECBCYLiBOm26oBAIECBAgQIAAAQIECBAgQIAAAQIECBAgQIAAgc0KiNM227UaRoAAAQIECBAgQIAAAQIECBAgQIAAAQIECBAgMF1AnDbdUAkECBAgQIAAAQIECBAgQIAAAQIECBAgQIAAAQKbFRCnbbZrNYwAAQIECBAgQIAAAQIECBAgQIAAAQIECBAgQGC6gDhtuqESCBAgQIAAAQIECBAgQIAAAQIECBAgQIAAAQIENisgTtts12oYAQIECBAgQIAAAQIECBAgQIAAAQIECBAgQIDAdAFx2nRDJRAgQIAAAQIECBAgQIAAAQIECBAgQIAAAQIECGxWQJy22a7VMAIECBAgQIAAAQIECBAgQIAAAQIECBAgQIAAgekCf59ehBIIECBAYKDAp0+fvn379ueff5b1f/3118ePHz948OD+/fvlydMvfP/+PbX68vOv7D0VS/Wurq7KMxYIECBAgAABAgQIECBAgAABAgQIECBwgQLitAvsdE0mQOCkAkmq3v/fX/+O//GPfzx9+jT/Pnr0qH/NuV798OFDqvbvf/87OVpPmalV9Xfv3r2e1bxEgAABAgQIECBAgAABAgQIECBAgACBTQr88uPHj002TKMIECBwdoEEaf/8+ZcRaQdVJoPVfv/5d6Qha1+/fn316lWCtIMqlpFqL37+CdUO6k0rEyBAgAABAgQIECBAgAABAgQIECCwdgFx2tp7UP0JEFiowJs3bxJZHZRXtVuSTC2FzBiqVUHa27dv2/sa+ExCtWx+fX09cH2rESBAgAABAgQIECBAgAABAgQIECBAYO0C4rS196D6EyCwOIEMSksMlrFfc9UspWWQ28QxYalVkrmU065VErLM5Zg7pVV/9R3lZm+ZBzKzQTaGsmWU2h9//NEuyjMECBAgQIAAAQIECBAgQIAAAQIECBDYnoA4bXt9qkUECJxTIKlVbn72559/tiuRKRzLXzKq8tdes/3MxDFhScWSyWWPjZLzZP6urq4az7cftieuTAKXYWr17K29lWcIECBAgAABAgQIECBAgAABAgQIECCwAQFx2gY6URMIEFiKQGeWlnQtkVX+7ZyzMbMvZuxXcqn8u7cZ4xKs169fZ1xao/BUacQ0ko0hbhnN9vnz50bJHhIgQIAAAQIECBAgQIAAAQIECBAgQGBjAuK0jXWo5hAgcDaBdpaWCC2R1ZCxX6l0BpBl5b2hWhKsZG+PHj0a0s5UKbFZY9rJ1ColdGZ7Q8rMOh8+fEix1W3hsnB3dzdwQ6sRIECAAAECBAgQIECAAAECBAgQIEBgjQLitDX2mjoTILBEgWfPniWmqmo2em7GXbMy1hucwpO67U3U2vFeNkxi9/z583pp45b/+uuvxHJVopb7sc1S5ria2IoAAQIECBAgQIAAAQIECBAgQIAAAQLHFhCnHVtY+QQIXIRABmxlJsaqqQcNIGvrJAZ78eJFSebaK+SZvYlaO0ubWKt2NeqJWu4Vtzfea5fgGQIECBAgQIAAAQIECBAgQIAAAQIECKxCQJy2im5SSQIEFi2Q7OrBgwfVUK2kVhk6du/evYk1fvfuXeZR7CmkJ1HrzNJmqVWjPm/evEnylyczUu3jx4+NVz0kQIAAAQIECBAgQIAAAQIECBAgQIDANgT+ZxvN0AoCBAicUSCzHVZZWiKujCqbnqWlLTc3NwnAUuCudmWPCbEyRKyxQjtLSyz3+fPnWWrV2FfmeEwd8mSqmmkqG696SIAAAQIECBAgQIAAAQIECBAgQIAAgW0IGJ22jX7UCgIEziZQH5r2/v376+vrGatSn1Cxs9iMistEi/Wo7MmTJwm3ysrJ0u7u7srD2Re+fv2aOqRYA9Rmt1UgAQIECBAgQIAAAQIECBAgQIAAAQILETA6bSEdoRoECKxVIBFaNTQtedK8WVpEckOy/jFqX758yX4T6VV8L1++rGdpmXnyqFladnr//v1qUsrsN9HaWntRvQkQIECAAAECBAgQIECAAAECBAgQILBbQJy228YrBAgQGCCQOK1a69WrVwNWP3iVvYlaRqdVNzDL7dYy7WTZQXUXt/LweAvV3lN+oTjevpRMgAABAgQIECBAgAABAgQIECBAgACB0wuY7PH05vZIYOMCCXUyZGpdjcwAr6urq3F1/uWXX7Jhsqvcn2xcCUO2yqyP2UXPmk+fPs34sGqcXFbLTdfyMFFczyYzvvTw4cN0+rERZqywoggQIECAAAECBAgQIECAAAECBAgQIDBc4O/DV7UmAQIE9gpkssH6AKm96y9nhXG3Pfv06VPVhGrCw+M1J8HY27dve/bSGBmWlU+WpaXVCfPS7xkndzwBJRMgQIAAAQIECBAgQIAAAQIECBAgQOBcAiZ7PJe8/RLYpsBKs7R0xrialxuVZXzbsXv05uZm4HySmX1x9ru49beuNL/ki/3re5UAAQIECBAgQIAAAQIECBAgQIAAAQIrEhCnraizVJXACgQyx+AKatlVxXE1L9NanmYo2O3tbc8AtapZDx48GJi6dTGMfK7oFZCRBdmMAAECBAgQIECAAAECBAgQIECAAAECyxMQpy2vT9SIwJoFxo3xOnuLkwaNi6Cq9KiMzTpBQ+7u7vpvonaCOrR3Ue48J05r43iG+9DljAAABxhJREFUAAECBAgQIECAAAECBAgQIECAAIG1C7h32tp7UP0JLEsgExImW1pdppKA6t69e8ui3F2bzDAZ5F03Kgt+Xs06K2rR7rZ6hQABAgQIECBAgAABAgQIECBAgAABAucXEKedvw/UgMDGBO7//NtYoxbVnORkb9++TWb27du3zoolacvt0zKOrfNVTxIgQIAAAQIECBAgQIAAAQIECBAgQIDAQQImezyIy8oECBBYhEBu1ZbxZz1VSd728uXLnhW8RIAAAQIECBAgQIAAAQIECBAgQIAAAQIDBcRpA6GsRoAAgQ6BBw8e5Nn+ZKtjs5M8lfvYvXv37iS7+tunT5+qHVUgp9mpvRAgQIAAAQIECBAgQIAAAQIECBAgQOA0AuK00zjbCwEC2xQo6dH3799P3MLff/997x6zTgm69q48ZYVyI7cCMqU02xIgQIAAAQIECBAgQIAAAQIECBAgQGBRAuK0RXWHyhAgsDKB3MCsqvGJB6hlIseSYPWTPX369K+//upfZ/qrpflXV1fTS1MCAQIECBAgQIAAAQIECBAgQIAAAQIEFiUgTltUd6gMAQIrE3j8+HFV4/fv35+s6pnCMRM5lt2lDqUa5cmy8O3btyRqRx08l8Kr5pdwsezdAgECBAgQIECAAAECBAgQIECAAAECBDYgIE7bQCdqAgECZxO4d+9ewqrs/mRxWoaavXjxojT4119/ffv2bQaH9SRqX758SdB1vEStZHsVRambBQIECBAgQIAAAQIECBAgQIAAAQIECGxDQJy2jX7UCgIEziZQZUgZBJZBY8euxNevXxOMZV9lR8nSHj16lFQvC4nWyvONhcwMeaRELSmdOK2h7SEBAgQIECBAgAABAgQIECBAgAABAhsTEKdtrEM1hwCBUwskTqtyrFevXh113wmusq96lpY9Xl9fVztNqFZuYNZZjSMlaqlDVaXEdffv3+/ctScJECBAgAABAgQIECBAgAABAgQIECCwagFx2qq7T+UJEDi/QEaGVbMvZk7F169fH6lCydKSVyUSK+X//vvvt7e35WEWkqhljFr9mcZylahliFvj+dEP63dxO3aaOLqSNiRAgAABAgQIECBAgAABAgQIECBAgMBEgV9+/PgxsQibEyBA4MIFknU9ePCgGqSVyCqx1rwguV9aY47HZGl3d3ede0nElVc7X6qezFi6jGObXsl6rVK9jx8/9uzUSwQIECBAgAABAgQIECBAgAABAgQIEFivgNFp6+07NSdAYCkCGaBWxmYlykq6NmPNPnz4MDxLy35vbm76x6gl9nv8+PGbN2+mVLJeq+Rz/XucsiPbEiBAgAABAgQIECBAgAABAgQIECBA4OwC4rSzd4EKECCwBYHnz5/nxmZpyYy3KEss9/Lly8b90nrGpRXHvYla1swElU+ePBk38WPmtKzX6p///Ke7phV8CwQIECBAgAABAgQIECBAgAABAgQIbE9AnLa9PtUiAgTOI5ARWhn1lX1XiVrmQpxSj0+fPqW0JFX1QjIGbtccj/XVspxE7f379xk31ni+/jBTPmaOymfPng0P1TKT5MOHD8tQvJSWeC/7qhdrmQABAgQIECBAgAABAgQIECBAgAABAhsTcO+0jXWo5hAgcE6B5FLJwKqbqCXKSuyUUWuHVihBWjZM1lXfsJpQ8fr6uv7k3uVEeom7Eu/tXTOrZcBZZpXMxJXtlVNO6pNs78uXL/VXs9XAeK++lWUCBAgQIECAAAECBAgQIECAAAECBAisS0Cctq7+UlsCBJYu0EiwMvwr2djA8VsZ+5Uhbo0gLQ1OypXnR0+omLkZU4eBcIkDE91V/yaHSzRY/dveXJbWNvEMAQIECBAgQIAAAQIECBAgQIAAAQKbFBCnbbJbNYoAgXMK5J5nGelVT8USqlVjv7Lw6NGjUrmMZst4r6yZyCpzM5bny8LoIW6lhGohIV9ullavUmOFQx8mn7u9vT10K+sTIECAAAECBAgQIECAAAECBAgQIEBgjQLitDX2mjoTILACgYPGhLXbkyAtAVj+OmdfbK8/5JnOaSSHbFhfJ4lghspdXV3Vn7RMgAABAgQIECBAgAABAgQIECBAgACBDQuI0zbcuZpGgMCZBTL4LKO4Ej4dVI/kVZlHcd4grV6BjFTLXdAyGK66x1v9pf7lVCzNGThxZX9RXiVAgAABAgQIECBAgAABAgQIECBAgMCKBMRpK+osVSVAYJUCCdWSXSVUy4yOPQ3I7cpyj7QEafXZIHvWn/5SBqulYtVUkz2lZZxcZqrM3/X1dc9qXiJAgAABAgQIECBAgAABAgQIECBAgMBWBcRpW+1Z7SJAYHECuadaErXcLC1/pXJJ0ZJXnX3uxAxZy2C1xs3VEu+lbieL94qJBQIECBAgQIAAAQIECBAgQIAAAQIECCxK4H8BpbCNA2eeIxQAAAAASUVORK5CYII="/>
  <p:tag name="POWERPOINTLATEX_PIXELSPEREMHEIGHT#3D205C667261637B317D7B325C70695C686261727D205C696E745C6C696D6974735F7B2D5C696E6674797D5E7B2B5C696E6674797D205C7068695E2A28702B5C667261637B70277D7B327D29205C70686928702D5C667261637B70277D7B327D2920655E7B2D697027782F5C686261727D647027" val="133.3333"/>
  <p:tag name="POWERPOINTLATEX_BASELINEOFFSET#3D205C667261637B317D7B325C70695C686261727D205C696E745C6C696D6974735F7B2D5C696E6674797D5E7B2B5C696E6674797D205C7068695E2A28702B5C667261637B70277D7B327D29205C70686928702D5C667261637B70277D7B327D2920655E7B2D697027782F5C686261727D647027" val="121"/>
  <p:tag name="POWERPOINTLATEX_REFCOUNTER#3D205C667261637B317D7B325C70695C686261727D205C696E745C6C696D6974735F7B2D5C696E6674797D5E7B2B5C696E6674797D205C7068695E2A28702B5C667261637B70277D7B327D29205C70686928702D5C667261637B70277D7B327D2920655E7B2D697027782F5C686261727D647027" val="3"/>
  <p:tag name="POWERPOINTLATEX_CACHECONTENT#5728782C702964786470" val="iVBORw0KGgoAAAANSUhEUgAAAtkAAACGCAIAAACHaAHCAAAgAElEQVR4Ae2d29XetrGGpWzfK77LneMKFFeguALFFSiqQEkFf9RBVIHiChRVkLgCRxU4qsBRBd7PFvaaNcGZxIEgObrQAkFgMPPOAYMDv//xL7/88sj+GQIVCLx///6vf/3rb3/727dv31Y0tyaGwHAEPnz48Kc//QmbxDKfPHkyfDwbwBAwBMYg8NhykTHAXo3q69ev//KXvzip/vnPfz579uxqEpo8J0Tg22+/xRph/He/+93f/va3p0+fnlAIY9kQMAQeWS5iRlBG4OXLlwR61+6Pf/yj7YuUIbMWUxBgX+T3v//9f/7zH0b79a9/TV5i6cgU4G0QQ6AzApaLdAb0YuQ+ffpErP/Xv/7l5LJE5GL6vYA4Oh1BHJLmFy9eXEAuE8EQuBUCv7qVtCbsJgQsEdkElzU+BAE2QtgOYVPEjU66/P333x/CiQ1qCBgCuxGwfZHd0F28o5eIcB7/448/XlxmE++0CHCx+g9/+IOwb7sjAoUVDIFTIGD7IqdQ02wmw0TE3RCczYeNZwjUIfD8+XO50kQP2x2pg81aGQKrIPA/8nHEKhwZH0cj4CUi7H5zX8Q+mDxaLTZ+AQG27h4/fixJ89///vevv/6aykI3e/0ZgY8fP3LzBt//zW9+Y5CcAoGLqczOaE5hdfOYDBMR+zZhHvo2UjMC+psviNlhjUP0hx9+cAWXq/HlkbuQLgUBntXpw8ODPFrhKATuprIvokAzIfELQv/+9795y7K449oCB5AP8DD6TR/gud/acgzz60b8c+XG/7U38s1Iix+6X15y/DTi5kIGv+C0CaJGKOiO3l2QcqTmM9AuglG4MwJYLAbMPwcC9kz4muxEh+MvARwcXLytZ0mgq+9iLdsRMJU94rfOwn/4czu4RQrcNQuHztTIVfki5ZYGuGKGh/yrXumR8A/B/Ih93xK4ZWgKHLr3pW/UDIEJCODCOlZQZlk1Ydx1hmgJ4PRdR5D7cGIqi99d5ahVz0mDyptmbjastib4+9jWUWwTBTZF3E7Spl75xpsgypMqvuVLSO0PrCb1Y7G7NTAEFkGAXRBtusQNlj2sOxdhbwIbLQGcveEJHNoQHgKmsnguMscc9Td4nmLCR6bG3VlCSC1Vg+BfffVV6m2+nggIk/k2W996GxVbu9e316dLrhcH7XZftR5Aa7kUAvzcmQ4v7JRMc6UVcNgdwImxdzvPWkFf8GAqS95dZXLS+xBcX+CR/3ecJoKyA9r973TPin/rrM/KRo/OJoT7R0apWa2xLUYnb+AfBf5Jl8Y/syIcwie8bYWLQABEjjHK/JsTF2CbcTW2dn9NTMIKJ0UAq8a1dWS41T1WL4Dj3UDB/y6Sp3RKAvfu3bvUW6sfisDdVbb1QA5/rtQH0xuNt9Lf115nOXn2WB7hkPtG2dGLjESvz1K8wT8Z1Q76Xbp4S0aSoS5kjYghcCwC3r43yT3+eCxLh4+uk7MwHHG2dTiHxoCHwE1U9sgTu+aRuSo0Yq9m8rVHL+h4zMjjzCxEIwkawoNXYOnGSkU3nlxmdI+lY/mZLL4Nd20EvFUKj9eWt0Y6z9/141ERsobtO7fROvLKl1HZnlwkM7M6mFh/kMrNNJ185ui44txhJkveWF5MdCyxZTIZKI8rRtdHVHA1OYn0+LFHQ6AvAmyEOF+T/23pL1B4BeJ2X/CNWi8EPE3J45VUFr+7KqJGC97sFbZh42Tytcea4aLZQMj8oJrwpIZZn6PZGs4HsQRZ8jMdrLFs/QHCuHGNsiEwBwEupWHkeiwe+cFKXXOrMpcSUvIeGyFTXFn9TVS2Jxcx49iBgHewRSLy9u3bHXQ6duEzaS/z4OLIsblRR+mMlCHgEMCqSbIFDfYC8T55vFshPJMVBCwXESiWKtxEZXtykeK+yCGKLDoSMegQxtyg2p7IS7wk4BDGvCurxGuv5hCubFBDoC8CpNeeYeOM/Ihz31HOQk0HIo/nYgj12tvjHARuorIhuQi3aeYoadMox3Ilt2uZ8ikfvv3w5s0bDxDi9eFcbVKoNTYEKhHAtvXWCL2o4aPfyu5Xapaa2MBnzi8IXAnMObLcRGV7cpGiAo7dgSiyN78BpyEy8XNcvfWHVbozTBT2DtGJRETn7gMZQUNgBQTCrRGuSa2wNzkZHO8XLPTotimi0VinfB+V7clFvBXGImrzLmQswpVjQyZ+HP7Vq1eH80YU9vJFEhHbFDlcL8bAOASwcC9w4QV32xpJrbCB3XKRcbbXQvk+KtuTi9Rs5c2/qe4FmlD9GaWGjTvW8Hde3NBwWP9LcR0Z8EgRf8MVoW2KeCjZ48UQINX2rqySjoeOcDGpPXEyMdByEQ+rRR7vo7I9uUiNkvSXojXtr9pGn4Yw3x9+OgPOxF9vU4QYbZsiV7VAk0sQCBNufOFWWyOpiY1lUs0KU5C0wjQE7qOyUbnINFXJQGt+3UOwc2kZ7IWhUJifVrBNkWlQ20CrIcBKwPuZn1ttjdzn5sFqhrebn1upbGcuUtzQ81beu5VR3zGVPwoFuT0qNaMLHFTJJjCFFfYeYMNTDfdsbEk02hKM/iIIeMc0cIVH3GRrJBMhi/F8EfXdjY1bqWxnLlK0ickTPx+qFK9ieHNwUYT2BlxZdYPi6s+fP28n2E5BciMhtcJujTBjBUNgKAK4obeBiocWQ8dQlqYRv9XENg3VoQPdSmWjcpGhGgqJy4cq4aujanR6FGYAh3DFLdowIfN2rQ9hzAY1BKYhEBr8Iu45GoHUxGaXRUYjv5v+rVS2MxdZ6gNa+VClqPKZX/fIfgPbwoscgoQx126tFm3GGlwMAXFMkYsbXZf/GdZb3TwQzZ66cDeV7cxF1vmAVn+oUrS8aV/3kB65UyqACjOAIp8jGmDZ4cFZuEYcMbTRNATWQYAbrOFS6vLHNKkVNnqxyyLrGKfm5G4q25mLaMiOLTPTy4cqx3Iio5MeydqLwgpXVuEtTInIkxa5xSLQWcEQmIBAeIOVP8swc9N0gozeEHeb2Dzxz/h4N5XtzEW8+19Hadr7UKWY4Ie3JUZwzqzvBgKlh4eHEUPsoCl/EEf6FuGSllYwBK6EQNTyQwe5ksipic0uiyyr5bupbFQuEh4HjFA5uw5u1ie41CzxJ3BFeiQXadfZ+OU43AGltWAHNBoNK98HAe5vhaupdby1uyLudvOgO4DzCd5QZTtzkaJuwpmv2GVrAz5UkaVMeACxlVqv9rL9S3r07NmzXmQb6UTjrOUijaha9/MiEBo/CxUmgPNKlOE8tcKmS3SLKEPKXs1B4IYq25mLFO+uTlCY3MmQD1XCK2kT2NBDkB6JDUWnf914ZlmSNhkUrBa5yCIsWcEQmIZAdA4O3WQaP0MHkqAUjhLFIWxmNZMRuKHKduYiNR+pDr0LFv1QpZghZRTcxdRkU4Q8aYU/PeOEin6vaDGoi8aNyEkRiNr/3XIRuyyyrPWmpqoLq2xnLlKjwnEf0K75ocqbN2+cyJiLXBmpAWp0m2iEjcbi0ZwYfUNgEQTYFAy3UTmmGbqCOkT2G948OATnjoPeU2UDc5GOuvFIpT5UCe+jeR3HPeqfOSERWer4w3KRcXo3yudFIJqOR53lvDLCeWqFzasoAqcW9hrM31Nl+3ORoh0Pur6a+VClmIuM+46G/MPJy2Lr1atX67hENMW2yyLrKMg4OQqBaATLTANH8dk4bkaiKAKNw1n3dgTuqbL9uUgR8UETv9zJwJG2fqgyKD1ivpcPeaRQxGdOg+g6L9ydnsOMjWIIrINA1Aui/rIOzzs4SU1sF755sAOlpbrcU2VfLKWDIjP5D1XwriKFEQ3kix4+FNyaHo3gR9OMmvVZ1kN6U6fXXg77anKTiY20da4Ya60dWBbM+85VQhbRFoEd1cOJGINgTpBZzYuFNw1jjUfo9kLEFWYGAc1GDdseq9HHszjyVtl1e0/wjiqTURZy81/2/pMJ2MNLHjm22Es72Y/Y4egzerSRjJ4qEHqiHXdX6oVUd+K7uZKOURzYspIGqxXgDeUSsELOcRuyPT6W3sEzORk7atFslbEYcWVMdsi7tQumG8UHcNz1rK0EaQ9N+qYCKPW8PdZlwl8ZwepGBK4d6LkubOUSYVBN1COIh7zKmC4Ih37kani1m6uajrd15JVVtrKbP6qxqmgbPDZl5a6eWBPtuLtS/IoZBX1H6eRZ4i1zUrTj7kpJj5YKYU4chI0CslvYoR3hNjVveVJgAKCdsgGPSWJiJVlUSdz3ut/hEc+KZmkCuwO8HgpUGZ3mhaAuMJselZFEg1j3wFWPm24JhiCjgcqU4TmKYUYLmQxGs7GjfFtHXlxli7v5aXIRJh4Jl5mMPuOu7hXmssO7Ul0klsFb5dSYIjWiXrI3DQsLrBFjtdAkjEbTBVilnn+iei0IqUMxnoqCpCO9PpP8v/+kUhcI3wuqsgXefF9vwnP4RFfhVBYBR5UeQYetwE5Boy1lNJXnc8RbvakpnGBsI8aqp5mfy1PWC9thJh11HCQdJONtHXl9lXleuaCb789Fir8ris/Uu1+xJbvoLljkp9LUBCOBJnTX4tCpBsxY4ur7Dg5SlHvVR1dFVPai34WOl60DKW4TpoypSS6FPNrRxgBZZjuIeDzTDJPwHBUbo95reclHnashtYYdrKgRx3EFYMykI+hCPMK1B1jg9cCEsh5XhpgPO7LI6LqQkXGoGYCMNlphCVSjx4ih6Wp3SEkH2RFB4J6OfAqVaXdb1s335yKELXGVaAH/6eW32ql0uAzpRz1Zs4dWwl77amQCY9B9FEb3iq5BOyLQzr9giI4wGHjz5i1vCEKt1qYr6/jr2kNEz6PFrQ7ae3tII4K1J8vhj9qtUETID7CgFA/waMZAS61KuvBImA5pSg2jh8SxWOqlzYSCJ13KoiZwoicMzRVZCPBmGCAkaiQlQnomrWnyKkNwxyutfZi5iSOfQmVncfNHO8zOdSnmIpj+buJeR8kwijOEtNSOp8tYj0d836MWX5x/H6lxvbTgUmYtNW7EesqEV50uUM5PXUI5GmG9CQw7EXnzYRc2iPXSWBeWVatA0VgQ/CmkZjs9xwg4nhOFqvTUkeKTZnoSdfQzzKTotNQLCCIdBU/AFvo1fVNr6/rMTCMJpE6b2gu0dJQrFVTDfKj9OzjyiVQmFp7xrBXcfH+6gDV79h0+1physQ1zp1AuWnlqXhEKvaKMJD1osSjCIQ10tiTiU1hhivXi11YMw/0e3ExARsUib7hlIs0oeGxIL1fYypWmvH5Z7zBl3Eo30/i42Q4x9SxIAxxwk+xaWUJ/5kajOLKMTmEmA/hjmJDBQ2bmiCKsFeFMN0oWytRHKeyo9Dxoq8uc1JFPpDLtv4u7+f5cBMPV3hstZ4Svt3ux15o0IhraNG9doowoGK/uImM9GvUthUktPuV6CuNaErOEq/y+RZSH6NYI8tJYp8jFyCgrBmFGF3R+E2Xj1JXiVnmUCLsaEyk7ren5j1dOBVthEU6EOIUdVrF1XNc+GjFgaR+1rb1STro1EXHjar/QZQ0s5eLucr0UN3Tkc6lMnGt9N2+amTwTDx/bl+ASKZj1ZSmWcRVpHzLjatpzEdgQBTNchpljX6WgOJYrRteM7QNQJxyiaDd/SHpRzCQ0G0LEKxyO1SAGdDzNJ9OpXAQ/oqOsvCmglH3cRhVR6e/7RtS9oqNjBrrNoLLWgja8fYmIY1JCk6hGU3blXnmeho7yDpRO58jnUpnmdn03b3K50Mq9msZchFlfPApYa2xdo+8x4x7bcxHxQNy+Jj2qYXtEGyQNEWgXv5FVPbflU/X8QKFo1OgTurzvQVyidpQUlcVsJs/hym/lJkFRBVpfHlCS9uGkuxMRUIpOSE6bEzBMCdgYu4qcpyJVY1RJkdW6a1GWyKVxK1qR9AoLmjEpr+nIKWyXVdm53LwpF4nOdmJPFBqvSWLijlr9DKo9RHMiZeJm6A/1NXot2Chd/aD7WspUIbJTqEdy36D5XnpLqXGmlyRVSyflYnBEj9I4VSgSyQu77Fste3HGLToU6LU7QlSbVE7I9VMCtguVMYDUrAaY7YlCFEwxct5mGKt8dUNHPp3KTufmA/82nvMr8YGtBf4qhKhftiK2Egnb40VhZX0NCbujwKT+/Pnz+o7zW0aXm8XNgKF8sjnsPISASKxvGSuaaQnBosFoR5VeXgEVezXXeBTkMYbiH14p+gtO2u4IUW0ytESAccinPCLqPl3YILLJKssjiIM8ffrUq9z6KKvhaMcuVn03Rz6jys7n5pWJcLRZ0az3HSK6sYT4puVpTQSJylJTqZdQ7cuXmhFb2kQjUYtGWpihr57+29mISucqawymaCdMUY3yLttdJv6ab17yWV0N1DU46D15rdnGzbOaoWmjR5Ryu4lGR8cLUvsWRLxol62VMgmJLLrQflnkbo58UpWdzs2bzmhSEURMf7c/y3oIv8UUNnmjjJ4qbCUoo4t2e4Vgody9oNMmjcNujbRzCGiOky7TvBbKKyN7DbepBbGjtn6uWSNj2Ebvc9QAlVlkd0wUMhkPDIdS9K3x7Mc99soMPFYlhoSD9jI5reIRo9zNkc+oMm0DZ3HzplwkE0Fa/BkcZZ7YMXeG7ufV1OjGiyA86vRoQnwMGdhUg4ye1O4RKTbR6dVYr6XaedDUPDHrj8NTy0d3ftRL8NXoaDOu4S21iN+xSMgMl4kkqCnTscsriTbalkbkIpnFW9/ljRZEl+u9IwWsdr07OPJJVXZGNx97X0S7QX1ZDiOJERlTqCfY3vLTp0/CCYUnT5600xxKQYcMPVA07OoGg8ro1FGGgRcvXjSOkpIOspl1vDcotxzI2DQgRGqmBIi3X4DwxlrnUZJUOQPN8Pbhwwe9wNIt6f7VV1/pmkHl4mla+7jaBoRaxsakzaYCdw7EC8KOmWwsbJyvQWupBjVKT/V19SLCHRz5vCo7o5t/kbe8/NuoD+e7FN9+/PhRzJ3CjlkffxNNRIdLhddoY1cJJ64XIj88PGRaLvKqeyRtlEvydEnpWghm9Lsp2nJz86effsLkHFzFi5wtPC/SV6CrAUoah8zXdA977aiBh0M8rq8HsZiRo40QBF51TOyGau0+jnxqlYkN1PipNA4ts6Z72GtHDTyMzUV2rGmYq9ysDwqDlqdwtYkyc5WsWsQVd8B92y7v3793OgWBTESuxydjVzuch2mg40xQL8X8lqyYZYqt2UBaIUiJ5cyHq+OILGYE+ZCshJfw1Y6acVq7lSOfV2VndfPUuWBNfcboxYVq6EgbTZD5Ruo3FYqzEZ6/jyCUN3U8sHEquu1GtUUWyT+Y/1roSN/UJQZ2raSNFUIECK/OMSuBSuHcfu3A4y3vs17j7o+ptKzXQJksBHV0jyrjtHYfRz61yk7q5k33RVJGL4nI1oJs4GP0u7+zz1x73soP7TkylAzpRJsiqZ2D3ajugE66CID5KUfa5wv5Swz5vjd/u0kR98E5FTFAoIvBpBYGjrhM8F3GGqq1TfZTFGcoq8XR8w1OrbJNalpHC025SM3ExgFHXuvy9vvvv3czKCmOZHbytr5QzJBEVTU0JVKQJ51oJ3+pnW0X69FLagFaowhpk1Ffl1xHBrpeQfCpUcRMnDNjHaiFLk5EAMysYXCK9qvcGqIMkqJ93X5T+SaOfHaViaLP5eZN90Vq7JjNrpopfM0PVd68eeM26wgZ+Uy5Borbtnn37l1H2YdG2458Lkjq1ed/lYxNw7l+uVLJ+VLN8nGjZrbYJM5Qrd3Ekc+uspO6edO+yCYnyTdmI8StQto/VIFCfqzKt6RHYpQUdnzRUzmQNduEQCraovearHfTWHdunMKZvLxmQ7QeuvzZfD2dBVsSQzKbIjA8LRfprrV2tFMGdqwj301lKS10N5iim7fmIrIdlDLNmn1OFkYy6+ddNzWKri/mIqm7FJoIZVhyzLMzSabpvbXHQxBY53TzEPGnDToT51Q0nCbsuIGKZ82bPugr8jlTa0Vm8g2WZfVWKpuphaKbt+YieYPjbc3EL3cyyGwm/MZDTXqEksQopVAU1hqMRiBj0MW0eDRvV6I/E+fMWEB6arXmV1bTNkUWhDGj9GM1fiuVzdRCZixnn8NzkWKA7v6hCptLxUGLDeSLHuLFhPSoyI81cAhkDPrYEHYxBc3EuWa5ckZ4Wc/k96W7W+xMrTVqZE1W76aymVoounlrLpL6HK7eUmVTpNeHKjWH2fnrcvykjyjJNkXqVTmhpejFG+vYM2aPmQs8pnDufoqc2SV2MHafsKdpJ7/Cho3uok3TWjuGKVaPdeS7qSylhUPcvDUXKW5CpKR11nzUhyr59YpsinBlxK5DtsedXhQy81b3sN6L5zPSmYlzPj6AXvH617IIp/74omN4ZrhfzTtmGtgm87iVymZqocbNW3ORTZr2Gq/5ocrr169dpkKwkKTE49weD0EgY9CrRdtD8Ok16EycM2M5cU6qWXZe8wue7nJlkOw+VqOlrcnq3VQ2UwuZscTNW3ORllXLuA9Vir6Xur5KeiSHMhTsO97GoNO3e8agixrvy8m1qc3EOTMWIBNeTroxmZcL0bpbbGbE7mM12v+arGa4cvJ2hzEzYvexQpXNHD0zFow5Nx+ei6RurLBBpGf9EKmhNSmu2AhxaQqm0Pf3EIeKExJP3eMh2Qobn6UmZdDnnbHWRD6F88xjBYfMhIjMQKmVScqJarSWwlD6dhctNWJ3rYkIuwspVo915BRXIubFVJaSt7vBZA6DHLYO2NZcRPSUKqT8XI4/1vlQhS965O4SezYpiU5Rjz1F+UwlYdHGS1VmDLp7jFhK8MnMzMQ5FQ1F5DmaTTlFy7ZoiqYTbWa4n4OhqKxYmGlgRWZ0g1upbKYWKt28NRdJzXlax2F59Icq+xY0kn/waY99xxtq7diajEGvFm2PBapx9Jk4Z8ZyUnT/BY5GcOq75ye27habQbL7WPUgRFsuy+qtVDZTC5mxnIU4N2/NRfZ9QCubIoM+VClmSCE6/GU+V0lfSUqivmSVhyAQqkzYWC3aCmNnLMzEOTMW0BGhWnYmDgSfRWd+9O4Wm0Gy+1h50Ypv12T1biqbqYXMWFiLuHlrLlK0PBp498kX/FBFf9FDnnTS63JaF6sFIM3bvnLKoI89Y94ny8q9UjjPPFZw+By7KdLiQamDadH7vo1b6R4WpmktHHprTYrVYx35bipLaeFAN5+Ri2hjnfOhCmatBy2WuUXrEiY6yp5NsdcZG6RMcHFZZp5uLg7FUPZm4ix3s6ISEROnXR7v7hTe6isUsO8R8EythbJsqlmW1VupbKYW6t28Qy5SXEDolJOZ3j3Sa1ysKeYi+miQz8r1Fz0n3Rb2IkIRAa/94o+Z2aJofouLthR7M3HOjAUmhy8JWjwoP7FN2xQBxtW8I6P0Y1m9lcpmaiEzlufmHXKRYjCViX+dD1VS6VHfP5tZRGZcgwscM2lwMgbdK4SxVsA+T/3Ns0ZsX3kCzo4xFgASFqKsyp+GiL6dUNmSi+TZWy0XweaxfOw/z3aXtxMMbIQjX0xlE7TgrGWTm8/IRcSI5U7o6A9V2OCVQfMFnFB+91d2R/JdzvI2CkLGCleWK8U2E0aXrIuby4Qb0prDl+PHaiGFc/dT5PzOLfGhi1prwCQCRJtF3Sfacmtl9yynUWvO8vmfmWOrLFvbp1hd3JEvprKUFo518w65SGXOOPNDlfqve2TuIfzV9Nrqewe2r9TLgRxWDp053ewlo+SjlSxdslkG516bT4JbJhchIMqiRdrPL/QyrZDzvpQbtUb+IccTerc4ZLu9JsNqL0wGOXIv9hyGGRxqHK1RZY2jbzKDTW7eIRcpLiDIwhb8UAUPJD1yG8WIcLFNESwmmstL3NlkUsc2TmXxcFXjujXMyxC9CNYMulobASFkrC8sbEVk7JDlwbRNESRNcRJ1nxCZaE1+6ioGzCjNVGWj1qQ7XI1ejMlYoSy9DEyG2ErwPioTiMZpwVHe6uYdcpFQpLCGmd75PB7+8PAQNphfwyJANkUoXOPKqoYxGkxTkVd3XK082nn45T1ZER77HemxyI/GWaTL5P0YrXiltB9aSHlESz6UzzaijrlbxkatyUbCBMtvZLUIUYsj30dlo7Ugatrs5r80/8vswzi28D3RNKbfPGAVgWJeLA1gr4ri2RqlbI7gO18UmGHjnX9YCxP/JgbEeMTKpbCJTqqxWALhONXmDvUpnKnvKH5q7nc6nRYfRKLoJVlMQhrsKORl3EEw06VRa9Idx8yMIq+u6sgXVpnozhVE4xJFXeFwN3/kMbrjMTXneaLy2Ojhm3iTCSZkw6uB/02Uz9I45V2T5SU79qyfx8rAB9SZry26mJNGaTIySxlSBue+KVp07ncu2XegSnijgQImK7unmnk2r2NOqsuO+kat6e44Qp6Byzvy9VQWKlRrXNsk5b7et8PNJ53ROLEzmzYeLtMeiUR9f3doGufFgVKbzBlzLNLc2uDly5dsucsJiOvOI5bKhmoNtUymm4kdNZRdG7ZqXIHtse6WwIWk77777vHnf19++SXlSqnr+e/VMoNz/ih9EwPcmyMNjXYB/9SraPtelVF3gJlG+tEUp5Fm2F2sN3xVw4AoHXlT4cJRvoMj1yAW4ry1ZprKooyJxsO3x7t5mDptrYk6cyhq+1JjE2OVp87F1cCmQVdrHPUukJnDZ14FmH4NGxkPwatrKGTaaM+s36rJEJRX2FWKc9YfZGPScpECXIU+62o6LpiiBulGIYzMh8LLkgUBDKORmcy6q5GydM8MgSA1IoiJ5mPCTRw5g6dg3ljIDNFXZSk+V3bzRymmN9WLD6cKLGEnx99M+ilM5j1wEwJrNo4GEeaDCdzqaV4A9wpFNvQBiteXx/ZcRGJxX0ww9fzCmnGLsk9ukNlk4lUXZjLbHn0TwXpuU1baHqwypluTJRRFKK4AixSQUXwqw8AGHxwAAA3aSURBVFIKIulLoThWBo11HDnDZAafouzSYJrKZMSwsLKbl80olCes0XYZLZMPhr2G1hRzkfnp0VB5o8TlkrxWSq+pJTqiVGbOC4UZaZwq5Ik05iLaQvouyvNsO/GXyoOLUbIdHwJ9Kg5O3jHVxhZdp/bKFFObQO33czNgOusiFdZiRsuSGuYDQo0xR+nryjyRdRz5GirTyOvy4m4+IxepcQwNWZeyeJrMfF5hfnrURa5NRFKZfvuyr8hGfmMAXRStIsW86LElhOnVXgudEAe93BRWowUEDLsfUhOdkjXP7emCbEFpspTbKbcgFt047MVSKgQ1pqEYWApMwbZmn0+I5Pm5lSNfQ2Upj1jczfvkIql00vlGlw2uFL6pej3ZiItKAT9MdbxYfTSUTNCIQJ0qFCO+GBUi9J0zWB/IGr27JaTCWYhDEYFpppg5RXZsA1dL/oqkofjU1EyZQ0EQG9PsocFeg0a9r8XkvERkN7B6iZzf9NLIRMtFMxaQT+HIF1BZynoXd/PhuchR4Safi0yYjFMGMbk+Gq367gREJYqGLV2Z3xXQMzrKiu6R7IvpOpozxebZiIqWrwRbLWamzOh5UtPeSmbmcUu9vNptMylAinPYBPE9ed1jR5OIHpIyyr4htOlCBB+BjuPZ+78YdSUsFJ3Ioxw+5mU5nSNfQGUpxxFf9pT42cv//y+4Hejmw3ORvKWmUGuv14m/B33H7wLa+RxNQccCwaEYqtq5krGihfwBmd63kA3kaFK/1bqgTPAVlkakpKmpVwbVhREMbNVd3lO0OLTcSjy1LbxCIgL4WheuzLJ4q4z59lG73SE+4OslO37txtX2LOLkHVxnMEInJYXQjBYu6chnV1lUleu7eZ9cJLqFju3KRBJFZ3Rl1Hmo3DqBjeZzKH3WUiEOJMJDB4V41J8dJ/nUG5+R/J3gC/+OVbQm9SLRppjO3KMpFKPwPoiiyZ8w7BXyUOxjYGuvVLoAq7wCf5kCmfZEHTWjyOLbkzo/gdVQ7tImKnj3kAVi2uoEik2JHUaliWjTTdlbBiIyFccGCs00c69u6MhnV1lUp1Frd2awiJv3yUX04kmcDefZFLmiCLZUCie6sEL0bxFqR9/oymlTKNwxaHSrk7iWH5e3EnMpeI2jYbdya0GbKJR1NN8hXaYLNq/tLV8GkAypOa8yk43DX+8fVKYjJI5RqyOt8XQ6R8boKFHB2z9yCcdCZLFqsQedZ4ddpAYkNZ/QCQ0+CnVKED0nhaRkXCnc05FPrTLRnS5oKxIjdIVF3HxgLjIu3GuIM2UPcR7x5GPTowy3417p6COYUDluREdZWz/Ip4KjsOGlC9FJK9yBK1LGDmVl72wgSlnYaC+k9gMEfCnk99LbOamhAIDCjy5QL921apj5MnMY/kXjKE10t5T3hUxqkUX2LoXo3AaSGVMkC/GQpD2VIT9R4lHT0tl8/Q7QPR05iupZVBYaSWjtztm1zR/r5n1yEW3iTkJ0FsIxuUa2IiXCHp4eTUbADUf8EgSkQHwZzQwTD2YgI1LgEXNnJtMhlUcq69OFaGqFrsl1ZKqDPo9EW88DkVrajBOfIbQ4GgFX1m/HsVFDmYAbsudqPAvxEiwAx5tkKkVkAKeNB7gjRWO0XMPPtDZRweF/HAOM6LmDA4dBNTiUsXDA9/SCj2R4A/wQeYiIgiCracJJvSPQ0uOcxzs48nlV5pkKgnjmJI9YhW58oJv3yUUwdJHNFbR3aVFnlr1chMeZoy81lp78nIKIXBM4JIqREHi2kX9ETcUoiXWFEuXJ0p54PUFkNwTJkBe+hT3qeSuP01iKDhRN7Bxv4c4ZyUc44Ykg0QLapFd06GMro4KPZhXDZgqPApWpBEMMpggX802lU2CBRRfzhqP9PR35vCrTGoxauzO5ddx8SC7ipVoalJllfFh7+Arp0Uzx9VjRCChrJt1yRBnkvXRb60XKW9MFZo6a4EvkHT3HpEBjXL0YpSyciNSpvnPqNXvCkitEzYNJsUaVpCw0i1KYI1dxlFBweN46QxdHiTZwGNZkdWC4KWq5iTNPmZRit5i3deTzqsxZYGjt4uxRJz3EzfvkIrAusuEJPEadcHKlTuQpTx59qeG0gkRTkzEhAjITE17JEXW4JFegcvemBb5EpgVNnZdQpob6qKetoBrRwrHMaEUISxSozzCGObGcAmHdHT06zDdNn5lRxr3CFLWwrowRjhsxShmbxwcBTTPj3AFP2Z0xiKNBSihTZqwukVnohwZweUc+qcq0n4pJUFjKzR/jJJq53WX+PDr+wxzABJD/89O7h9ja8dOnT879yApfvXq1tfvF2n/zzTdMzFoowtOPP/6oa6w8DYHHjx+7sXo54A7OP3z4oKcrTQGXeffuna65Uvn9+/fhSpFp5vnz51cS02QxBEDgLG7+RS9tvfj8rxe1LnSePHny9u3bLqQuQIS0jFWLFoTU5OPHj4skjpqxy5eB3cmYWq/MQYANjNRA3mI91eyk9aQdHucsoiwR8TCxx2sgcBY3/9U14DYpigiwEAxnvjAoF+lYg3YE5MgstS3RPkQNhbMEqRpZNrUJzd5L0zdRs8aGwMoInMXNLRdZ2Yp68sYuUbgvnblf3XNso/XfCETvK/x3kxlPqSBFzvr06dMZHBwxBqfJIf6WixyhChtzBgJncXPLRWZYwyJjcJXH44QFOqeJXqU9jkZALu4ceBSC3sMp2Ql+IFejkYd+dFPETionIG9DzEfgRG5uuch88zhsRAJuOM3Y1sh8fchK5cAzGuEhFD80krDNSWu4qRPNRU4qjrFtCOQROJGbWy6SV+XV3oZbI4RmPji6mpxryyP7IpaLTFYU3/p5I5J4PXv2zKu0R0PgGgicKBfp9k3vNTR3Bym+/fZbz0AJ0HwFdQfZV5BRPrHj242ffvrpKJa+/PLL6BkNl0V+/vnno7gaPe7XX38tF4fdWPiC5SKjYTf6RyFwIje3fZGjjOSwccOtkbDmMOZuMLCcERx4FHKiU+SOFsGtVS8RsU2RjvAaqdUQOJebWy6ymv0M54dVoDcLEqB/+OGH4QPbAJ8RkFwk/KxpGkLexpge17MN/ers5fCAxrLws+vU+M8gcC43t1wko8rLvgpDcFhzWeEPFYyVirsswlHIgT+uda4g1UVjZNue1LYp0gVYI7IsAp7Baz4XXHJYLqIVdJdyuDWC1drWyAT1y1dLB26KIGYqSF34l0XCbDusmWAANoQhMA2Bc7m55SLTDGOtgWy/er4++F5JYOcn+ecz4EY81ylyF5TCTRF+3MyurHbB1oisicDp3NxykTUNaThX/NaIty60rZHRoMumCBukB/6waWq1hPgL7tx2UYpn6mz/iC660DcihsBqCJzOzS0XWc2E5vHD0pzPSvV4XsjWr6zciAC/siXwSqGR5r7upwtS+8SUXuGmCPjzJxGkgRUMgeshcDo3t98XuZ4RbpCIMO0thfnK48A7lRtYP1vT7777zn1BA+D/+Mc/DmT/RD850AWlb775Rn5cDoKH499FKCNiCOQROJ2b275IXqEXf8uRuXdxgUf7GdbuWn///r18ynvs6cDpTpEbdfHmzRudiHA6I1d2Gilbd0NgWQTO6OaWiyxrTpMYY79an9TwWyPHTpaTxJ44DLmd/BlY0D7wpghCZ3ZuD/xB+kHaAHnvOIxH+zN4g9A2susgcEY3tzOadeznME7CkxqWksdOmYdhMWBg+dF9cj6APfamQvgj6CIx8etin5bIuZiT0U5nRNdWuDYCZ3Rz2xe5tk1WSccM5C0fZR1f1d8apRF4+fKlrFE4pjk2EYEZ70fQNeOZV7rZWcr6XAyeOZ2RY7KziGB8GgI7EDipm9u+yA5dX7OLLN+deGQnDw8P1xR1llT8ARTJ6jj5evXq1ayRH+kDYzZjyDNIifTNiSgn7Bzwj1fuf2nD8c2xWZRwUlngdIZdKP3H/66361MJhTW7MAKXcvNf7J8h8BkBAre+OIIDE74Nm90I6DuSZCS76ezo6N1Hbo/FbCpgHjs4OaqLl0uRCB7FiY1rCAxC4GJubmc07YH6IhRY+LKJzawj8vA75fZNjaCxqcABgeyIAOPbt283dW9srNOgRlKuO4lIcU+ly0BdiLx+/Zo0WkihiJk7UjKuFQyBoQhczM3tjGaotZyPuHePlfXlsT+GcT4EP3PMp6Ru1cLpBvPi5AOOx48f98WNDPXnn3/uS3MQNTPgQcAa2dUQuJibWy6ymoEdz4++5QA3LCsnL+uPh6AHB3/+85/ZTuB0YHIiAu/syjAuBTIhvdG1SSyumPDPdSGvOsUv4HF8TvYM7I7tQxLBTSBbY0NgNwIXc3PLRXZbwpU7eukIm4EvXry4ssAm2/kR4DyRRETOkiwROb9KTYIbIWD3RW6k7HpRyTz0YSRbI2Qn9d2tpSEwGQFLRCYDbsMZAn0RsH2Rvnheipq3O8KK034A7VIKvpAw+mfNbEfkQoo1Ue6CgO2L3EXTO+T0dkfYAOc8fgcd62IIDEWAH3eS3zGzRGQo1EbcEBiEgOUig4C9CFnSEfnQlyuBlo5cRK8XEoNERM4T+Xx6/ldLF8LSRDEEDkPAzmgOg/5EA3ufJ/B5hf2BsROp78Ks8rGS+2IIGe2Drwsr2kS7PAK2L3J5FXcQkGsi5B/sfnegZSQMgQEIsDViX54PwNVIGgKTELB9kUlAX2MYfkiK34m3TZFraPMaUphNXkOPJsXNEfhfJk2lTEsMOHQAAAAASUVORK5CYII="/>
  <p:tag name="POWERPOINTLATEX_PIXELSPEREMHEIGHT#5728782C702964786470" val="133.3333"/>
  <p:tag name="POWERPOINTLATEX_BASELINEOFFSET#5728782C702964786470" val="34"/>
  <p:tag name="POWERPOINTLATEX_REFCOUNTER#5728782C702964786470" val="2"/>
  <p:tag name="POWERPOINTLATEX_CACHECONTENT#28782C20782B647829" val="iVBORw0KGgoAAAANSUhEUgAAAmEAAACGCAIAAAAaScoPAAAfKElEQVR4Ae2dPbrfttHFrTcp0jnq3Nnu0tnu0snu3MlegaIVKFqBdVdgaQWKunS2OneyVmBrBUlW4KhL5/zeIM9ogi+CIMjLj3OL+4AgOBicAeZgAJD/O7/++ut7t/T38uXLp0+ffvTRR8+fP78lFVStEBACQkAIHBiBN2/e/PnPf4ZHYJP3339/eEvu3BZH3tzcPHnyJLTnxx9/vHfv3vC2SaAQEAJCQAicG4EvvvgCBqGNn3766V/+8pdPPvlkbHtvhyMfPnxIY0JL/vSnPymOHGtUSRMCQkAIXAQB4sjPP//8n//8J+39/e9/D1+OpcmtOfLt27e05+effw72E0FepB+rmUJACAiBlRDwNEkVBGAPHjwYVdf/jRLUIkcE2YKSyggBISAEhEA7AgSOhI8EkeERQq8XL160P14vuV0cGREka8c//fRTXTndFQJCQAgIASHQggCHQL/66isrOSqa3CiOTAky7LJae5QQAkJACAgBIdCNwP379+2YC0JGRZO/scOl3ZpNPhgRJBEx+5FrHNKd1EQFhIAQEAKnQeAf//gHW3E42A8++OA0jVrSEJYn79y5YwHY999///HHH5O5RObqa60pQQ4/d7Sk/XpWCAgBIbBPBF6/fh0UC06fo5vhtKMlTG1CnW+++cYuL57w700AxcJF19+ujSZvdwa7hop4zXPswdy19Zd8ISAEhMAGCBBO4C3//ve/4zDDmwztlXof2/7UWUvCMgDCX2ggqBJKdvPOuvuRjx8/jhaIBx7JPauB1S4hIAQuiACukj9CxrkECVa8UHdBxEpNZiMPJO2YK3iCD+vSpfL1/BU5ktO38LlVD5P7S8tXQggIASEgBNg86wZBHBlBR9To6Qaa5MgrkXpUrOVyLY4M39DzGkDsOqfjAVFaCAgBIWAIdPMcAVP3QqLVfr4Ea5b+VRCWXll07WjmKmd2onM6qKUt5Q7b6BEhIAQuhQChhV9oxa1zyf/6AixM8N13310KqMbGwkR869xDSqg2d79vFY5kG9LHuayy6nMBjUZVMSEgBIRAhAC+3nbXoltc4mwfPXqU5isHBKIPC4Q3Dz/88MN2cMZzJOeVo0UDJkH6WY92k6ikEBACQiBCgNf+ohy7JNDUWquhkSbsh0HCLejp1atXabFSzuD9SOY7fN3AV8alCNIDorQQEAJCYBQC2oycRJL1VV+GmO3Zs2c+p54ezJHsO/J+j1WJ/fyiq+UrIQSEgBAQAo0IsE9ZKhkt2pWKXTmflVWIySPAZfurICM5klXWiBE5R6SzrN42SgsBISAE5iJA6FN6RBxZQsbnw0QEbJbDKZ5ovdNupYmRHBmdrEWnKCetXjlCQAgIASFQR0AcWcdn8i6hWkRGQMpxnskHKTCMI1nhZevYV4lOCiI9IEoLASEgBDoQKHEkcYhO6zTiCR/5UJKnyOEAzeTjYziSmqIFXwWRk9CrgBAQAkJgEoHopUlfXgutHo16Og0lOToTbQ5mJYzhSGry72lSk4LILNzKFAJ7Q4BjBDc3N/zfm2LSJyBQCiK5K46c1UnSUBLmmgwlB3AkdaRsjDaztFdhISAEtkeAXxHCz7IIxH/S2yugGicREEdOQtRYgFAyOqpDaJeSVyRtwDcEmIRGC63o8fz586gmXQoBIbArBDj+zpe6vEqsPs36BIl/VumVELh79260ShcqYj/rl19+WanSs4pN+zww0u0rR2eWxpEKIs/amdSu0yPgX2UOjU1zTg/CzhuozcixBmIK6D90jvDJUHIpRxKoRnOcJb9mORYOSRMCQkAIHBoBLbQON1+03Ip8WKyyKzmAI6M2aCcyAkSXQkAICIE+BMSRfbhVnrp//360xUCYF32vzj++iCP5FeUoiER0FMn6ypQWAkJACAiBdgRKHMkumt6MbIcxKpmSVOXkziKOTOUSxlY2PyNFdSkEhIAQEAIlBLQZWUJmYX662MlOfOmzO/0cif2iD+ugd8rPCxujx4WAEBAC10SgFESCBu/qXBOTIa3m5A7nZiJRpeXWfo5Mg0jCf5Z6o4p1KQSEgBAQAh0IiCM7QGt8JD258/3332d/DKSfI5EYaaOpTQSILoWAEBAC3QiUOFKbkd2Q2oNZtkpJjfKdHMnSrU7rGNxKCAEhIATGIqDNyLF4RtI48RSdbqVAdrm1kyOzsrQZGZlBl0JACAiBPgRKQSTSsjFQXy1XfiolLE7YMDWJMOnkyDQmZQtUJ1ojcHUpBISAEOhDQBzZh1v7U9mpRkptPRyZPSObra9dXZUUAkJACAgBQ6DEkdqMNIgWJrKcNYYjUynomq1vYRv0uBAQAkLggghoM3IDo7Pwmb4BwnJrdLq1J44UR25gP1UhBITAZREoBZEAomhkYK/IghkR3GyOzE5wtBk50GwSJQSEwMUREEdu0wGyHBmBP5sjI44NLUkj1m1aqFqEgBAQAudDIHLT1kBtRhoUQxJZ5oo47rdza8oaL8vGcyVvUN4HwaNiXxav7Vf3eOFGP1E7144yylzEVP5YCMzt4b581NItPa1X46zeEneN0zYHbmi/fv363r17/738deafSfEJ9jlnitmuOLrxBdvsfIFJGa/I8K5nhzbMFfiaERI8DiFNXdS4Z0w62jv2ERllLJ590tL5Ljl9ovSUR4DvqxCL4B+ybgenzK2Kf0g/82lOhlu+ouHpCw7M9C1J0H7y5Ilh+56lWhLpoArGa3l2+zJo2zjtguoAhZ7doiTdqFEsg4Gh0iLzOmVklP3YOh3O5OxHvSNqAoDwn1FaPYEbIYJJm5n12kFUhVlTObNyLjsw8fypmTCNoTePI7MTHOZKJm4nCXpelsZQlXz+svEflDbZBVNAeeo/Iv//X4o1OfT4RvbdCXorqSGjrARst1hxZDd06YN1jim5CBxROo3Oeic8CflpvctzLj4wwT/12x7qeRyZneCQudxOAyVA5L6TkWZmRw+OqqBnZGd8paVXeM6zIGLhS4REYikG6JFkuPniNCmjRP1kD5fiyCFWKHEMLiK755L6B+9zmKanLjvkrOFpNTBLgFu8NI8jiZlS+0EVQ7raECGenAKN1ckp++FZ32WDVgiB56ztk6Eh5el8Vp7EGv17CGIbCJFRNgC5owpxZAdo0SPpwlIY9bBj3fMAPg7KXIRN4iO/YQVIcCuqfeGlBmYA0INsaWOBeRxpz/sE06KFphryeERjUFoa5GUrynZKm0SER2A4a3K9p6IGw8MK+4QNg6wap8yUUfZsVnHkEuuUwseWLZtQL07GaJIEg4V872q89yAdOaUlymtgevR8/GOYW+w3gyPTERXE7cH1RyZnfuQhmEyn8TGo2VN+qmiTC7vrE5EaBndIzNXKSz5iOkJjbvNllLWNno7oPYzltVs9RD5AGb35YY7foNu3V+FpMgyQrFiqIL9dbL2kBmaEj99EM2uSGYrN4MjssiQSo/pu5ZLuZW2rx3lZ9bKhZKBDOrFJnvTy2fmIPe55N6vGyTJllJ0bVBzZZ6CSJ5xLkKF273x82vxGSAzcrNHAjOzuoyCDnTl6KDaD4bKCkBjVt/2lV4x0hwKeCCOMjPYmGc6rYUKiRIduB33EoyGj7NOI4sgOu4wlyKCALZmUgkjcSMfUP9s6DcwUFo+J99ih5AyGqwekacXb5PhxPhnnVVTy0Fja7yxO7m5aR7fHo8Qky1bUO9YtGeUQ9vJmCn2VnENofltKlgiSsT9riTXSvyTWO5Ahm5He4vKWZgUPi8c8DIcZHGkRlZdii7ZW35YJ+qUx00IGqszgaO9kf4JBPSzZ9KSQLaFbry4ZZT1sx0pOXUNwCmNrOY20CpMtJ7C6/xmyGamBWeqK6UAIDjwcR53xTfPSgmSWD7bJZP0hkBN9iPYsqTQ7AzCBpWDcCrRwZDYQNwmnScgopzGlGmII8AFP5rh26RN0+E8++cTndKQrx1mRNsR1aGCW7GKBVlTgv5RXotY0P3o+XPZtNaXCO3I8LS1XI9u6kNkS/2UnEF4mZuho4+EekVEOZLJ0+qw4Mms+enUpzhu1kFaf4kNvWcXaMzUw61h5X23pQCuta63pcAqClpNTXfXKXZvWDaEfwyVNNDqO0mQkCFy+GlOBYj+3ZJT92GJSk3RQN3b1ScknK1BZZBo1rlkITT2P5SyvRQOz3icNap8IE6ClHMkafb3ule76adFyHbw0jxHp9p2A0kwwrAOvhMOuxHoYZZRdmSarjDgyC0uU6Q/uRc6hZYUpkla5jITbZbsLKgnXwCwhY/nZCGceR5b2q29r4mkdd0gQmToL66CzhgFyPNZ0bh5nhmiWOHdCRjmWfdNuf1vDebe4pRCZZyAB94zSvLJZs/zNSA3MSTNld3wDubT+xrKfifhecltp42wz/xJNKiMhi12pLn6W829/+5v96vK7X+ksPXCufBnlXPa8emvevn1rS5QpFtwa+IPqo1xQqic5GphZWCYzA+u1cuSkuC0LvHz50pbvK524XaXKJG4WR4YaGTkDB097K263pIxyu/ir9uEI2EHQrGSOYmTz+zLX40gNzD6L2FMz3v2wZ3yC5UR/uU3adv5YhXj//feXV1rqoMTaF2S7PjxllD7c9NQ+EWA1qMKCTJ3HeoaSC8LBLnyxRAOzpYNViKyVI0uR1kL7tWiflrH+1BHkpdLevHljUWl0d4j8SOZZL2WUs1r2mu2qECSADFm+MmBXdUEamIZzJVE6uoxpWjmyxCKVWte7FdoD89dfvG1UwPpQWl4cmWJSypFRSsgo/3AIEETaHl6qPJ7nwYMHaX53zqouSAOz2y48CPEdcj/yu+++W9Ls6NlVO2hU14kvZZQTG/dqTasHkUOm5h7SVV2QBqaHuiPdGkd2iD7KI6UOqs3IW7TgpYxyc3Nz9+7dO5v/pcsk5GyuxR3aDgK32NmiqjnOWgkiKbwZRy7fjIyatvzyUgMzwHV1jlx1J2B5j7ymhEsZ5dmzZ0Qtu9rL2LjX0XYQAIeN6y1Vx3HW0q2Qf//+/XqBWXcP1NsPpOosE9QLX50jS9MiUEtn2XUodXcUApcyih07HIXeQeXsB4edBJHYcW8u6FID08aROPJHwyJK7K2DRuqd+PJSQ9F/mOnENp1s2k5wIFSqfy9luFs4UG8/kKqT/a29gDjyxyxY2ozMwrJNZmkontIofCiKbadtgN1tLSAw5INZyxtYDyKRvxlHajNyuTWHSDjkudYhLUfINZfXR6G3kpyrGYU3jAlccM3bb0mGer0dee1v+3gOMqDeIR8D8W3pS9eXfIfz1oF6+4FU7TN96alLc2QpXgGs4bPFkgGUHyFwQaNAD48ePYpw2OCS3w2Owia46mofGfY425eWfaZPD3cLB+rtB1LVm2x5+tJrrZe1+vJ+s54EGWU9bCW5jkCl74UHxZFZAIfDkq3ltjJbObL0qR7eJbot1ZfXWxoSp9z3Wg7XNhJklG1wVi0pAqW+ZyWHk0GpxuGLutaE7kRJ1XN4y9JOB8TXypHYLAtu6Tuu2cK7yrzs8vqurBApI6NEgOhySwTq3mw4bx2otx9I1b4OUzI9+yCtHNlX8Z6fKk2L0Hn4bHHPOOxKNxllV+a4mjIlRxlwGO4WDtTbD6Tq8E4rjsxAOnwwZOpQVg6BKw/FHB7K2w4BQqV6ZcPdwoF6+4FUrRux424rRw7vHx26jn2kZPVzLK+PxWozaTLKZlCrogiB0o6UFSudybACcxOl3j58UXeuYmn5kqrn9paB9Vo5MkUt5JSwK5XfSf7pl9d3gvMsNWSUWXCp8FgE6p/Xoa6xb8UcqLcfSNXuLlEhslaOZL7QXf0OH6wgcr6IeYf4Z1WSUbKwKHMbBOocuVkQSWP35oIuOzAD67Vy5IcffrhNT92mlg2szuSLd7QP/W7MNrawWmQUg0KJvSGwN47EseBecDIbAHXZgTmPI7FE9vWPCnwbGK+7ipLao5bXX7x4waBiPriTr1B2A7XlgzLKlmirrlkIDF9IK/X2xs3I4F74z7eBZjWko3BJ1dN4S2YbWVgC5bXGkYgYPpPKqrVBZmV5fVQb61993KCNh6tCRjmcyS6l8CjPEECr9PaWhVb/zbzJo0YLzVRRdRQmu/WWoYEzODI7k6ov4i80z0qPl6ZFVNfSQVu0sipGCWyp9NBlDLG0FaMwtCpGCUxVVc5xEah7/OwqWndjrSumElo6pz3eGHSmtbTnWF3pIy2qpk+lOVbFKIFpFfWcEosFyhNH/g96Q4z08uVLm9x99dVX/1OBLgoI2DhJ78soKSbKGY5AnQWzEUK3Dgt7uwVeG7iXhapOQrQHb1niyHAKZ8bvfpRcFYH/9id6WEEOxqPv0lFm/bBOxer8UNGkUScLPH36NJSZq9ik5J0XkFF2biCpV0GgzoJjXVzJBTXGhfZ4ySdHzdTAjACJLrMc+Q7bX5v/soKoDIM1yxhQEAaKZnxc8hM/jaIrn5sClEYhlWIepY2RqWi19i0ZZW2E15BvrtZcxnV6bBbPyLEYLCSy5fsyKy6IWfWkTP843qZeXgOzjk+4+44Oncn5nbhwd8Zaa2km5W3mqlgl+fDhQ06K2kpmqINL2kPM3lJl6hfsqcoIsTKTiSdPnoQyTEvHvnSMWI7Lfv3113f+83f37l3Sja2eVHtJgYsbZQl0enZXCGR95XANzUWkklsUMA+Ghyn55CBZAzNFOJuTpbB36wotNGtlsiaEtKzAqon6exRsubfUXtmZp++2SKiUse6LJdpD24pAu8WEsaQ5c09mCVZy48SVjbIx1MOr8901+A5yhtdyIIG2S5J60lGtqFRBpS34mx+oO14NzEaTRRGXmd5s8V6joFAsizvEOUtIX2E0Nu1LiUnJfiE0FbKcI637jsUEK76b1KR6/+e1nMm2r1HgykZZA8+NZabmM7+wsSY7qa7iH4Ygk41X/ICexME79IpKqWV9LSE9WVcFDSTs1ltOtisqUMLKAo8Za63gko0jJw2fmqcjh7Cs46noEewa5Qy8vLm5MSjqs8W5lTI1qfdX6n38+PFcscvLX9koy9GThL0hwNJl1sWhpyenPrU521gSHgTW58GhjJ1oZWOospWjgdluI3Pa/hGinXfnQCNSrV+WPLVRbv3xJXcnOxAF6vJLyhs0S2ZGfjKyRE7ahPbBSQPTx1fNuaxRVkV1M+G+04ZRQM5mte+zohK71Bc2J9vCKLZFJnM4UQIGnZRjQur6aGBOImkFsoujdmCHYu9Z0cZEFv0NhlbUn9JL36psW2wSRxMmcclKKGUyE7HzPnTiUrG+/NKg7UCgT4HKU6kOUc5ZjVLB5EC3xJFZY2Vd3JJxHREkgyIaJuFykiN9xEM6q3zIzMr3mRqYhp7xgscHr2sFZnNk1sBjIydTzid8A7LpehTlmQbXkI0p+4aBHwAwZV0N36LGdPv6MLU3yhxVLGsIn1lH47hGGQXg7coRR2bxt/VM35NJ1ztzVhSZ3j8ghD6PnEhyuJzkSPO9k54qK99n1ttyqYHpYbG0x2c2R3r4TOKkdUsdqD3f6som2P+riPJxnq1RcBw0FeWhqQi0W0imv5qcNeLpdo5EjTUUsMamCWt4NnFio6RQHDFHHFmyWtY5TMZeqTT8g49KcZ6hjHcaNnbqXtQzq8lJaww5JjOb0MA03NIhAGKYzAqQmM2RTItS3DeIYLK9NmhSj2I9QdJ49A/tp8/ZAqm1aNYwAF8vYbLjetzb09lJiSkcJepQtFfaWPKyRmnEZ+fFUgdBzs513kY9vIQf2jbKcCbtCjByvRDvH0qDuiLclgQng0iEaGBWkPS3socrLY4KJWdzJI9lJ0Gzeo/XsjGdXQChK9Tr5a51UxJR4WxPbXQTPrxDsh8AjS1qLJadlNigjRIA0ih2SLHLGmUIercuRBxZMYF3HTbK/CS78izzb89S+IfUq2S9KAMqK9a78lRU+ogGZopJNsebyawcWaGHI73BTG49fs/qNzfTt4duF7UklRbRWESQoXx6eGdSMnTIULGGUz4rOdWnO8f2IazSUqK+XNOtQOXByxqlgslRbokj65bK0iTcVhnvsCNuB59gI5TyZKYVZYVnx6+fykchTirWcjQwDYpKwlsqmIycqHwPR2Jy6wGWwCSR6OGXRFTR5ItLeiRD3fdCLslsp7Es5dNZ4WBqDK1APpd00AhTWm1lhrfXBFKFb45hbgl/157aJoFu1zTKNvCuWos4chJemCzq3mHQMW0FPXucNG7E01IohiOyMmkClxL5E55CiHEwYr1MNGn3NhqYKeBRDjibC7VEut3Ww5HU5J1ykI6xIw3WuMTwEJW1pyUB2012LPpi2qK6cMpPBrIDEYCks2MVJcnnrmk7sNJGUZc1SiM+uy1Gt7duExLk7Fbb21KM7g3VRUBNXuJ2GJWTOuOmGz3PLIIM9Wpg1vHPRkfprlknR2Y7jU1/6potv8tIbll+nEtj0SJqaRjQWVMclzeqRQL1+nkladPEtG2Rs0aZyxplDTC3kSmObMcZwsPnpGGfjTtLUAxg2yUHDq5LJjCgWLtMX1ID06Ph096XBvNhhRTnOzxj1m1P8F2ldPqDIb/99tt2IQtLvn37lkiOHkD3hZ5pWxAIh/FH++/fv99RxZs3b0wskoMEGssfc0PEDvmNyQ7F6o/wWyChQJ9B68Lb78oo7Vjdekl+VpAu7dVgNFW+cOZLXjbNL+2AEg6H/wZC8DnBP7z7hpndbkjYwEEyf+EJxCITv1r/fY8G8e+ZfHnLABeApPMS5jfPnz+P8OzkSKR89tlnZssgFIv+9NNPUQW63AaBnXDkNo1VLUMQEEcOgVFCjogAc500jiQ6SiOred8091ik+4JQJvGlL6P0NggY7OnMaBsFVIsQEAJC4EAIQIeRtqwUpgRJmX6OhIRTj5xWHOmhyzUQsDVhQvk15EumEBACQuBMCKRUxUJrtoH9HMmyexqrZk8KZStW5kAEbC92oEyJEgJCQAicEoEXL16kPnM8R4JderqVgIYzL6eEdc+Nso3h6AjGnnWWbkJACAiBW0EgG0SWDkb1x5G0LfuTpAolt7e6HbHTWuv24KtGISAEDoQApzeyHFlqwiKORGgaSlI9x2pL9Sl/DQQsjhRHrgGvZAoBIXAaBHinPGoLy2+VV56WciSio/U91nlTlo500uVABFjcDmvrnMsqLRcMrE6ihIAQEALHRSDlyDTS861bypHISitIc3yVSo9FwGYk0WRlbC2Sdj4EmOD6o+mkK7Pp8zVfLbogApzWsbcAQvPrQSRlBnBkGkqiBK8nX9AAt9Jk48j0mPGt6KNKD4QAO9lhasV/29U+kP5SVQjMQmBuEInw/u/seM3SD3Yw5F69euXLKL0GAiy0hj1IgoBffvlljSokUwgIASFwAgT6eGpAHAl2aSjJnFSh5Aa9yk4RK4jcAG1VIQSEwHERSDcB05y0dWPiSORyoJYzI74ChZIejTXS/rO8HG3d58fW12i4ZAoBISAEZiGQBpHZL5inMsfEkcjlRGXEyQolU7jH5lgQyXREBDkWW0kTAkLgTAhE9MTmlPnPejOHxZFUQ1jD3pg/NaRQso7+krs+cGc6ohOJS8DUs0JACJwYgTSIhCAfPXrU0uRhcSSV8QXX6NQQvpufIGnRQ2XmImC/u8JERAQ5Fz2VFwJC4DoImLcMTcZnNhIk5UdyJOJw1pE2XOqzO8P7IjMPe+WjccVguA4SKASEgBDYPwLPnj2zL5GhLausUSxXb8JgjqQyln394R2WXuXE6zaYe5c5h32iHrS1EzkXQJUXAkLgIgjgLaOdSC5nfY9s5H6kgZ4u/urUpYGzPPHFF1+wiI0c5iIAyxL3cpmSIASEgBA4HwJff/21LbnRuo4jMuPjSPRgxTWibot7zmeDjVv08OHDQJDUi+1FkBvjr+qEgBA4CgJ+TwqdWWX1fNnYilU4krq/+eYbGNuUINy5ubmxSyX6EOBjg7aSzgq2Vln7YNRTQkAInB4BvycVGtsXVKyy1hoUQsXoVRC9orCkX0KQFo43vv26pDo9KwSEgBA4LgK2JxWaQFDRfpbVt3qtOJI6WAaEtwlvrT6+lwZx2qUS7QiwaGAECYzPnz9vf1YlhYAQEAKXQoBlS9uTouE4zz6C5NkVORLpLAb69V9+5lCfFe3rqfZlBkJzW27tE6WnhIAQEAInRoBDo/5ADLt+S4KK33hZa6DG2cuPP/7YmBJfzwdixJRzof7jH/9ICP6HP/zhr3/9q87pzEVP5YWAELgIAvwU0pdffvmvf/0rtJeg4ocffvjd737X3fwV9yO9Tn4vjXwioQcPHvgCSgsBISAEhIAQWIIAgQRRo30xAIJkxXVhULHuWqu1Fkb0K4SsDsOadlcJISAEhIAQEAJLEFiDINFnozgytDyKJvVhgSUdQs8KASEgBISAIeA/FzAkggySN4ojQ2VRNElQzNqxtVAJISAEhIAQEAIdCPBxFTv1MpAg0WRTjqQ+aNJeCOGYq2iyozfoESEgBISAEDAEIEjby+NA6PI9SJNMYtO1VquY8BF2hCNDDoddZ31k1uQoIQSEgBAQAldG4PHjx/azGZx0WfKaRxbGrePIoATvTcKLRMRZnZQpBISAEBACQmAWAoSSwwkSBW4njrSW87InL1AqiDRAlBACQkAICIFZCKzKI/8Gj3q805hC9n4AAAAASUVORK5CYII="/>
  <p:tag name="POWERPOINTLATEX_PIXELSPEREMHEIGHT#28782C20782B647829" val="133.3333"/>
  <p:tag name="POWERPOINTLATEX_BASELINEOFFSET#28782C20782B647829" val="34"/>
  <p:tag name="POWERPOINTLATEX_REFCOUNTER#28782C20782B647829" val="2"/>
  <p:tag name="POWERPOINTLATEX_CACHECONTENT#5728782C7029" val="iVBORw0KGgoAAAANSUhEUgAAAbUAAACGCAIAAADVUYM9AAAgAElEQVR4Ae2d7d0kN7HFdy/3OzgCIALIwN4IbEewbATGESzOgI1gTQTGGdgRGCIAIgBH4Pu/CM7WT++tt+7p0X6w1RqpVHVUdVSSeuZ5+dNPP73Y/zYCFQh8++23f/zjH3/1q1+9f/++ovlushGYjsBf//rX3//+9/gknvnzn/98+HgvNz8Ox/SWAr/66qs//OEPzrTvvvvu448/vqWZ26jHQuDVq1d4Izr/9re//frrr3/zm9+M1X/z41g87yntzZs3OJ+z7Xe/+93OH+85zQ9oFfnjJ5988q9//Qvdf/GLX8CVYyly8+MDOsVClX/88Uf87y9/+Ysbc5PjQuz3UFUIWIqkAwv569evq3pWNPqfija7yZMisMnxSSf+ocwmYSRtJHl0WrOE/+lPfxplwc4fRyF5NzkeOXK+88MPP9zNyG3PXRDg8vCzzz6TNaOyyJ0/CtJd+IBASI7uFPxDi13aCFwJgU8//VRH5Og1Kov8mS4lr2Ts1uVMBDxyZOfC+eOMlyfONHKPfTsE2OK8fPlSC/mf//znX//611T2GLrzxx70btg3JEccbpPjDWf6jia9ffuWzFGW9WeR8fNHgoS3Lv/+978zEulDJwdLXQpkIrqMJ3U9dBnv3k920ngjlH9WcnMZfdDKdeeuFoibRbm3VV33TtzcMshbr4cgatZcHe2rPFSOOseR/F3YCExFILrAtwcR74eH/wjLqTY44ZynhkNnanRFNVU3uDKjQ/6jUZQtAxGYH3HspyyKGpoCy+9Y+VvaRmABAoSw5QrKpHpt48b312zdbZxMKh9ik++//94lnpOUkViLrCprCiSPLuOuaVzZ5hBElTJTzXgrwq6LbBrsY6rXrt8IXA0BskXruvAGqRh5ZYueUVpdc2nDFjI6erQSI5uZqx4X9tfR0SsrBx5EOJ1ZqCqH7mzmLbmM3pNHdyqzu28E+hGwr/vgz22bofj5I+LIhmy+BpfxyH8JGxe69f+FdPhHe/df15HM6Je//GW9EFqyAtjRSdbcP0jEqlojk9HhMv5R4J+6dH6tWBqiJ7odhYsFAIicYpT5135uIpMqCt6RDT1YIHvOYSvG3E02AnMRwKsJbcsMLYfpR3navmSUt49Qp/FR+W3tLfPmteKIDfJqG6WhFyzprWNR9dB/WaoYWuEdO0LQYZtdsxF4OAS8c0ISDuLxkBUvDrV2jYmfaJDbyrZstkEZ18UDwmpiyyuZ0doCGlYNW2aJI820jReXGd3qQ/lcfRabv4e7NwJe5sTjIXtb+DET7S7S4GnS2kN6dDa2WbQX7Xpkz9g5Sk93b56cVqSWi4HyTGB0e7yAVosXNk+f/bgRGIsACaMYwBW4uqkfIn5/7Un0Hr2I8j7lkQRz8RvFNcNFGSpUflJNuMuGib755psazSephFjWDOtALGz24m/euFvyRmANAlxy4OR2LB7/8Y9/2JpMuYUfM+L2RykEvEMJyPH0X1HklSmPDTmIPJevU+jt+o1AMwJ4NQu/urNnIvr0mC+08GMxf8wPOenTYnoILpOGrhFrj/ngSo+YaiQMb+Ndy+BDXs3wEbfAjcB6BFjyPccmGPkyXo0mU/iRa5CasRe3OVcr3SBBQ5RPT9PevXvnAYIPna7VYpfYwz0JAvi2TSGxmhpeACqa38KPRaHnZmpF9dY3YCcrMuL44+iLn8MVxjO8Q5mdPA4HeQu8DgJhCsmxe80eroUfPSa+CAreAd9FtHJqiIw4BPjiiy9O1w3P8NawnTyePilbgakIhCkkUVBMIVv4seZLHfU3RKNAKbK2PQEcNWiNHL7X7IZGw/q362skt7XBJ8KVE+9pk7Z7bQQeAgFSSO9ahhQhDATPlhZ+9EREH+1bI9EGT1Jpd7Jw0Ok7a2DHJ7zkEb/ZJ49P4pDPbGaYBBAL+RRyFj+un4Zr3qozAW6pQL1wetajtJPH9ZjvES+CANmJ9xpyMYVs5McLvkxT3D7rhmTZbHHIoASewhVyNNTwkkfObWsOTJaBtgfaCMxDwNtiMxARkUkhG/mxaMBiMuKCuHi05/FC0YT+BlzLuEFZTvj7Qf0C+yWIryXqClmtlNmFjcBUBAhDb6NJhGaoYxY/TjUyFK4L4vCjs2osZYesdIpW3BSFi4S34zhFsT3oRmAZAqHDZ8KzkR8v9TKNLoiLEK+8VVdeRkp/kQ1s6Af7ZqboM7vBzRBQYMoubghSX6dp5MfrvExjL4hlcKqw7FYdynYnDAAVslJKvan1/OBxeOgRrqVTddjCNwKnI8AtTZjepbbYjfx4upFSAPbRBbEqzy1A2VqjKFzhWgZAQpqGuy9yKnrufO3Rnw2B8JaGr/xGN5eN/OidcZ6Fr3dBfJFbdZjIHfOB0nX+SoG+AK7JKsKllruwEbgTAlHPDwMEk2fxY7iVm4Ev2ZljosoL4gVaQdm6LEol7TOgyMvkeMUBZZvtzbVFY5efBwHuA8IMLxqtjfxYhDKMxmKXow24IBblh5vHo9JGtVfqDmV3/rWvUSohJzr3mx8HIrxFPRYCofOTPHFG71nRyI/F+xlvmBmPOuPTBXF47Dpj3IxMKFuvqUcpKdN36kdaSDQKWF3kYFQq7cJGYBkClVvsRn6seWElet45yv7oBXGRtUVeo9Tw5Ch5hLuv8FVrp1703YWof3jm7MeNwF0RiPp/mEY08mMNavNeprnmBTG/OOtMhqZ1BFkD1Ow24awzYtQ/Zmuy5W8ELoIAm6dwu8kW28vqJvLjPCBSF8Thmes8HTzJ9jVMyPFSW9fNj95k7ceNAAhEUwQvWNr5MSrd4j7piiZzQVzkx3n313Cis5dF6Qq/gKuJ4Mg5nIh9+Ch8duFpEYgymHcE186PRVgnkZHO+DDv6AVxyBRFK2oawEG6QFehpuOCNt566EYMdxYLNNlDbAQuhUA0Crx4+d9LaVxUJn9BXLyfKcpva6CbdF4aOErZbSPW9/LWQ9cxunLWy1zW0ia/o3Je9h86GWfDcZ1rtGWo5gcS5kRTzTVsXpo+lVhqLgI7U48mcgapCsl8iOKfWv+JFCTXK7DlbJWd7Ic9bhRGjzbydAgfgSPasbnSLjjDhTdrpY4hAtSQ2qvB1QroxuRG13YilhWIF6cadGadYOcRXUEZixGvjEmDvUe74LpRfADHHfcfFUh7ZNI3tRhTz6fnhkz4FiTRYYnrRYPZrgtSorGnSuxvFh7tCJpOOF7OTjnaRqOnCsRJtGNzpSjbwtosbWzHaPIIMmNHGSUNbVOx5M0mDgDaKR/w9IH4KsUylax2XvdneCSyoiuHYHeA10PBVEapRwJtAV4+iyWjJGaJqz1UoqKt2XaYemRTLQkGTSHTmWpmFYiWx/KjQEC3ynBNaT6jXiuKhYKMYMZYPTIJjyiFoSr1/NPUW0Ogs2LSpwlSR3r9W+T//0eVtkBgX3Aqe+DN94WerPkOH5C3la5MZRFwptIT6PoKdgqhZGqYqbyeMz61mz9phbNprHZ+LH4/BP/TMP0FdkDOgHx4p5xexg9MEIgixW3bpq8flryE6BpOZb7X4k+95AVICbBwGUsFXgp5Zsc6A2KJQIR41tEMl/BCGh+j3mt5y0e7fmC1hR2sqFHguAIwZiiSuVBEuPYAC7wemEi242qI9bBji0a3BdnYzo9AaSWGZZAa5VLWDDuFoXwbEqFK1DAxYa+2GgXV2JWgTZlor+haPRCB6KCHKoUhU+MozIslT1p0VQ4pEiE2tospIe29XPtqq4iHw5BHG1ZMRCgTWDy+Y5qiLEZLO5U04zFcjewQjB4Kx2PFTbbxvDKqhv/kURP5kVFHWSXWK3qtWoY2u5pR7GCXhzxljwKhQU4UhIEZdINK6uJRGFGXDyd19IjM2egFFX4i22mvvmEBNbQ1URdXuOy0hla01WgJiVKek+mxnkPGC6JwKr3pSKkXpciMMik5PfUCwc6+DGynMGyzEqPlHr3Vl3iW8GIIpXxdEmS55LcVRMQ4UJuE2b0sg8t8ClcIey+ijmIY5sV4ufBkimWvEgF9agueGurlCke1spKvX7aZeCasbDOLD9A5Gz2OIwAP2W4nS/JXbsgUyBqdghRo50dQsBKj5Qzu9SAqGGqoLQq31U2W1ysQtpTTsEEYYmM4RH+NlLTmU+6X3C/BZiX5/C46VjSFxF4a22W7SHDR3EFwWc6NqvHQlQqrPEqpVdbNmkeObgqOwiJNhDyFBq84Oq5rH2UMVHKfdkWLtSda7k9VpD1MpCUrA4TaR/Whsp8fUUMzynAZZc79KAXFuVoxulWsDUBLgppo59OivCK7WTUkxCucjtUkBezamV/gU/xIHNFRB4gUmJQ2baMTURnvbSPaXtHRcQPX5tL8CBNpAiqXJjvxnq+7x35+FKAEZA1l28lYWcbSEIF+8ztNsPGWz1zyA4WmUWNPV/Jhj3AtclFRVBYZNq/hlT/V+WxxCux8eUBpKeohR1CKrnZuNhdgmDKQekbv4sdoBFoQO68CmDwnrT6qU9ZKK+ayB3S7ZnZa16NGTV+5r2ynUI9kzRBH29jUu5N9tHBa61Quhj3zqMapQlHIUfMv0t7a7lggo1gxoECvPxCis0nlgvwjZaAzauLvUwBcamVIeaSt51uQSgaVstkGbWUQb+voepGhOAkQzcX/+F8U/GLS1ANOsS+HSi44cX38r9g+0yDK/mpfdBjLEerlFZhir+Yej0IeZ/jwReOEbcV4IUj7AyE6mwwtBkhoN6A6FREufObyY4/6cnGW8eIsaqDoQqRPOwtQtnwrekXQKX9B95Q3LBja/jAdy0znD0Okln0MwWGKwot+AlCvX79eAMv6IUQ62mVndIiusmoP1ENQivIjo0hVjTi8kHeVLn5MWdVvA38+wQUAfiyirBFb84sj3k8E14h1bXS8hVvUDFQveXhLqHy4zE6BmkeoZ+qfvWV2iqoyffmlQgthUdRjNeCHnEV5nfxI+L9//36I+anlClVReMgQR4U4/unix5RVUiWzyKtNWLC/xd2faITya/ZWYa/oX7wJm128Jk8K85RnTVIuIKJsHi6zwuGTlbuN1A4ACZDjxde/ZujE+5VApULYodSsRn3HlAL1EootM0HRxY/Fgdsa6JQKvZWytYka1QvKliYULvXnE6I2ptaAjCtE5YyqFBmhQP+OLGUd2tbkRM4oTs2IPQsIMU/uifD+A7VRuA2XI7qpOV21P9roaUL3/M7Ua9/8qGy3WUKxo/UBNXY+1sWPUbkaoK1AaqBYotDARMWJLx45h5qjieuFyVP3huHQbTUZBmkT2NlLyaOWmR6BCvJQSHH2bRcyzb/97W9ghUD+/fOf/2TD2OByVubFy5jpNKwBSo1Do2q6h70aajI6NEir7+IiqOv3w4v82MD9xI9jIiZg0jKOVockQ9naEirO64HeLfkDs25OgaLmcLCIWMavGuKWPGhNKlS0a3YD8kEtnDWJdoabGnBus06e09a9s1dX/lgc+6ht17wgVkjjE5VnW0VkzmrAFnL90DrzIiaHZGepuGXBfhKma5tE4VYJlNp7w+FFY89nUwMxbmYt9LRqfswERRc/ZuS26arNF5TUPAFjb9WhbE3eAyWPKa9qRrVtQl0vATgk6cgfivXoefu+hybieXBOMQYIdPFjTbBlrho9dxx1QVxkbXmJp0D0Uckj3P1AucnRzD1q+6hK53/MS82erjhoZvqG8G9RgcdtIHxqJmIlzpmxTkSbIOrixxrVdd6Rb3zNC+J37945/YltHUHmDdmfhgh88803fION248hC0wmlhT/oQ67BgT4y+zuq4Q15+/LcK5PodZP4nR+rDRp4AVx8daoUiX7GibkOOTgrHLo3SyDQCpuK8/UMpL3RxaBFM7kCjUbRysqX65MofJCJn3ay4/FFbtmozf2grjIj6mzOQ9iONEpz/aQhdf7dD+egsDzHIqdAq8GXYlzioilzImFXn4sql5DRjrjg20XXBDXUDb+YV/DLJq5G6xBIBNLxaV6jYb3GGUlzpmxAPPcaZ3Oj0V3GX5BXLyfKapEA92kc5K9gLJrVNptQCATS+cG0s1mZyXONSnUWfD28mPqarzeHiWPoy6Iaw5H8kfCvM8s/1AWWW/RbjkPAc2LN8Q+fPQA6XxM4Tz88DGzkXcmnLvs9fJjMVlLAe2MP+uCOH8krOSRI8ghV66dzrq7OwQysXRuFN1sglbinOcHgC1eJ0wFv5cfe5S75gXxV199pXd6RJQ9Zu6+oxDIxNLmx1EgI2clzpmxnEXnzmwvP/aw+7wL4iKmqSsaKFsbagr7nZ6BUdcvKhNLxRnvH/15JKzEOTMWgEMv527gpvNj6vD13AvilFYkjI46ibf+n+E6MaJS58IsACdq1Tl0KpZOj6JOu67WPYXzXQ8fU9kSQdTLj8WpTY2tret1Loi5Sdc3rMlti6ZduUHqXDi1MFzZFqfbykOx66MxT8OVOKeIWNat2RakgoLtYy8/puJQFkYLsy+IU9lTVBlVihO5Ut/v9AiWixQysbQmii6Cw2w1VuKcGcuZWfM98amA9PJj28s0Sh4nXRAXWTucmOa/eDN1erZwIRBOmT7a/Cgo+gsrcc6MhSGQ4+kXAL38WDMf3ss0F7wgtjfpcPe5R8I1kBbb3I8yUrG0Dx+LznCoQQrn9YeP5yaPLoJW8KOdnjUXxMSMHbRY5qrakTgdldsWez1ig5T3X9yWlYdiF4diqnorcdZZf9Qi6HjZBWkmKAbwYzFVsVc0sI97pNc8+4v8aE9k+S7N/d7pKSIQdcrLVmY8uOh+lzXqgoqtxDkzFsicnqa4CBrAj8VpFhld54I4Rdk1v4tXtPcKDW5wRGBhzMTSKH4kdcI/H/r9J4tYW3kBzk4xkhLRQlRVfe04+umCynX8KGOWXRAX72ekEiGhv46iLFKfPnQhCkImAK5sbEptnHjISsDtHO88QLWnpy3nzkIK5+GHj/nNNeQ4ZFprwIQBos1c+AzIHytfpll5QVx/q654YEpqekWhvGZl5bxcU3mrVeZQbJSNWiPtuM9WzuA8KkkXpBl+hJiUSKn9+oJzrQH8GM1TrD0sShe8IOZCZtRfvLHGXqccPYL03iW4jrYZTVJJDV1Gxa2GGCUwY85lPxIIoYZjYSFly/ghKcuy5BFLU5os3V/bC+K3b9+GE7C+hiNIJY8UTn/TajgCmx8rIbV/nvvcd0oqFZ7UbBk/Zg6ycFpF5SQzPbEpfvwPR7u/19Pz30yq7FTBZuWYbGR6xqrvW1zx1AD16sU+UMuUu+MQ661AGTZN/MNbWJkOKSDn8Tybx0NyUo3lCZBjqs0z1Kdwpn6g+Sk+cpO7jB9kUfQiCJdwDQZ4WCoOQ2/WqFJuXkFOH6rh1aD/PDVOlJxyxMX2kix4gccjLFmJTOaWc4g7WZQWI1OJwJpmGZzHLhtRPnIhOXagStyiRIGSrvuA80ePbjKPmbw602vqR6Bz169apw5xMpEwHOo3b96wXbJvUzEEj/gfu9qa4TKrr0e7NdLCNqS0rpJtxHBP4ID7888/f/nvfx999BHlSqtDPWfXZHAedQmGCVwBpbab4J/6aKrt0XBAmf8MWsmymWbRAUKTRMkZUQM/qjzFOGWzOdDMvKjo2ggy+V6jPs1PAVFXM1AmOKG2GgmZNpYU6lPajEB9hF+lNCdLYoVQy4sU0CqMWVczMK2LOqQbBRpZD4W3cgsB7SReDNFJclMFlvrFPqG8IKUS9cuYYgjIDUKiDIWPNog62sVST2oKijLt5jcU0s+PorCxmODqHxKQUO8XLyrXhiI+AxtkknE+GjJQJj0cuzjVa5vyUpHVov01rny1C2JmvYZDY+79MHXR5boy3+80MhMM9ZKnThC/kyIoxp78sCzlmZ1xv/zyy3ocZrfMvPnI0JAFDTp14Asz0dUasews533VOK+2HMA2Y/X6QFb1XJtpaaWHZdbSTN9JHxXjk5CYNPR1xKaiVMvjPFXzCRROUvSKlPJysJ780SYOPXJCAMFWGuYLGBh2P6WmuDz0H44pVfcw6Zfcg1iUsq1KY/bX0TxFQGgz32PJ0b42AKSJChfc4Bw1sLJ9lKcWzIigThWsF0ZtkVNhQtGPoxJSlWQN2k4O94TiwixAigik9B9enzl8dNoCV8+aiqWy2hbGHms0wCIfs1rZzf50fjwLgjw/LiCIhtma0SXqmmMzpqja1uGi5Xz2ZFmGyYrmkm3URpzT0alE2OfViJqWr6w/E2D0vKhln2q18GaKen3U7DMpQK6wPHj2ukfrEtP50Q62bL4ZKHqy4OwfeB+30qK2sSzRyBsWLFoaK1rIH27Y/I7M0RkezXGOeheSRY4oNmOZTNFBFIcZChz1k3ykWHNoeVR4aud+BXIE/HBSvGOfMfwY3f4wtpz7KKxD2ofGu5qjQTVEmbOERI/DSApm6xOlM4d/PhOx5IizalvHrCmX0cweCjPiwUqw26iBaEQXJCnsFfJQDNQqIypFYajKR+CvIxqWFk1HRqA+iu5dnFi1ObEQNdyjrDH8aBcZeQC+eAjN4UhJE1u4gkcOtzQv0GZMgqIhF8iP4n0a/UUcSDM/riVH/MdrHKWeyhTMuiiSJ5EjIODzArlYuMJWJrOSOfxtnlVJkSxmUa+Dar059dxm5WPUcO8LjhP5cZ4LVoIYeufplF2p+dhm0XWSyrGjhNKs/4G853lhe4/CooEU7lSKkvFDZUC4BO2jkkN9mmtSeVPokAsOOopWAEiomANKfe3UQHyZNYnlgcZRmczduQmTzHGFUElqvDZj+DFc2AHRG2n9Y3g5dTplrweBEVnMwwBYkLkQDF4SwSPBQ3ShkqDgkcp6CovSPXMN/yr8kM8jAenFAFarjRQYXmAIa04Ivv10+OiHBLJUhOq5Gs9DPNIHcKJJKw0mAzhtPMCdKBozy4cUm904ajj6e+OO4UeM91C+AhweP/LoGf88jzYg3UyFS+UMNAgbSMrzjfwj01SkMLwrtCgvlvYE8AwbozIhaG9tkHrU86keo92XVUYXG6dbuMOAEKP0J1vCArNJr2Xm1A8UNTxUdQo/eitPvdJjW3r8eAXKHmtgvTQStNB3tfjXy2lrCfJe9hEqQ81RCsOb6RIVZSvho9Dv2ww52otxiQUpQ1maqPKozLHtrXpSyRWi7gGz10wlNEqzqISx+jdLCw1H53BhHsOPdj1kGB6b9R7Y0WYulAdKfjhRdoIUBosxwflgB8KGdcumIfAXlc3JHUEI+yPTciVlaqi/bIhqFs71JTsRUokC9RnFcCfyLxC23ZlHh/n1ExFc0RrryjhhaPIYfkQurg86jHERckQlUEAftAp3CiEQt6/BfT2foOb2Vl/WQM3FiRqyeEgNr0B6daJis4dmMfbs5TG6Qg/jx9kmbfmdCLCAhT5xncWs07rH6g7sbi7yadpso6JncE6xe6cUpE3OTP2XDUcU7UW/3yM9duEsBMgI7G7IqRFdSM/S8HnGFT+GSf1KENgIp4Zj15X66Ab1oduHjOnM3Px4g+muMoGfbArPpDMZRJXQ3agJgej5V5Okrk4pfmQdvdnfOrYw8aPuIf6bHy1ET1oOb7FJZPp/2u9J0ewwWwd/J6Zpmd98PFGrDlBru0aTx9QfI9n5Yy2sN2iHE4Suv1PI9TOrxO3E/bV0CM0PnSRs86A1/ExvlB9T5mx+TCFzz/owhcRdfvzxx3tae1WrlD9uflw8ReEtJYtB5u+ybX5cPEEnD4creNkBZzHhinqylrceXhtb7kxT27oFAKTyx3sfPob8GGYMFvzNjxaNpyiHDhHWPAUQJxmp1chbqFaqI44OBz1Rq1CZsTXczOjNASc5nzzSZvPj2Cl4AGlhConTfP/99w+g+i1UFD+GrxMssy+VPKLAjfnxaPIIGpsfl/nkhQYKE8aw5kLq3kgVEjd3+Mg29tNPPz3LsifkRzIAz+pi8sjsbH48y0XPHDdMIXGdnUIumBK9LXBi8oiZHlPI8BsfPoYZQFgjHD4Uot+q2ZW3R8A7iMEhWE5vb/W5BtrXkskiz1JGt+cfWOC/JVj7LK2mjhuuB7wQXjPizh//6xpP9n9uTr31c6eQs11AySNL0YlfUAnJQoajmMp3KniuTpqsuSiYWUOiu80tESCdsb8JhqPsFHLeRNuEHYaaN1BRcmZrf2JWW1S7uUG4HkCOldJeVLbbzW6JQOg63K7e0tLTjRIrnb4IkT1FkybqT0dphgLeS/iH8N/766irPEslFzX2V4Qxm8f9dZrh0//tt9/qtZ7and1wJf4t8NnefHz37p09b2UNCN/yySC9+TEDzlN8xNGM3WWzDTw3gO8HOuuNfh4GtE88eQTbcMcgwL08S/WPWwB57+SRx2PfWZqR0G6Zj4VAGDO3PIc6a1LY0DmKYR3izPcsNdy4di30iA83OFe34aPrTMNZemhn7ZTZ+aPnJM/4yC7bW2aV7zwjHENtfvPmjZYfttj8CudQ8ceEoYy9JvI6Zz7yWj7Eoz3TQGF21jriqNf/JTRZ33q3vDECr169UiRjJoz59u3bG9u7wDS+8KuVhlOLL774YsGgbgh7zshuAO5jcu1JXFQTMiz+8ZH7r9qw9T6X2aVJZYGdtcvW1R7zyQP0WFsYntNugQ+KQPi6Dy71oLZcQW17D1D5NvIotb07t1ouSLcj+Tr9ZOAQOB6/szgd6q7G+/0eQbELP5FfEAkKk4eLiutMod3Krf9Sip1EzWZn4YEWy/CwqNkxNj82Q3fPjoSBDSTW4XvaOdkqvQPAznR95mVncEgZwp0M2DDxYx14nz8O8Z9bCbGnZhjG3vD9+/e3snCJMV9++SXMCFGuP7njasIRNOzcnEtyZMk/BxUb9hN/bah+ujh1ZUUHdtcF86HLHvw3P9aD/0QtPYrkKO3169dPZP829QER4E4GctQdVD85gsF+v+cBHWG+yrChd70AY84fdo+wEWhEYAY5osrOH7al8u4AAAC6SURBVBvn4xm6eVkkK/O53/14Bsy3jW0IfP7557oTG5I5OjV2/tg2HU/Ry8si2bxwvvMUlm8jHwoB3nufQY5gsPnxoRxhubJQJJ7nzvg59t4UuXwG9oAFBCBHnQXxKlXnhYw32N5fe4DsxwgC3rUg15rHvuQfEbmrNgIDEOAlAb1KNeNFi50/Dpik24vg2BFO5Fjn9pZuAx8UAVLIGW+h7fzxQf3hHLX5G158rXUnj+egv0eNITDVJ/8PRcXUJXyj6xkAAAAASUVORK5CYII="/>
  <p:tag name="POWERPOINTLATEX_PIXELSPEREMHEIGHT#5728782C7029" val="133.3333"/>
  <p:tag name="POWERPOINTLATEX_BASELINEOFFSET#5728782C7029" val="34"/>
  <p:tag name="POWERPOINTLATEX_CACHECONTENT#5C69696E74205728782C70292064786470203D2031" val="iVBORw0KGgoAAAANSUhEUgAABHUAAACUCAIAAACSp4JOAAAgAElEQVR4Ae197dUet62tleX/iivQUQWKK1BcgeIKFFcgqwJFFdiqQFEFsipIVEHiChxVYLsCn+3wXFwsfoCc4edw9vvjXRwOCQIbBAmQHD4Pfvvtt8+u9vfrr7/+8MMP//znP//zn//gv7D/P//9+/Of//ynP/3p2bNnkr9mYg8p1sSWXBEBIkAEiAARIAJEgAgQgSkIPLhWfPXp06e//e1vCK5++eUXG68//vGPf/nLX1D40aNHdsnxb/eQYjxubJEIEAEiQASIABEgAkSACCyOwGXiK+z2IFj6/vvvjwL67bffouLDhw+PVuxRfg8peiBDmkSACBABIkAEiAARIAJEYAMErhFf/fjjj3/961///e9/a8SxPYU/nAaUHSoUcycGscGFhBTGsUHkPHnyRHKmJPaQYgp0bJQIEAEiQASIABEgAkSACFwCgQvEVx8/fkQcpQ8E4vOqv//973a8hFrYtpKvs3BcEGm7SleF7SFFV4hInAgQASJABIgAESACRIAIXB2B1eOrDx8+ILjSKCO4QqRUeN7v5cuXcqQQIRZ2wGSzS9Psnd5Dit4okT4RIAJEgAgQASJABIgAEbg6An9YWQB3oE5ziJN+hcHVu3fvHj9+LMEViGAHDIcMNbUx6T2kGIMVWyECRIAIEAEiQASIABEgApdGYN39K1wFga0q/RkVgEZw9fTp0yzi33zzDQ4QRothC2vkKcE9pIgiyUwiQASIABEgAkSACBABIkAEPATW3b/CXpMXXOGgYElwhcN4qeAKwhuvPGiaPO4hRRMoSGQ/BGBrX331FZYz9hONEl0UAZwXcH0Sa1sXFYFsEwEiQASIwNUR+HxNAeC34cY/jzfcV+HlRB/tCAo7YNFaPTL3kKIHMqS5AQKvX78Wk8Q6QsnaxwZSU4TFEcAPcrhBHkcVMBeMPK2wODJkjwgQASJABIYhsOj5QHw65W1e4R72f/zjHyW4PHjwwC427CeV95DCBpNv74mAPoKL4Ort27f3xIFSr4YA9q8wWbj7ZqdfG7saOOSHCBABIkAExiCw4vlArIt7wRWwgA83BpFWrewhRSs0SGcbBHDs6ssvv5RdYgZX22h2D0GwYYX9K0RWEAdRFj7ixV1He4hGKYgAESACROAqCCy3fwXvDZcE6l+7clAip/BO9nDXSCsDxH/66Sed0yO9hxQ9kCHNSyOAjo3NAZy8clIwuLq0NjdmXu9iQUwsBzx//nxjeSkaESACRIAILIXAcvtXmAjD4AouXWFwBXC938vy4LbfeoVPP+4hxWnxWXFLBLzgCjsDPBa4paI3EAq7WBiERRAsBHAXS9BggggQASJABHojsNz+VXT3CZ/Rv3r1qhCL1N4RquPQCE4elodqhS2GxfaQIpSLObdFIAyucAprgCndFnAKXo8AYip9sJy7WPWQkgIRIAJEgAiUILDW/hUu3Au/vIIY2L8qEcaVgc8Hzw/nAL0qyBnjEe4hhYceH++MgBdcuWsDGFzduUtcQnacCZQrLsEwd7EOae3Tp08fP37ESctDtVh4IgJU2UTw2TQR8BBYa//q66+/Dq9lB8flH19p8bB4CWqoC3cQxwKHnb/fQwqNJNN3RiAaXPHa6zt3iWvJru+6BOfcxXLqQ+zkElh2RAITpfuuUhLuLf4fOj8itZhojgBV1hxSEiQC/RBYKL6CG4dAKBR1zI0UYbvncvaQIpQdcuGHZdzuItSEb2/CMudyMKljRkddkMVEfshxx1bh999/79pFP8HfOR68WtrDwN5p+dlUjw4esfoL3Fx+JW7ODYK8hyAKWTqaQ/f0KGIsvxQCXCCAOmQAl/G2XEdYnXz//n15eZZsggBV1gRGEiEC0xDAj0Et8qc/R9ZwYHBfhMMSNvaQIpRUwhitmubpo7qOBuTNuYJHEgJSmNMq5BOhQLCw6SbFJDh0DOCEVROyJEIERiIAE9ZjBdJYKhrJwPS2agZw1J3O/w0ZoMpuqHSKvBMCC31/FT0ZCK+u4VaJOKn9EntIEeKTkissWZNzKBrBYQm38VXTYkld7ZmVlJcy2LyKfk8oBU4kDkF0gr6ughO2eo6HJepHXZJpIrAyAtjy1V0X4waWcrA/sDLPbXmrGcAPff/clu07U6PK7qx9yr4BAgvFV+74U4jpSIcybP1ozh5ShFKPmWLh9IRNp3Lg7p+OfFI0w3wI/ujRozC/JAdeXfPVAW9DqYSNc2X0yUZHAXuzvNPiHJisNR0BfH+rhxfsaA0zpemyg4HTAzjG2MEHkleAawUeqLIVtEAebo4A1vHxd24xbpXvryBAajRBxPL06dNL6HgPKVJQw+HW+0XQCx7xH55KqkoqH7p26nb/XTEE0kcjGXR63To2i9wfVv40qyk2dD5aRyyEPyTwJ68q+55wCD7B21G44NwAIscY0vgb4+uAbbSrseU37tIlmLgoAujVMG09MtzqrgtvAId1Awr8dyN5SqcISvnxVQqc3vlUWW+ESZ8IGAjIx+dwveC/HV5fXuSwI7y3lJCYAxZhMsvGHlJkxfQKpD45CxUKlx2FveqdHnXkFnKic7CMDSejExshWVipXkfXnOg0+EeUGFYfk+Mt7SPAG9MuWyECXRHwzly5WbNri+sT1wGnHoJcGucq1xfhbhxSZXfTOOUdj4D+7UQMhliHOsrDZ0crdCpveMOdWuxBdg8pTiAD/zucmL2cwVcjeI6Ux4w8joysNLCe6Qo/SGCJ/YQla+KVabSu+UF6Lj+V4rA6EdAIeKM0HvXbe6Y9e9ePs0bIeyqiXGqtIy9NlZXDyJJEIEQAi+ChT3vCC1rl+6vQpXNDhj6p5Q0iCz7uIcUJYMO+6BHBOrH+vtx72+PR86KiTRy9Dj5K5Fzm27dvoxxiawuzY+WhxHMsuVo4Q+XFfnicyE+NLKxLBEIEvP12DNpv3rwJizEHCAw7kEy0WyFAlbVCknTuiQCmAzi0cMPqxV8ivsIh45QkF4qv9pAipQg7P6sm9NfDR1ftJnNvS5qLRjg5ws3eh6cEEcngU4cSzpsxERBCzInFG8keHxhL00wQgR4I4CNP7yA3Hj99+tSjrUvQNGauuSPkJdCbwiRVNgV2Nro3Argw+fHjx/g4wj5/Ww7CEvGVESnCvSsXZm7JPaSYi+GtWvc2/RBcYVNrLgK4oMXbZsRYMzfemwsIW98SAfRqPbNgNvX2bLeUOiVU6tgFyjO+SoE2N58qm4s/W98JAZzZcZEVZgG9uFwv4xLxlSGS54PWC9yPwh5SnMMnu391jmxlraxz0GqV4hyfeo5EP/cCm3M0K2t511rAB/VyKumzOhFYAQEsGXgdG8b44cOHFXgbz4MeiLzWs0OoV56PYxCgysbgzFY2RsCFVbghEH5O88jK4fb5CvAZg8UK7BXysIcUhcJ6xbLxlbG555Ea+Qiunj17NrJF3ZbcwAHzRnr6NhGOHXtqgg86nSuNGNNEoBUC6NtY0dArLMhBOHHDDp+auTAujfk1iFY6vQ8dquw+uqakrRBAQAUPR/+1opyis0R8pSc5j9Gs4+6Vn/i4hxSdADTA6dTi4mRxEg927pjE5x9Hf/iruXQYeryPUrh51RxkElwHAbeFpfs8DiAg4nr16tU6TA7gBF/ypAZnbl4NwP9EE1TZCdBY5W4IfPXVVyIyfK3UKCdlkIDPU1JMV7HTS5wPFEcz5PVC8dUeUoQqKMlBvywpNrjMyodLxbGDE/PixYvByITNeWv5KMDNqxAl5uyEAHq4N3DBCrDQsJOMWVlSOyGoyPgqi96UAlTZFNjZ6LUQgJnInx01YRZw5wObe4zz46s9Lm7aQ4rT9lNyjGQ8RJ7zFEoH8wszB+TgY0rXNDj0bose0HrYBHxKeJZePrxPL4ePRGAnBLCF5V1rgWk4NISdRA5lMcZAxlchXCvkUGUraIE8XB0BF1bBAfv5559xtViPM0Tzzwca10JAf80Dyk59Yg8pOoHjyAKiHj24K889iOuTeIhhVsAEPqW3wAO/84YfovRQN2mujAAM0Auo8IjM+3T+lLMO56Nk1Wxl5e7KG1W2q2YpV1cEMKYhoJC/AePb/PjKOFYHrK8yz+0hRdfOPZ74modL4cC5aBzswZMbD4vXIjevPED4eB8EsLqBn6GTm2YguNvCuslXWPyS53JdnSq7nMrI8BQE9DIEYqopocT884HewvkUTdQ3uocUNThkD5OMh0gbWFQ0OyqOVqnMxCFJWS9HYorNeyKADU81GIwGLO14bPCRCExBwDsiCB5gETf5CssYIbPj+RRlsVGqjH2ACJQg8FT9zXK05sdXho8LP68ExxXK7CFFVyQNiHq0iwv6sp82eXFFDzY8mrjWwjUK92Xi1fCaK4n3JHOFXTVhhgki0BUBmKG30Q0LzQ4dXVkaRpzO+jCoWzVElbVCknSIQG8E5sdXho+L45K95W9Ffw8pWqGxAh25oG8FZhwPOuQLo5opfOKmjbDr4sTUFGbYKBGYgkDY4Rcxz95opJx1fnzVG/nT9Kmy09CxIhEYjMD8+Co1XgwGorK5PaSoAWGpzUa5oC8r0chbDWVfCEeSFjmAF/qRvNki22dYYDMExDBFLnwh+eHDB3ncMsEveS6nVqrsciojw3dGYH58ZaDvHdswSq78ag8psghnNxuHhaD6gr4s2/bFj9nq5QUQ8rkTkgAqjGrK6TQsidk6PLQZruU3bJGkiMCCCOCWi3B5aPsjgsaAzI+vFuylYIkqW1Mv5IoIRBGYHF/hxFSULZd5lchkDykMRVzrFaIXuaBvEc4R8skaORKzvrb00AjDPMR+i3wV5rHKRyLQFYHwlgtcKjhyc7urdFHidNajsKycSZWtrB3yRgQ8BCbHV+G3Hx5/l3jcQ4pKqBcJhr0L+rILsWN0h0jGNQSU1rn6WV9L7bSfhauyk7A6EVgTgWjPDw1kTebPcZVy1vnx1Tk8B9SiygaAzCaIQCsEJsdX4fEkLVj2yJkuPDG9hxSVAGbjKxulytalOnaHXCQDh6lkK2YAVwj55LKNdQ4d4fMSB5RAhwQPB2o0mL4PAvgeMhzB1rHW5orglzzNIe1NkCrrjTDpE4G2CEyOr0IPT4sXnonXb9dJ7yFFbzxtlJq0joOasuQcHn5r0sQJInL0CCEffpLhBIUeVaK+I+OrHlCT5iUQCDs/Fl/g1F6C+aNMpnZCQCe6lXeUPss3R4Aqaw4pCRKBrghMjq8G7B50hc8R30OKSqBW2GyUb5zkgr7pITpCPpkXoyFNJeynq0sgKhSA1SIfhglLTBCBYQhE44rQTIbx07UhGZTCVqI4hMWYMxgBqmww4GyOCFQiMDm+GrCnUQlQSfU9pCiR1ChTcuF41+/Foxf0ZaM+Y9IyhC1/JZtXiP1wTVl5xa4lo3dP06/qijmJL45AtP/fLb7ix1fL9tLUVEWVLasyMnZzBCbHV/bOz/TNh8LOsYcUhcLWFOt3GfqaF/S9efPGiYwpUD7BqgGwVd2o1xj1L1u1SDpEYHEEsHkbzjgY27uuCk3BhF/yTIG9plGqrAY91iUCUxCYGV/BJ7ZlvsRppT2ksBWx/tvUBX3hN+vDZEHHkJgKiaU6M+OrYd2ADV0IgegSQ9RYLiRUyGpqJwQlowiEFJgzGAGqbDDgbI4I1CMwM76yt33qZRtDYQ8pmmCVnZs7HaQ0LujLxlf91IeYysmLRfEXL140QbgJkehSKD++aoItiVwagegIZri2FxXWkCiKwEXF3IltqmwnbVKWmyAwM76yT4tlv5xZREN7SDEGzE7BjHzjBOfg6AV9nUI+xDBygaEkxoCcbSW6Hh+ejMrSYQEisBkCUSuI2sulBU856/ySZ1m1UmXLqoaMEYEUAp+nXgzItyOT6FQ3gKujTewhxVGp1ylvX9A3K0qXmwxx6fPRkK83ttGp+irr1nrzrdWeG/Y/xYqx4bnONSS9e0IhfcG8rf8tZMHGIrBD9eBEOoPgg0FmNSsW3jSMJRahywsRlxg5CGg2Stj2WI0+XsWQj8quy3uCN1SZtLK9mXsY8pEIdEJg3fiqk8DNyYaTcfMmrkIQ02TUd+/Kv2xeRS/oK7zVsK1Ljdv5BIfVNq+gC+FN6wW6049LpTHx42p7sB3uf8IVgIeBIPb58+dHeYbTDLLYnQj3MIEGyKJrlfSfo+1epbw7dhviA3CADP5OfFIImiCIv2gndKqENtva4yHAIV04pIPbdeIrfNgJfoAhzAF/nnSIDwEjBsNU140i74igoket7eNtDXllld3TzNt2bFIjAnEEfpv3Z4/meDuPtQMt7yHFAYHTReU6h3hX++/H0+naZ95I9AI/G15ylESKGcmHwxGteDoTLo4jDkBOE+lUMeVddWqukiy4te1LlIgO4D54K2kRXmkhWagSjmwJzc3KwLIAqcAbJhzg5VJDleEP+IZkXQ6CNwQ55cQblowOYugtDZs4TQoYApkUaF4+eI5iaGgBdnGaN7vibQ15cZXd1szt7sq390TA9gpgy0dh+exohYblxQ31Jgb3iBW4hm31I7WHFE3wibomWrlt3RQEVOICYp5IiaAZiKZPmE2qLeQLCOAtFfIZ1Xu/kohUQ4E1+97tHqUP1zA62LmdJbwS1WtBYIxZH1EUJBVRCwTdn2TqBFzSBVV5FNLy8p4T7/AB8hoTl0ZmFnCo0iPo6grsSISUkQNNlfPcqiTC6ZAZdLZW9M/RseOT/9d5/+xxDrbD1YGo4aBiJxlva8jrq8yzyluZ+TkzZK29EcBA6g2h+vGEozgzvtKsh+kpk+uJ3hNyrnOuIsUJwcMqOG2lZQ/T6L5hrdM58o2THR7YNgMmQxfkNEvwwsV9ARqn6fSrGF29Rma/Fk9Q9lZVASlcgXB0SznuKeShHd0ZQBbmCSIehyiGLuE5H+hjyPdKbvkITMRyIbWGHVghR966BGA0QizoQizClQewgNcDE5R1u9LEeNghi7SuE4aMXbsBkNGdVlgCqhgAQ67CrqvNISUdyPYYBO5pyJdQmTa3G5p5V5sl8YsiEB1pZcjVU2GhgNPiK4xBwnc0AfsvlGFisT2kaAUg+l9UlZIJn6BVW9pRsPu9bTPgrWFPE6ccjbaStC2d6F5BQwTquRUMoRp0GPDm+eJeE3AfpYNJQvuUrjyI6NgguyWF8t5eXw8H1JNl+qM2Kygi5AewQCmCs0tEoyCU1KpESTxiwAxpSg5aD4mjxyJfygxIeNK5x7BHDeAEnT/KDCIrwGswgCFRIykjpNelNXG8MgieeKW1D2ZuYsiXUBnN/ER/ZpXtEbB9RRlFy3H4rLxo25LgVQ/uYXrKfHZUxj2kOCp1qnwWDWg5VfdovlhC1uuVkmEfczmYEY+2Hi2vxUc6WmZ6ZhQErHlPZwwMwGXUIRDStjsuPEe9Rs8pRz8R2W1XEmzAf5XCOrGsWgWKyoTgj0TKg9d+s4DjGVGoSk8dKT5RTAcGjr7BTIpOTb6AINIh4QlYQ7+kLnp+dOAqjzY1koDUaVNbgZYO6UIFlTAfav8OhnwhlUkPNyxrezMv6ckscysEokOujJMnZv9m/u5RNcClE76jiRPCHOWhvvweUtTj4Chgho6qUmc2aUvDnp25U76ycNXKcxLjxMzURMzmRGBTIrVOrGBrnk92FMNwXw6ugwAIFYu89sKNx4bUcomjXAkDl0gAGZHXMCtdTMoj4Tx4SKo9e+TDAA+Jr5Ul9GFch4jUFBZDltaRGMkA7DEMMsGD4Q1H5dWKcF03ShaUkR+lcCLTs6CjJnNRQ76QyrT93tnMT/RtVtkbgejIL7PACTdpWnwVnURFEiROCDNe93tI0RA3rcFo2hjQy9mQORj4Z2tlddTEc5JJC55KExmzcp0oIEx6qjlBqnkV+GHClb2/FG06uoUFeVFYh/1Zb09WdoUZndAxW5SNS2eKWdkoYWTWmEjaaU379HjlVHAUFuFEiCNxolccbdeVj44YYOkctaO1UkZ6NLhy7Wq70GkNLNLZUwDlUtzQkK+lMjGum5t5eZdmyZsgsE98ld1VwDy9vlL3kKIhzt60HT7Wh83i/SCSkSVzQwQpHzLjcurjK7AhkxaaM5iZ+yoFxVyu0Lpm7ByAOogSRTufWEKmbHSk2RAiXmI6Vp0Y0D6ivUCQiq9gR6goOyRInB7Do4ootPd6fKKtoxvUU85S0FrQHe9ccOWak6FJVKMpu3Sr2FVDh3RW3rDA5Qz5WirT3N7czMO+x5ybI7BPfGVLMmYyq+9Me0hRj4NQCGduL6cyvkIkI14Cpgpp10joGcVjxj1CiUb1klfiVcCVKQn5Smj2KBPtrvXiV7Kq/XV7SdVuKKpcvQJi+xMgLp5olBQysxGazeHKb+XLnKwKtL48oCSUhZGeDq6AUtTJRltHjxqeAzwlYOXYlWUmNVJVjiopslp3NcoSuTRu2V4ktcKEZkzSaxpyCttlVUYzD/tbSQ6meHE8pE/eJwHZzy2XlGC7TpmogyRaPjH+j1iTi8JnSwKRorVWy9xDioaoZgGpvEoB07br7miokG0964up6ATGjkJS0WJ6zb5Suij9hpni/mrxy5FsyImQ0lt/ldGLPf9lHT7oUcMSTWeJiFzXSmjZs7NI1qAAXb0hRLWJzAHrFykB64UyekXKUweY9cFPFEzp4XhrMFb46oaGfDmV0cwLO7NXzDhYK0Z0h0SrXW4P3nUebfc1OzOGgvxhVrdIzWGOH3s+mMVz2O4eUoRy9ctJrUyXtPjx40eZ0mTLqKSiXQaegV3AfouFVUcBxvns2TO78Ny3UfCzmzZdecaQ7WZ9mDz815q2otGjEMx2GO18SC0vYY+/XuELPQry6AxPnz61Oc/aC4y03hCi2kTTMgLYTNa8TVlE1HxqGpK6GNlk5UgyXQIG8uTJEy/z6KPsWkQrNunVdzPkK6qMZh7t/9lMwS1bcu8CxOGofqfFVzaj0cnVrrLg2z2kWAdYcZHhi2S9QGG7a6yOWVYGHXgY0uiFEilvcoAInz59Ep0iTH306FFNo8ZiBzpMlni2nwCo58+f13C4bF0JWmxH3PFvhxmAuglKqcFTWO0HZrartG0aVpCCHZHPixcv6ptL0XeU6+OruxnyRVUmtmP3B9crtjfzcrOaOEWWMzmgJHE4DHK4pTUgxzZdyIARfwAblU3sIUUlCF51fUo+2hfhT3tVCh9lboAfjK2GwlquWJQTnXmUoLQuXiDcSslcM5EKP05rpF5MgOa0gIG7nppWqJeG7CX07fkD9l5C5HJl9H5UCVCGcwZzaCW+BN6eKvEIhlu1kqITNoqcTrOSjCFho626nFZxj1buZshXVJnuAzTzlOFH82GG2dW30Kw2ywECrYajKMgrZGKEN7RWYjWeFJ8b5Pq90qYebeUSvXkPKaL4n87MKg599NWrV0fp//rrr+Jv1W90hK0jvjqxaP3u3TuMOKAGqS+6eQXm7aAixKpVDtaAJWYW5Z4mDmqputBO4W4nlBgNHkABrNYf00pxODdfNmALgYIJRxlGdSEVLdAqEwzUnz+0mYFRYEywyzR5+/LlSzeGhNQQtLTqcg8fPgzpuxxorbKVuxnyRVUmtkkzT9lCKh8GgtEAU0DW5UtRuHo++gyGI2MYubqAnfifE19lpy5jfagTECfI7iHFCcHHV4Hj69CG35PdIhvDHkI+4QSJ9YeeVHedFV9JRAoG6k+UpaRDZ4iGTNFOAq8dvjsmEqGGeQXVwer6+o1KVJIp8ZK9eudI/fjjjyknA9VPLFKUcOiVQUAyJb6SXuHxc/oRp4vFCkIi9YsOQhNak7SXKFG6V8V7FBHuYMjXVRnN3Ou3hx4x/jc5qXuoURa+OgKLxleXgLX5dHsJqW0mezjrWB+VKfycpwsfQmaXKP8plzFa2GWCE1cLIp/YkTMod3q1WneVzSsJU2sEN/R7yIPETtdPP/2ELufgKtz4quF8el2BrgQoKRyyXVI9rHUiBzxMsbi2FoQFGkTyKfHxqmGw2lVr9zHkS6tM+kCJnUrhsH+WVA9rnciZZeYnWGUVIhBFYE58lXVne7jpUflrMveQogaBsG5WcanDMCEpyYH/7aDGyN5p3froijj8b1ldFvdCGGYii8CHDx/EfAwvM0tHChj96oRDANe2oXcrTC6YwM6GhA0lG30rOF7ScxbEs5wlLNAI8mEtGV7CVydy+mntVoZ8XZXRzE9YDasQgUoE5twfaDhDTp6sm14pdpPqe0jRBIpyIkd9ozUv6JOQAL771bc4cASuXH2tSsrHAPDpmxy9S3mQGEluEimdU43gVgiUlPeaQy+q/IzHI5hqCMWyA69H6sRjb6PQCzQhexhV2nbaFJj1WruPIV9aZdIBaOahuTGHCHRCYE581UkYkp2OQHO/RA6PIaQ57cC1/ZwPIZ9MVxfavEp5padRrelsAuCJzaWwXfujoLA8cwSBQ4q4D86pEQMICHQ1CXt7SpZvapqQul21dqj/CEupRFdWU40W5l9aZYfUtLIWCpXFYkRgBQTmxFdi7SkILrEnsIcUKRWcyy9x1rEQWEi81QV92agvq0rNsHg/iP3aLjPrVpqnj+4cNmdAE3T+K/RSciZNV4ymDfU1id+ije6RKfiUKGIkzkZbE5FvYkQYAI11GRhF/XUvGiIDSdG+Ln8ofRNDvrrKRNE080Pdm4WJQA0Cc76/quGYda+OAL46KAlL1ryg782bN+6rCbhB9orm1dXUlf/37983pN/Vg2zI54KkcClW+b1Yw3AuX4JZENIsS/a4UeIBZ5vQBbpq7SaGfHWV0cy1RTBNBMYgMGH/Kjt3ZncbxkBjt7KHFLaMc982vKCv1ed8CPlkokWiyYdDc0Heo/WUB1n4scEeIAyQIoUzRuySjetyDo2LH8qJrFkSY4ixeQWeh8VXzbVWD3iqg8015LupLKWF5h1mYzOvtwVS2ACBCfFV1qhSZ9+XgnsPKXpAKkcRUsRLztggfER/UmUAAB9SSURBVJVIxnZHUq3o/Gx8lfo2SRNBGiw55tFFy1f9PSJ8bIsAvxZoi2eK2kicUx5eircL5WPZyOa27RWpI7Vmy5V9uyyrt1LZSC1sbObZ3s4Cd0BgQnxV4l6vD/0eUkzBuSSYkW+cEK0N+BivRJuYeGSilcQUANmoRsCYpLOhvqbDtI3ASJyNtsDkpdVqrxYN27xaEEZD6XM1fiuVjdSC0daC/dMeHvmWCIQITIivsu713ME0xCias4cUUdGmZza/oK/JiVO5yRA+0ICQb7oWrsKAMUlfYiQhziEC2dE1rHKJHKzR2AcfmvfYC1nHmqzeTWUjtbCrmV9iLCKTAxCYEF8NkIpNTESg/ninbF61uqCv5OMQ+4M6/IymTDzcvJrYu8KmRS/eq7nfbHjMbPCYwrn5VxnGCSUHY/MgZJh27J0QsNFctGFaq8cwxepcQ76bylJaoJnX93BSuBsCE+IrewEPCsh+LbOCkvaQogeS2c2i1AjumJl1QZ+tUNm8widYJZcf9gCWNEMEDF+8uasatn6fnJE42+MDML/EBBHtG/JrvNG3I13Y1axjZAeLgp/KvJXKRmphYzNP9SXm3w0BxlcnNW674yB6XSfgJCItqq15Qd/r16+duuEASaDVQlzSqEXAmKRX8yBrRZ1afyTORlsOg4tqFjvk9qzRXC4DyeZtVXbPNVm9m8pGasFo69JmXmkIrL4TAhPiqyx82Q2QLIUVCuwhxQkkawLLfhf0Zf2J1BUXCPnkQCASvJP9RJfoV8WYpLMa78fVfpRH4my0BWAxvFx0A9mWC6I177FGi83bquzza7JqcOXkbQ6j0WLztkKVjWzdaAuMXdfMQ1SZc1sEJsRXtl1BEyVfy0xX2B5S9IARI6NNNvVVKw4n6EjGJtL8bYorbFi50AvT2/Pnz5u3O4xg6rs4BJDDeGjeUMoMOT23hTqF88gjbU6iAV4mGkqttqSMqATtFIZSt7loqRaba01EOJ1IsTrXkFNciZibqSwlb/MOYxxEdNg2B1ZUxgQRGIbAhPhqmGxsaE0EUr6LHL1b54I+3GQo3zdjb21NPAu5Sm2opgLLQrITixmTNKfnhnoZiXPKwxNxxmg2ZRQ129cpmk60kS7sGAxFZdnEyA6WZUYXuJXKRmphETPXumaaCDRHYHR8lV0sX23ojyK+hxRR0eozU368Tbn3BX3nFp4lpsKVhryT3dbg+LfGJH2JYWQ8YudaHImz0ZZjvvkvRJ3D5EQt21lv3mMNJJu3dQINXWVZVm+lspFaMNpyHeO6Zq47NtM3R2B0fGUPWFdRxh5SdEK75HhneBm6bF51uqAvG/WFI/67d+9cJupKoNUJNJI9gUCoMiGymgcpjF0xMRJnoy1AB6+rZgdpIvjYHLBbb95jDSSbt2WLln27Jqt3U9lILRhtobdc18yzXZ0FboXA6PgqC+65fYYs2cEF9pCiH2jePVoLXtCHLUqJqRD7XfSTeq3B1Zwqzdu5dGqSnvvNxjlZVq6VwnnkkTaHz9xV7RoLSh2KFr03nzKGaU1EOJ1IsTrXkO+mspQW7mbmp7sxKxIBD4HR8VV2zMruM3gCTHncQ4op0IWNIpLR11p0Wp/GVB02beSAJRcEoqLsrRnlr/sqNa0uLtHIrwUWh6IreyNxlm8doxJhahh2wUxzo/BWlEIB2x4/Hqm1UJZDOcuyeiuVjdTCOmZe3lGxBPzFF188uOsfZAcC5XCxpENgdHyVPVl31A+eosg9pOgHXXahVweoiF7cI2r185+y/UrrFMcXB4R8/fCPUs4iEK21bKbhAWe737JCLcjYSJyNtoDM9GWOGguynfVhm1eAcTXrMJQ+l9VbqWykFoy2VjDzcBB+8+YNDrNopyUss3cOZAcCwGFvMZtLNzq+ygpQM4dliQ8rsIcU/eCSYGadC/r06KlDvmfPnvXDYSTlDY44ariMSbqVW4Y1XfTP7GU2mqv90gNwdqBhUUOGhSiMuGMmmj8ss9+ovlp8hT6Pno/+PwDbAR2shyFvprIBWnB9aX0zD/v8Dz/8EGbeMIc4HFX66PhKe7FRXnk+MArLrpnyjVPvC/rK+xUcCxlHZBdrD/yjIBgz68pSp9iGE9wkksTtJnChEKpN3zaZq4UUzuhLJTfZlDNvnxrC+NBErSX8YASIFouaT7Tk0czmkVul1lzPx//wIqKjomXLp1hd3JA3U1lKCxubebZnSoHmuhbK10oQh6P6Gh1f2SuU4L7tnH0UjsLye0hRKOyJYoVreyMv6CvpV86ZEH8aLl1JrRP4zKpSqJdZ7JW3a3wt0EpGibHLudqvpIFzq01CAc2Ir+DkyUKMlB+faNW1Qs7bUq7UGoZBORqXXQ8NZTmUY7DaCpNOhtyKPQeXgUOJoVWqrLL1Qxpf38xDceAS9FtbCZtbMwcIiGu0JocLcvX5Ujzt0Yn3kKKmY2QRwGoZbFV8JqSHLU4bcsGrAGMueIYIm21eQfDo+pP4UgYyq72CmlIslbgjqbo6X5poRVATv0paQAgZbgsLtoyMfjh4fEhxEjWfEJloju2OZwfMKM1UZqXWpDq46r3AJG2FsrTqYNLEUYL3UZlA1E8LjvJSZh4Km8qBFWBMQGTYe7khxcD0fAwFWG7udPfYdOn6MbBWfGWPaP1QaEt5DynaYhJSQ/Ti/Bh4La9evQoLjM/B6AlPzrWLxH6jSdRBTHmT4/Evb7G3Q4Bfu5apdO6d4OWY9CjZG2fh2VjLQKcVq5TyXRMpi6hZA7IjqKhhnpaxUmuy4TOg51eymoWoxpDvo7LeWhA1LWXmwlVJAs7AixcvSkqyDBEQBEbHV4YlC0/rJ/aQoh/OWXcBHowMtZLox4+jjPVLW3HgxHnV4H+RkK8tJqkVXBwvqfEdzzGJtUynDqB99AclDT02WXGXPnmUsXNQLFsrhXPbnQ10P/HpQyigi8ErHdH4KmU7IcPRHHtIbGt9lVqT6oUi72rIG6vM66KicS9/bzP3hOUjEWiOwOj4yhagcEC3iUx/u4cUNTDaMxMoiwcDrNa5oE+mGeOMeA0s0+um9AJ1tPXwbEnD624xkcONLrydv/fXAnD3pScM3jmxcRv8tjfOIo6cE5YcSSC+HT8+yOgkbCCRsh1dxkjDvtDJZVPUKFn5qlJrunp2ItvbkLdUWdi7tMa9t9kO4JW3H1czc5tbviUC9QiMvt+inmNS2AkB2ShYRyhMKm1/63Md0VJBVPa+loYifPPNNwhaPEcTjzjejcM8JQ1J8BMWhgsbZh7NET8ALnXznoA7Xb7++mv3M5X40UakC6U+KkV9eQPnhkeg4d6lljOAf+pVvXQGhag5VMZXaK6tt5riX3pvWKCEAVE65E0NF47yHQy5BLEQ56M5w1QWZUw0Hr7d28xDeZlDBNoiMDS+wlRqcz9mOLN5yL7dQ4qsmDUFCt3cwRf0Fc4WU1y6GrQP1Y2aWHTB/hDZwsIvX7404DX8DE3foFCoYk3NS+Owk9Av5MejkHrEttiXX36JPi9n4RBVIo0tGkRZC/7KluF4RSOQlOB2vrFDCHAGnwwEq1CEF/w7/qOGY4vmva2n4BEMH7GhJL0rfFtiHdL50S1DCpJzE0PeSWWiOy9xTzP3QOAjEeiCwG8D/wxLdrKhwEB2Tja1hxQnhS+ulu2s7rRMMb0GBUvcZXh7DVpamETUnYUbMYDlrOGgz2TZsENBqDhLwS4gPmhbTOCy2xsgaNdmbPxbY5UEr5rwI958OFzgVZMmjhJJ9VJo8Cgpr7zRdZtMfNmg1+MnfNSBpcFSCiKtxJC4l2OgATqLGLLBpIGPJ6nxOExlBg/3NHMDEL66LQL2esoJkx+6f6XH32i6+WmcaCu9M/eQojdKmEHHL07bQmGmAVd2mau/jY4g2Wm+idSGM11Ov6uCXr9+LVC0PbmKsNbw1SA+2sWeQDkOvUsaX2WgaTji2W38LIfY0ItG+6iIXb7Cj/GyrRwtIB1AV0T0Wz9Y4bhd1PrQkA5sdLvlaYCZIu6I2OG9KyN7XxgJjVnsPoa8jcpSHem2Zp4ChPlEoCECQ+Or+lmkoeSnSe0hxWnxm1TEZD/+ttOsh7FgyNcEbU1E9md0Jrr0gPNp2WXvrILgRDbx7bTsksbJQAnekGhyD6EjDmxL2EZEBwGFn7mJrLLq40+cQIuOpQiu3r59O0v8aBgctZoTHEK0aK0s2tFakokOlgJTymSNCyVFpyk+HbUst9m2LmTIKSiyIAjy0cRglUV5QGZWCukSKQrZ/FTPnGvmWbZZgAg0QGDkVqC4L1G+sfw2kpnTbe0hxWnxCyvai6kY1gvpNCxmzyULHtBqKLsmFfV+BmgkavU6EzOu5jNMS6eCCNGtjyyFkKbLwa6FnJNp3hNKgiuHw2n+U3Kdzrc/vwG3gAvR0Wn6kFSrXtLTZwHpY8ISEtDgaUm9ilHrq+ly0AKqC7engdUbd0h7bOtHaSuVyHZjAfkShryByrT6dPq2Zq5BYJoIOARkXIqObCd8pM9GIrtHZLKHFL31bvRUvOrdepS+HV+dMJ5oK+tnRj0w9OrenEfHLJ2JrQODBx2lQFmpfQaDQuqV9lARNthspIgY+faIoRFA6wadka8k2tTsIY18eXW6z6QAyfrlAxDw5HWPDbuEnMHzGjrXhO66IAgbAR2PsnvMjroyLGSDvSh9nWnLcjlD3kBlKcMRW9bqQ/q/Vv5/d7FuaeYpQJh/ZwRS5uCsA3u5R8FZKL46bcZHZa4sn3IOnA6uIkUlCNnqRnxlz75ZyqcL6AVabzrBMt5psperqP0bwSHrftWLKW1FE/bgpfeXsHPlmIkuvh7tXaCsl/97hNn2iOGh0YOBo7qzLUWLg5JHiadOHK0QXAF8Tx14xPbFURnt8tF+e0J8gK+3VmDXrl3dn0Uc28B1VCZ0UlIIzWhiS0O+usqiqrytmUfRYObNEUhNTDLKYbA9emRjaHwVHaSEe3tcXkf3e0jRG8/o8S3oWpzj3gxE6Utn8xJHnfIo8atkYozwxMcjVm56828Yjr0qAT9AFpb0GAetSb5IdMhPhT+tKWQ9y3MQRQNaYdhL2FCcY+BoLWOmwSv0H3Hr4crjsZy+bJJ4Ui8y+EcFbz5kATHd6wSKQ8EqOpUmortuqr8ZapLlMCjUKOZe3dCQr66yqE6jvd31xr3NPIoGM++MAPao9XAqY7KXwNB3aL4bGl/JIO4x7R5XWLgt6WF7SFEiaU0Zvcgt6kYPPtQ7axiI1hVOdGIFjzbKbb/M6Ar3IffuBG/RYzYYsOx28VYGPiS8wlFXsnAk0V0UlLWHekI6owr6vO5vdhqAGKTGvDIcaIe/3ucpDLEQDEd7HUI1T6djZIy2EhUc/TZauCYTIkuvlv6g1w4M4kBS8wk6YYePQp0SRPvZIamQk3sa8qVVFioROboXSSd0ib3NPIoGM2+CAKZjjHLuDz4Als+io6VnEfKI8RaGg4pwGBwRY/5aKL4yuFxK8XZ8dRUpekOqnVfpmv1c2EJxhBNJwFrmhnyFnLctpj0qgQKZbVsJqekZHcinHD6pqHsRykeNK9wpzVJGP5QdGIifoixs1CdS+zYCviQwvNQ3V0kBgAg/OoF8oaxVg/kJM4288hKwLxSO0oTulrK+kEktsidX5SM6c9gckIx2ctcWIisPSZRHZshJlHi0a8EWRMXlO3X3NOQoqldRWdhJwu7neoLu81uaeQgFc/ZDAFOSjGxTEr9HCiNhxUhkyDmSk5q29pCiBoGSunradkoHbiUVu5YJY+PpIV9XeVPE4ZOFlgifKVW+VT6cac988IgpHEOhdhPxiMzyECgaLkLXiN/EfQd9PMKD9LwKSC1lWokZ0kETWpwQfP02rD4yB05kyJ7L8XqIFzQCcFiThAcQGYCjjAe4I4XC0PJIubJtRQUH/9mKpwugRc8cHDhoVIODNHo4wPf0Ahsxmgb4IfIgIgoCWU0TnJQbAkp6nOPxDoZ8XZV5XQWCeN1JHtErdOHNzFyLxvTGCGB8ky49JfG7tzkSX0NIzAQjOalpaw8pahAoqRt2buSUVOxa5vcer/7w2LW5lYlrh95BMsYG4ZkhyFFKyCehpqznh94VSmSTRnn4oMN0hADPc0mFPeTjrTwOYynaUDRYdbyFO5wIqEInXgSJJqBN1Io2PTczKnhvVtGxEZZEgTIygSE6TBYu+NCFRoEemDUxrzmUv6chX1dlWoPR3u663N5mrkFgemMEQhfUGFF7vMIo/dlIfA0ZwMpITmra2kOKGgRK6nqd21sSK6HQo8zvPV79rRDy9RCzhGbUq5O17RIKNWWAvLcsqtTy/5NHQyB4wyUOJbzJ3n5zChy0qzcNkBZOROxU3TH5mj1hySWi3QOOfokqEYahWJTCGLmyrYSCg+ejUUe2lWgBh2FJpAoMD41aLhiwKSNMOi3mbQ35uipzPTDs7WLsUSPdxsyjBsjM/RDA0CRdGgMgfL8Bf3oJFc09AKzCRO/EgwcPUk1g2nj79m3q7VL5e0jRG9JPnz6Jp4vOjSH70aNHvRvN0n/58qWs28Gr+O6777JVdi2gFSQyDsbk119/xQ4SxkFM3ughcPIcJxik8AcP4NmzZ8JbeeLHH38UsqDsKqI34g9DHsg+efKknNqwkjKwjByTQ+m++OILUYR+Cyv++eefdY5OozsBc/x5epSJ7enTp7r8aml0RbDqcTV+Vvrw4QPMARhq58CZg+u6Dx8+9JgseRRDA2X8uSogC5ow+fqRWejf0JAvqrJ7mnmJsbAMEWiFwLj46uPHjxjNU3xjNf3Vq1ept+vk7yHFGDzfvXvn9hOg3PopvAnP8APgT8AJgJP94sWLJjSvS+TLL78UZ8tJAZfrX//613UlujTnK8RXCE3RB6IwwmTev38ffbVBJrxkCOgJgnDxXITv0eEjEVgKgdua+VJaIDPbI/D5IhJiaXkRTmrY2EOKGgR03ef//dM509NY/b3KNukArBBqYoVeN4RwCxsRiwTDmrHt04DdyRjuooyUXW+beO0aq2NeySs+IpTy2MZgzuDKw4SPeyBwWzPfQ32U4ioI/GERRveITPaQYpEuQTZ6I4AF+9CbDx3N3myQPhCQc4yp7aMxKN3W8Qq7vbf0MAZ/tkIEBiBwWzMfgC2bIAKCwLj4yjuJJBy4xFyvwmPGeNxDCkNAvroPAtjNC89Eyfdp98FhBUmjnzyNZyzleCEOX/OjtSYQ4SRziD/jqybYksiCCNzTzBdUBFnaG4Fx8VU4gWlkz322qymMSe8hxRis2Mr6CIS3CGIjBafz1+d8Mw5l4WbiMTzoPTW+TeRqgKKjm1c8JTsAeTYxHoHbmvl4qNnizREYF18ZQF9l88oQAa/2kMKWkW83QwBOZOg6cwtrvJZlRXniMCI8hOKHnSQsc9Ecd/Ohxzw3rzxA+LgNAvc0823UR0EuhMC4+EoWaEN0wo9AwjKL5OwhxSJgko0VEAi3sLCcj4sWV+DtPjzIwML4arDSccep1yKCycVvk/cY5iMRKEeA8VU5VixJBGoQGBdfpU6egPsLLY7uIUVNj2HdzRCAK+kZIDp5eGJqM6mXEkdO7OCCnInH0lKO194fX4XxVbjisFRvITNEoAaBe5p5DWKsSwTOITAuvjL4u9D+1fZSGALy1a4IhA5lmLOr7CvIJdGsF+iO5E1ivLDRiVyFzLTNwc0WcnOjowxhuXnVFmRSWweBe5r5OviTk1shMC6+Sq2aAO6JR2KOKnsPKY5KzfJ7IxBuYcHpxE9p7y31OtJJfBVe5ziMSWNk2zi+4ubVsA7GhlZA4J5mvgLy5OGGCIyLrwxw9/jZqD2kMNTEVxsjEG5YhTkbiz9RNKwou4+vsI0/8Qdtb+h4YQXBk5qbVxMNgU0PQMDr8LrFjZdRtJhME4FhCAyKr+zP5Sd+cnAI6D2kOCQyC98EgXALCzMxt7AGaF9ua5y4eQUxU47Xxh9fhSsIYc6ADsAmiMAwBG5o5sOwZUNEwENgUHwlt2N5zePxQqsme0gRqoA5RAAI8KzU+G6AJRuB/dtvvx3PgGvxhl9lhJtXuJOdX17N6oFsdwACNzTzAaiyCSKQQmBQfJVqHvkX+vhqeykMAflqewSwjeyt33MLq7fSZfMKy0xPnjzp3VyKfmpVG+UvtP6Vki6a73V1bNOJLqLlmUkEro7ADc386ioj/5dGYFB8tYdh7yHFpfsrme+KALZQvM8IPTe0a+t3I45fthV4JTEFhLuNbOHmFfB/+PDhFPDZKBEYg8DdzHwMqmyFCKQQGBRfpZpHPvevDHD4igiMRAAuphxXc+1iSv7w4cNIHu7TlhwIxB7R3JNpKcdr14+vBHnX2YD/ixcv7tPxKOk9Ebibmd9Ty5R6HQQGxVepL5fm/p7mUTXsIcVRqVn+VgjA0fe8TzzaN7vcCp9WwiJqlWvZ555Mu9tXGW/evNEjOWJIb02hlYpJhwisg8DdzHwd5MnJbREYFF/98ssvUYjnXpkVZcnI3EMKQ0C+IgJAAGel9ClB/BbW3ABgP6UgXsVtCk4uoD3xyyvwkFrVxqs9Dhc4nN1/IA/AdQ4er3KBrWabaSJwCIFbmfkhZFiYCHRCYFB8lbLta308vYcUnXoSyW6DQHhKED4olj+3EXC6IFhXcos1iGO93cLxvBnB87XG5xLoENbqZTKeDCwBjWU2QOBWZr6BvijCBgiMiK9Sh4twMGPi72keVd4eUhyVmuXviQBOCXrL/LLfck9AGkr9zTffyEoNjgjOvVYBzGB/MiWd8SpVZeV8fSYTfGICkiOaK7NN3ohAJQK3MvNKrFidCLRC4PNWhAw6+rC7Lnatw4F7SKHxZ5oIGAi8evUKYYBEAuj/r1+/RqZRha+yCLx7906+9sGK8siTgfoDDGgTsROUmxrWnCAIqsGt28Xy9rJwdHBuZJiF2iugz2S6V9ODW49DPhKBegRubub1AJICEWiFQD6+wiXCbhXz9A1X4qJ5TI+Mr/aQwgOQj0SgKwJwQOFGyyYGdrTgZJ8eB7qyegniCK5kGxCJkXfWvXz50jggZKCH0Ts6gGPzBx3jQiGWnMl0wgIN9mRD73x1RQRo5lfUGnneFoHf0n+YVvWaJSZUOFg4vJ6uEX8TjaNALV66de4eUrRGhfSIQBEC2N+Aqcrwh/SJEaCopd0L6aNoGBIHi6uVKNqsTGBoHSzF6ebCw66nSbEiEVgWgZub+bJ6IWP3ROCzlNhyiMWbg7GefdTB0neRCTV81Z1qumH+HlI0BISkiMBRBLztC6y5HKXA8kBAto9ODKH1AMrA2yoBT66eqzEU2IHH4MxWpiPQyrqFzoXMfDr4ZIAIeAg8wLPYkiRwms45AZKjEwiNvvvuO51jpEEqGl/hbEnvW3H3kMLAlq+IwBgE9ME2tIizbW/fvh3T9E6t4PQOFqcQaI0/VoerHVyAh4H99CI3Bm38OY1gFrjE7UT4HAUrAoDdsQ3xEW6Nx3+nbkxZlkXgtma+rEbI2J0RiMdX+AVG49ZgTM8///xzIWpRUmP8s2jTwvZVpBCGmSACExHwQizsDD9//nwiP2yaCGQRwJ0WCK7kDg8GV1nEWIAIEAEiQASaIBC/n11/KhA2g7XAjx8/hvnRHO9shivjnYaPVqzP3EOKehxIgQjUI4BoSp+2xRIJIq56sqRABDohwOCqE7AkSwSIABEgAlkE4vFVtlphAZzQC4MceGa9TwYWsldYbA8pCoVlMSKQQiAMsfijwymsmD8dAUw03LmargUyQASIABG4JwLx+Cp7QD/6SVWIoF7wdm9B2X0GEBZunrOHFM1hIUEicBoBL8TC4SuGWKfBZMV+COAHVWVpj8cC++FMykSACBABIhBFIB5fwW2KlnaZmK5KNqBwPCMMpRBxDfu2eA8pDEXwFREYjwBCLHiubvECR4UZYo1XAVu0EUBwJUt7uAqfF1rYcPEtESACRIAINEcgHl9Ff7FK2g6jJnmlEygmtza5fJAdeeXUHlJoSJkmAisgACuGzyohFhZccIZ2BcbIAxHAJY0SXOGI4Pv374et6BF8IkAEiAARIAIOgXh8he2p6OYPPCpMXSU/e49TQ94lFnDCZNobg/4eUozBiq0QgUMIPHnyBFd1w6gP1WJhIjAMAUw3/BWBYWizISJABIgAEdAIxO9nRwkESNp5wgdXuLEdy4Ela4E4GYi68kspoIbADAve8Ml02wPSe0gxACg2QQTOIYCrRDE4lBwYPkeftYjAUQTYJ48ixvJEgAgQASLQFoH4/hXaQCykt5tw0g8xUklwhZAGe18rBFfbSNFW5aRGBBoigN1sBlcN8SSpegTYJ+sxJAUiQASIABGoQSAZX4GovisM8RU2rx4/fowf7U19a4Ftq9evXyO4kltxQQQbWVN2rgSUPaQQcZggAkSACBABIkAEiAARIAJEYFkEkucDhWOctUBkpfej8AongvAn32gh+kJMhThKarkEjhTiK6ySXS+vYvPHPaRoDgsJEgEiQASIABEgAkSACBABItAQgXx8hcbcTevhfYAGHwi9EFmV3IRhEGn7ag8p2mJCakSACBABIkAEiAARIAJEgAg0RKAovnLtIT7B7964vxQH+EYLt6Jjv2upyEpzu4cUWiKmiQARIAJEgAgQASJABIgAEVgEgQPxleYYl1jgxKD3nRVODI6/IVBzdTS9hxRHpWZ5IkAEiAARIAJEgAgQASJABDoh8L+jnj0IVPoFXAAAAABJRU5ErkJggg=="/>
  <p:tag name="POWERPOINTLATEX_PIXELSPEREMHEIGHT#5C69696E74205728782C70292064786470203D2031" val="133.3333"/>
  <p:tag name="POWERPOINTLATEX_BASELINEOFFSET#5C69696E74205728782C70292064786470203D2031" val="40"/>
  <p:tag name="POWERPOINTLATEX_CACHECONTENT#5C696E74205728782C7029206470203D207C5C7073692878297C5E32" val="iVBORw0KGgoAAAANSUhEUgAABPEAAACVCAIAAAC2FfiQAAAgAElEQVR4Ae2d7dnfNnLurVz73VEFm63A2QoUV6CkAq0r0KoCxRU4qkBRBY4q2KMKkq1gjyvwbgU+vxg5E1x4IwiAIEjezwcJBMHBzI3BvAAg/y9++eWXr/QnBISAEBACQkAICAEhIASEgBAQAkLgSAT+9re//Z9f//7rv/7r//765/f2T//0T1zy7z/8wz/w729/+1v/bqH84oo5LVj8x3/8B2iAA/+aeAjv5P/Hf/zH169fW70KQkAICAEhIASEgBAQAkJACAgBIXAWAp8+fSKD46+eATK7f/7nf/7DH/7wzTfflJ+6WE77008//eu//itY/PWvfy0L9vd///dAQOP6/L5MUHeFgBAQAkJACAgBISAEhIAQEAJCYBcCZLMkZWxG7nrKb8yeLRRevXrlV/rly+S07M0iyb/927/53NeU//jHP/Lg119/XdNYbYSAEBACQkAICAEhIASEgBAQAkKgH4E///nP7LJyzNgnxYlad7qYgqtnt5I2/HECt7BzyVMkg8k922vktEk42Iblzz9pTTN3GpmNXH8lgG1rapLy+/iqLASEgBAQAkJACAgBISAEhIAQEAL9CLA9S0JrdMjIuOSvfIr2y5cv7Ef6r5caBVcgrX379m1QeYGcFsHIXf2UnZz+3//938s5agAHR5GBpvxIAI0uhYAQEAJCQAgIASEgBISAEBACQmAvAn5CSyLGydn379/XEyGVI/v1Nyn9Z7n18eNHv2b1nPbz588ktD7HJLRkp5Vnid+9e2fHlUGTHe3ywoDfkcpCQAgIASEgBISAEBACQkAICAEhsAsBP6Eld+PAbEMKxpunZMJsZCa7DtLapXNazhJztNjfoWXPmry0JqFNvosMtT/96U9JXFQpBISAEBACQkAICAEhIASEgBAQAj0I+FuSJF8ktDW5W67H7777riatXTenJTUnrQ92nNmhLXzwyrAoCE9KrBPIBpQKQkAICAEhIASEgBAQAkJACAiBIQiQwbEH6bYkd52uzfUOQRJjMrhkAxJm9wOuf5e8vUJlfISaQ8g1CS1rA7lsHrkKt1aQWjw8BAG09Ntvv2Xx5SHySszFEeBQjFNIPMfirIo9ISAELocAhuX777/HyPCvjMzlhs9nWNGLj4ZfvqgbPWJu8nknl9Dy1mfnDq1DmD3eQvpGwvg/VuWXJf+AwFcUVyZBr2E2eP82oMOCQQ0RtRECxyHAbDe15OjBcR2JshCoRIAVUKeTWMhKS1tJWc2EgBAQAhgW83oKw66rD4peCmN3UTc6fG76b4yiMAXE9t4idzUzEhRcR4uePf7d734XnDpGVypfhX3x4kUganAJiEGNLoXANAT8g/HB2+3TeFBHQiBAwP94gb4SH4CjSyEgBHoQwLz4cTOkWDjTW2A9kJ7yrKKXMuxXdKNHzM0PHz7wVSeHFQXmPhlcw9ehYrRjbq0NccvPP/+84tljjqYECS1MF7JzE0kFIbAyAhyN+P3vf2/HJ5TQrjxYT+ON+JIjA3gFBGeRFSfEZ/aeBoLkFQJC4AgE/H0bRz+uOaJf0RyFgKKXGiSv6EbjmRjX1Mjut/FP2vLTM8S6vFs7JKIAYYITvy8rwzan4pfLaZk59us7xiuF8olivyXY+ZdBuXw3aKxLITAKARSblSoWpx1BJbSjgBWdUQj4/hiaqOgQJzSKPdERAkJACAiB+QgoeqnHXG4UrFgfjxEbFVHYAe+4C/pdLqdlFyteJECG+m9Al7Pf8t0YI9UIgX4EApfAOlPwO9H9XYiCEOhHAH9s5wigNsoJ9TMmCkJACAgBITAfAUUvezF/uBvleHAOMTuQnGtQU1/Iadk0Wi6nTW7SFmSIIeBFYXeCLr5Fvf+Ce9xANUJgOAKxS0guYg3vVwSFQAMCfBBfaW0DbnpECAgBIXAzBBS9tA3ok91ovCtpGHLry5cvdtlWyOV3UFsup+UwdPwmLYzuymnZ0SVniM8YU0N9/X5vG9x6Sgj4CAQugdkoJfTxUXlBBN68eeOv/Wm3dtcY/fTTT7jtwlr1LmpqLASEwHURIADAGmATriiCopeeUZMb7UGv8Gyc3Fljcubf2MUKBX9/wOcn906w38Yvs/X/l7/8hZfBeFMZIUkkOHKMhvltVBYCRyMgl3A0wqJ/EALv379nedEMMmktHcmEAoItM7M4xSX+xb0kbwUq3R/rAsD4/6/0vxAQAo9DgMjTGQrM6ZDvvk5DUNFLP9TPdKOFnBNIy3drMC/Po4VyWqaQ/7Eskw0I2jZXicBWCMKQi0Pkbv+Z7Hpvfm44xAViKQIp6iFL/EQmH7fJ1bAlbse8QZi/XMtd9X5gx+56T0jHRocdvu/EzTkV5N0F0S7Bk43h38W77u58BpJcqVII1CCAuqK9/LnGKDO2a/IMquHz0DZmvcHBGdv67gy6+kfUUggIgdsgwPasiz2QCOtRjsVXk1rRy5AReaAbRc8J/k3zfRip758FtqzsU/7f8t5fvD2uve0J/C9zv5ZY6Dqu0wmU0elAoiMu96JElngEGwFNorpmhEel2cYSBJuZaXjQEnLHADtdDUT0iBA4EQHmr28oKLM2dyI/87vusd48O59h9SgEFkQgDnCpWZDPsSxZTIvlHEv5aGqKXgYivLgbPWJusoIT795RQ30/sDHDfpC/0Deikpu08BpDYwJcopCTayzzuzJA1jnQrbEMJKn5AXGyQa6STVq3s51r0FC/C6IG+v4jnHv3o2F02L/0W6osBJZFgF1ZX28xGqydsXW5LMPDGeux3rs+AzGccxEUAkLgXAQs+L6WKVD0MlZtHuhG3VeN2MhxUTf/UmY6tB25DYajkBoQaS+U09r8DwSYmYoEXQ+5nGPOiDXruWXgm7PN+l56jhlgBYavZQRLj/WC7G3pn5p2z7JeO2Qy7+VE7YVAJwK8vuHbFpacp82jTs6HPN5svTGwTzunPQRwERECt0HAYtpmMzIfCkUvR2D+QDdKxMsvVvJhIzZm+ZfyqBiYICQ3Rky0Vd6nLewcXj2n5Z1SgkJ/XxRLxyX/FsamMGbOPvpWEoh2HVJHt1jq8Hvn0v2xL+GzmmPDr6d38k/+KPBnt169emXlhoLhA5/wZpeVpIgpgcgxRpm/OSEmu1isSPkY7n3VuVJANRMCcxBgRYZ5bSrNJTNrhU8VTBA/tt6YI6DgXyySYRJz4tvn+K5qhIAQuDcCvExL3OJkvIo1UPRynE4+2Y2ORbVweOq/19/7DzcPoeD/dEQgP3HDkC4WJIKWB8LmLrGJNJ4jQr39ZceG2G4OV/SCh/C3jApYofTTuAo6CnaxSKqDBroUApdDIPAirBAxGS8nxViGCwktpokz22O7EzUhcF0EWAAK/DU11xWnhnOL7rCWNe1XaKPo5dBRWNONXmtu2jpRYE+4dMH2KmePY1iN41Eb1kZwnQJ7HQzDJj/s+/3pT3+atjES2LUce2SzP/zww5zNT8cDe9E//vgjaORYYjcJRQIrfvA61+bQeo4b+O8f0ldweWjvIi4EDkKACeUvdZHOFabhQTysRrbsmHy4VuNc/AgBIXA0AhbTXsUUKHo5WiXkRvsRLkTULnNZPaf1z7L2w7Eghc2clkW+wigeIVGNCT7xPC3n8pMcsoVLmt154LkHT3dux6dA3H8iPz4nKguBTgRs28HRIWL78OFDJ827Pj7tTYe7Aii5hMDVEbhWTqvoZY6+yY324IyWBgAaNVJFt+23RE7LW+nGWVC4fU67KSBJb3lDIECs/7Kmu2RW2d91JYX4BDLZI1u4NZxXdtHQjDzfPxcxfzGigWc9IgQqEeCURPCGCJe8M1b5+P2aFdzWuebxflBLIiFwLQQu9zKtopc5CiY32oMz23u5V35s52+JnJbttZycJAa5W6p/LALB5jYJLZu356IRn9vhIMS5Ofa5gKj3+yGASvsG+eEnkG0fJh5o5bQxJqoRAs9BwIwDBnPm+1ltCCt6acOt7Sm50Tbc2KS1xDWgwC6XvW+4RE7r724FvAbZS3D3Bpeb+7SnyLgZk+UWS+Zwaw6D7tCQnKLPYcb14o7yW494sqDGbqkgBC6KAGs0gVYzEz9//nxRcTrZ9q1QQGrTfgbtdSkEhMCdEDDjcAlTEFh1RS+HqqLcaBu8HCVI5h3kUP6B5CVyWpv/baJe+qnNnLawiX2i4OdyZZ+Pw/hSPn07lBcLA0BwEqdzdaJ6qOu7IoBiM+l86ahhAdWveUg557bAZ/2dmYeMkcQUAqcgYMZh/ZxW0ct8DZEb3Yt5fJTAUYhTgCVy2mTy7TjeTPn2QnO59gVwLifLEIZRbksgWbnZ9cO8QxgIiBDQw4ZfyTTDZvk1KguBeyAQrzFzymaFgxKT4eVl2pxlXj+KnYyVuhMCj0LgQi/TKno5RTPlRnfBjpbmfmeBPa1gBXmJnNZSlFjO2+e0waZHjMApNSsf+bYEktjx7du3p+Djd0pAH0S3JLTapPUhUvlOCMRrzEyBp23V2j5MPLLKaWNMVCMEnoOAGYf1j2woejlLLeVG65EnoU2+oMqR4/iHRc7PaZ/85UwGNVhjSA7zfIg2M22z2kmGj6v89OmT6xoO/TP0x/VYpkwoH29SaZO2DJruXhoB1muCRVPWdOJZcGkZN5kvGEDltJvoqYEQuDECZhwWNwWKXk5UQrnRSvA5G28vG/qPEP+7H+/xKymfn9Mm82/jcuUNQ2Py6EIZoqN7X4c+Jtg2ackbTz91DDLxMifhvjZp19EZcXIEAvGqDRPhUVu1FrYG8K6/MxMwrEshIATGImDGYfGcVtHL2HHfS01udBMx3jSMUcLJcrY3mdBC8PyctnDwGP6UHmyO+hEN1jzyjQl26T3sxYp+BA5lmlrmLOOju3dFgOWk4DeiH7VVq5dp76rYkksIdCJwlZdpFb10DnT/4w93o5sA4meDMINHSGhZMyqcbz0/pw3eRdyU834NNhfz5kNkC405tMsrEbmneupxFeS0jgKFFRY74mVOjhUUJluP+HpWCCyFQHD8GN6YDg/Zqi2Yx01jvtQgihkhIATGImDGYfEjG4pexo57G7Unu9EyYgT8ONMg9yHAZlurHGOfn9MWsiMdPHajXoCorBZtd9nu33xVNVC1to52PcWpY9cpim4/r7yLwvDGeIWA5gq7xwFLuhQCRyDAHAxOczA9N+3GEZzMp2lha9y1ctoYE9UIgecgYMZhcVOg6GUFnXyyGy3gz+I4O7RBlkH+z+Ta3M06P6cN+PblZKHLv1R5DgL2zuqc7mp68dPs2BbXUBjehq9Vxaobn5QY3q8ICoFFEIi1fZG5eTQ+FrYGHS2+MxNwq0shIASGI2DGYeWcVtHL8HFvJvhYN5pDjISWuRPs5BFafPz4cTOhheb5Oa2ZgJyEt69fajvaPiy8CfvMrzHb/idLNeWDB5tsj2oQh+/wVjPlRjEgOkLgXARsVhobnAv6/PmzXd6yoJdpbzmsEkoI9CNwlZdpFb30j/UoCs90ozn04oTWvUBb/7Od5+e0OdmoD862FVpe+tbmdvS0tB99qt+knfY1ZtJst2YDULEtPmXoiWuDZSTYiNfbTuFNnQqBOQjwiYt4Pe72x48L1njlnZk5KqFehMCTETDjsPKRDUUvS6noM91ocgjihJYAg0g7/hHa5OOu8uScljOlBeYektMWEJh8i4zRPiw8uetcd2i5rWNRWGQjNE6t8WGLvOWbQ1L1QmA4AvEnLvgpuZknOIZLtEnQwta4pXLaGBPVCIHnIGDGYWVToOhlNYV8oBuNhyBOaIHlP//zP8n548aFmpNz2viNxAKvd721SOpOJGrGjsKmUZ4zdnDiOgKl9+/fL6ID8W9Ab8K1COdiQwgMRCCp9vHsGNjj6aQsbA04WXlnJmBVl0JACByBgBmHpGE8oscGmrF9XpnbBgEv90gS/3iYLidXPcNxQsuBL16gradgLU/OaeMDnMYZBaIE//Ku5c2ctozSKFjYBXXZIxOsZstxAlek2XYWep0zjbwx6IDykdfBYx8NlR+CAC+3x+Zrnak6fBT0Mu1wSEVQCNwDgUu8TKvoZUFle5obDYYgSGjJ+0gu3rx5EzSrvDw5p41zA5/v+GUt/+5zymWUhuDAIXBbFrLd2iGUe4jYkQzS7F1H6ns63Xw2GbIrp93ETQ1uiUCs+Tgkcr9bCmv7MLF0ybX2uJlqhIAQuCUCZhxWPrKh6GVN3XuUG/WHIEhoSfqYRz0fgj05p52w1+fDt2Z5he1oe2eVNNLp0+kLCqTZ5iSShvis0bTk3xgAq0Ve9DWWVBACcxBI5nLxHJnDzNG9mEWKO0riEDdTjRAQArdEwIzDyqYgtsyKXlbQxqTOxIO1AqsDeeBoA4JbGtic0HL64MWvfy9fvjw5p52wAzlwAA4iVbMmwdgf1Dtkkx8W3sy0zYIfxJht0pJv731N/CCWIJv8qZKkPTqOB1EWAusgkFT+uzrjnNFbeWdmHVURJ0LgxgiYcUiaxBUEV/SywigkeUjqzF3dqEOAw1wksZbQui9CtW0OGREInpzTGivJYYa/ZP0DK4/74Ry2/m2TlkKbSg0fkQ8fPjiRCRbtldrhvTQQTFqZpD1qIK5HhMDlEMBixIYaw37oMtwpKOll2lNgV6dCYH0ELvEyraKXZRXpOW7UDQHOlLDZNjUJ8tu+COWoWSJ5ck5LNlXWsEXyqzKTV7+b+7Bw/OmXaZKiGJbHUlhKDeQVpqmBOroKAsk1neRMuYpEST5tHya+m0QgbqYaISAEbomAGYeVj2wkbbJs1yIKmRyI5JAtwnAzG0FCy6uFnb9pYjktacuZ+7TGRzM0t3kwqc2+dLae4Vf2l1lctOwxeGd1M6c9bvhgycnLosvbt2/7xRxFIblRA5NLZd2jhBUdIVCJQNJ8WZBXSWT9ZgWJkgisL5E4FAJCYAgCZhyWNQWKXoYM9HFEkppjenVcv5Mp+wktC0DkEc2fOHacswdm51hP3qc1PpKYIm2y/pmVByWQ9s4q02nvh4UPSrPRePvwshUWGfTkmhmzaBH2xIYQOAWB5BRITpZT2BvVaS68WHlnZpTsoiMEhEABATMOycyk8OC0W0mDnDTd01hSRz4CybFIjpr/1LXKfkLLthmzpuZzQmUZberRDJq/Kbc+9G45p00O8KH8PI14+cPCZ60p2Mu9fNx8b5p99Aj6k8f6WtaHGYeu4C/TMrmG7C37LxFhTdb5lFcg+ymXBvjYnMfIItQimDPucBLbcyzMalPYNMGHsWY6+O2NiCsMtADWy+11JsBQl0LgIARsTkH/IHPk+8Eea8COk9u9OMKwK3oJFMwftSMAD7rbvLyiG90Uym/ATGR22BlMFHJIFOqn/f8dgv5y3p9tEvpiWxnhz2Ntds+WyJn4QYHjuMN5Yhq7Xug9STzgIb4kik0+2Fzpa+dw4s1c2YMxAtTghKzBagV4Y3CTy0MEzawacOC8gWeMEZM3uepBX/S4MiYN8u56BL1NggMy7t31XdRcY2jybC5aop67586X+Of1mBpHWK0G9NwjuFLMC0OTnA4YQ24V9BaEk9OfSm41c2Xj+0Cd6QRNj18IgTihouZQ/t1kj50U1hKvhzUY2Lu9t0V3bWThB7/pc4tFHctk0nwVLF6bIAOfgjcwSZprgLpl9HKKG50zNxlNU2+c3Sjdho6RdTnjVwNVcC+pXIjm5p7jby/Ni7Yn+EtaHKscjoaFaChETr2s91xhuFuyNHupaNgpVTzzHSxrqhzclueXjSkKANo5HQikwzBVkmUoiSqCx29/ybQyC2sI+wWHdj0OjGPSz/k0rYyrOCuzTVqw4VarHje/JRiCjKFULsBzEsPCKHTGhY/VGX+MVL43ArH3pOYgkZmPyUTIn/jY4YHuycwLVqJBKBi2yMdnEikq/fJmpzH+rqPNB09pALeVYYbzp5UorR+9nOJGY90YPjdBnpFyKsc6RadS4aDh0P35fplpCOUzc9rkNLYp3S95J3AzH0+qskFBgRk+kB9MgGlYYZPBZyBZRqsGcmUgwFulkRrY+yYpWwXwocDrbD44uQETPukPYJV6/mzofUGYjNidMqs2QPYgT/1K8r//sUq/gMVZcCjLYjbftcjGIeDASUZXVG6izTgGBH2yAA59H2orM0zNIjQ/SIBoDFgBTWsmOORBDFROM2GSW+7PGHYF2I7j3eSsoX2njMEQP0pnhgyxiFwCAWZiMMvGBg8GQsFJBQxwyeyzB3sKZooL0VSOPv7RHj+OQ0UvBcXAC8TIUzM/ejnFjR49N/2ENonzqEoX+XyVm2kT6suSnBKZTZA62YWdXclhwqxLPthWyXqB66ickuWmujEZR35t/PAUlt2iRtBopnPcg/6CkCFA5XE9NlDGdRmMMEkZtx1HD7l8KYc8o+MrA2SZnhAJOKQZKhGE6egY9UHL+136LhORfcwBihrTGVcAw0Jay0D448gjoAq2AZJQ9vu1LuZjjizWu18oyHioDoCMr7HGEqhi/WKuYr3150JOOsj2WAB/7B6oM4cqgIgvhcDRcbMT1nc9sZPCJsTZY//eCWTNvMSGZXMUfJ6Njl+A/iaRzQaKXgzSWDEcevjW2AtM9qQ5R9OgV5sqYQ0OnZtwDuAG/qEFF3R9ZYJNLviGICkn/n4ySyd2F2tVgAlqMYo9f9o4JchRTgaFPmMDx8gsO53m+Dm3PnaHQDEQgX7pDEMYc4Y7SIGCLoja/dF0ZT+Ud+0hgmW3lnjHMlnuBqvCPXF/wPOal/6cYhRiJsEktuxJf0lLfxyBnctyWJN0G6gr9TEnx9WYhviFWJ2OY8AoMyt9HqxM/Aq81iwuYA/9YTLzGOizEaTArZhOTY10pgYltbkHAnGEY5NrlIC+2aScnOlJl9fJidHEdOyVBSZ9Y5IsN1sYnxlFLw7b9aOXpA4c6kaPm5vJyCQp4JBKFyadltPGOAZSHTqK/mxfobyJBuCM4tMy1c1Mw1oGQ2OXozI6X3zKoyQdS8ek9gss7I3tpY0artFPOymXsyDrJRmsB7kQemIil/0rbJA2WGO/sOywGhQ9BQOfAiAkSfkhlyETzKB4HIOxSFKmMuk8Cszk6PTUGwgmHYVAwB76Nc+i9kmrVZ/h+0gSpLrR9KeALx3lygGKmTe4CsN0e52JYVHNLRHwXbybQWM9gu93CjaH6RzMXy4xDj2Y2yTdDKjiXmJYYvYwaPGDe2tistQoevFhRDd8LfIRG6urfqdx2fyCz0BBpWMKe2tiJRwir+9JfVmOKzvBh2VKe3FkOpVlGwLrXq7Oas/wl9Hg7hDefNg3057cDDdWR800C0NxD0PEHE4knvYOhBW0FFvs28G9GMYruFAzABliG+7yMlPAhj3lCnu5MgbWL9g6PZIW5pTfzAcH3JyMgQ9g9u2S3R8poz8kHqpkw2ax9U5hJgNMRn+X1dhAnw3kGln8gXB6myQL/YadGceArwxP1pma4VCbGyAQO9CBrtOPajZjEjMLfqGHGXOg5QXf5CDGsPhcuXKzkbEec730SG3EOwtB2LA3TjDwDberRy/z3WisHv2K4ftQG5pDCzbuYzKlBrVORmC+zP2wNnB14iO+7MlyIfSpZ9tMwKbph+bmGA0JWC28w3YPkbEejfqWxmQwNPUUjmuJGzCuGtxqcqsWeWHYX2rZdDbYFGMjLpjFOQ6HsyjbnCpDFHsOh5IbssAHOPz3SmSc+Pg3qMTefl37pLmApTZqe5/KzVAUb1dC6/r1J4Vf9oGl3LAz4+jbSD1cZ/aOstpfFIHY+o0K8JjdRA5uYpZnk4MumMLucu8Coo0CEYsRxIZbfWXBf9zoxIVKarlmOduYaz+zniEzeRtcVdI4Xzp6me9Gh89NtNqmpA3u0QXzxafltJt7gA0GYuZUHN7X5pD3+wCbLShcTZxn7XO89ee0sGHhHd0NR3UUwRwUo+g30/EZawPQT1xtoF0qYmnqZkbqs2FEgkKzjCs/6IcL5RWZ2HM4fJhEvg9gbjabvuQoVE72fpCTvSNjP+VNCv4o+FrXltC67swuFdxzQxAGcZ/bh+vM5siqwT0QiK1ffzzjkLH3ApiwNVGNbx+s3BzJ2FzGSrSN1GYk3G9CT7TMZUx8xiiXGyfv3i968TEx/ezXgSR6rnL43IwJ+oIcVDb9mRFwJNHEiJRlSz5148oyGtzt9AGYewvOMMQ1SJq9zvHW7Amsd5vAlQ7JHpxcSKprv/idUvi2o2aJOtddcnx9X1uOvCFrCUCSFJWbWXGOt8XrLaLaxN8frAAlWztghjYntACVdPD01bwLsQv8nICdhmuTh5yZ6jQpObL+2LUNlnRmc0xzDfAX5sX8gXhIGdktdMtBtGZ9bByGmAWfbA3BnIVEf9pws21G2ybaS4fAzIjk1HgvzaC9opcAkOByqejFV2lfH2rUO5Cr8jLusbOvmKAvyEFlezm8cSZXglVolpxmvrSFZ295axMQG7M28c1u1mdim6qJi21jxj3lb091StfDRs2zlnX4KlqPZE0Xe9v4W9ydGWM5TNzM1hhHH5ZkeZPIXvFXaO8LvukGNmcTuPXPguRQUom2HI1YTsB+oQqcFzLPtoTT7ysJpqk3d/3GlWXpTCVQcbPkOUMbjucU2k4HxHjOrImNw6bBrGHPoqbKlLJgLmq6i9tYOtQ5KBaeJdU47ndXjaKXAly+QU6CT+XM6CWeKY6r49xo3OOQuVnA/NBbf5cbxaPrYxz9HsvBhN/yOeXCEuMmCF++fDFrblujm09tNiBQ3mxTaMD2kaOAZ3r9+nWh5em3kuCbPzuFPZyoM8dMFuxdDw9Jn2cENxWmxitY8GFkb1Aw2NGEV69elSXanCzM0P5ZkBxKurbpX2ay525uOiTnTk9H9ixmLRcLMju++eYba9lWsA3V5ONtKi2dSYJZU2nQ1TS+cRvh4AaX6W9hJPO9ZsTH2qKffvrJfF+bNTCeP3782EnBSMWFpEKitH0AACAASURBVNQ5cx0/fkSNopccqrlxSQ5ijsiT60/LacugJyOz8iO6W0DA0hJCwM3g2+gcurKAQzLfXOmQjLFFCjnrM4E9vKmNKUsDv/3tb3s6tcggJoLCbBLf1BOAevPmTUz86jWWKJaTHydm2SeB8xCIcpbTWD0O8009Gds1UyAHO9Hh27dv+7vL0XeU22JQG4gycdfF7XVm1xidaG938Xl0Y+HgEDYPWOOk3CMWcgRj1DaXzW/iAftX0OAt6UlzJj0QYe/liVqk6KUwWJPdaIGTi946J6f985//fFG8jmP7IMsFw58+fXLGF4tpbqBGkBozjXmqIRW3sdc1cUg1HcUUptWQfk/rq7IjG0c80/v37yufamjG6Gw+xfCVHWQuktikvHKDv/3tb5ZydOYnzH3W6YcIm4yKoAyrMDyki71ELPLb+2C5PZjntr5HrZGVI93y3STz0pkkLJWVuIyceldSuEEzEDDXeQNxmkUghjTDUuOk6IhHbFs16Lfsv4LGdmkMNJgCI2KFr7/+Omm4OnVe0YshnCxcJXoxZUtKoUpD4DdWmlnIxSLGQ+c0NjoXKmyKjE43ZC9EUZb/4AuHLwLhJBpokma7fACpk3b8EgPX5gj7RWMdwXZ7bHCbyRZWJRidyl19BjGZ10EBVhdfs2iDzhL1SpRyPonHjVQbJ5VPwUD/2eZyX8yIXNRYfnDv3Xfv3tmCQvDswDUyosyAuF0yag1abQMtnTEk6wsAjnZhTzbjh3qa12qJ2qDeBbW8ljg93JoHZEGw0knZI3G/SecVNwtqzKQPyWkhzlEdHHpgQkcRD5hX9GKArBa9THOjhsCdCufktMGkjQE9btMy7uveNUxXhzbzZJH1XdJs44TC+h46p65neQVbBYCB/gOrOemYF/WenmQJB0+8ZdQIv3gcVtcf3zYLsCugYYsgF4gTsjSsCjXwTBJ4Sk5rKtHAc/IRdh5sCsQN+ld5jGbhPFFboCmdMWzbChiTIafK23rXU+sgYAmqxRKbvNmKUtASV9VgGFkLNsvWZg0CNtwl4gQSwV6yZWWlMRm0V/RigKwWvTA08ajFNca/Cj4C55w91vD4Y+DKR5gYzK4Ff23ZxaaxzkXqsYBWAyfuKURu2Hk2OtMKq6lrgzsvYGVxdtxmc/T9R1gs/8tf/gJWEOTv559/5jztXRNaBEdGJ34NStbYR6z+8fiphpoCDw3U6h8ZO31YEWPpJNc7twYuEBQQqxn0mEkjWPO4NY7p1DweP9VQU+ChgZoeEQJDEPj8+bMFHpULrzySM0SVFALObWqQczYc2Qio2WXMTOcGT05q63FyQdFLG+CrjWObFBOeOmef1uxRTsIjErxcX4vUb4qcO2tX4J8FPwc1MVDDSmSBst3au/lDmm0bKWbdjJoKmwj47rwQ3G/SsQYFvWoInckoBiYVxuRqBf/VrDgKibm1ACi+1QByTKSmZtPq1hA5vQ0rYgXvbrZlCJ9jR006M2RQREQI2I4rtrdy2dQeidEL9kXjBskaMw5jDTjek1DQN3GVJ6uTTK5WqehltRG5Hz/n7NMWwmgH8WaCd7+R2JRob0i65oeFLQ3DE1zdWHceCtoc8WQD88317jxJxyrNN1uNKzAHn5CdBlJXXhpolShZ+4D+2DV+iOc64tam1Q14a7g8ekb4K2Ixe5iUsRqbA7Nt1IyadCYeO9UIgXoEbCpV5pMc7sgtoDMZ23ZZ9/JQLx0sWePOTVqjExeOttVxj9QoeknCElSeMjQBD9e9PCenvS5ex3E+XI9t9ZE0ss1qI+xYk0qabZ4g52OOQ7iZci4ZaEa1mRMeNAAr3Xm5r/J7nuVnn3x31yg8B+ScuQCBIdpS3oa19bIhfQ0fNenMkHERkYcj0PAiq6VSMXQWJsW3CjUNPBSoBbd8z56zqMEjhUtFLwVw1ryVG/RRbnRNqUdxdU5Oa949J8bVd/BychXqaxIkLGmBgn9r1IeFNzPtzaH0ubKgE0cydkfF72V4ee8O+XAGfILO3jEuNUde/QeT5cLw+Z41+eyTKw2cmlGYCXKhrxPHa8gMwvoVFsKYEf3fS/MhKiBpo++33yzbU9KZTazUQAjkEGCmu51MXGFN1AQd+6pITLNmMsZPmXGAmUoeYiI1NWY0ahon2wyxvUnKDZWKXhpAs0eWGkrjarXCOe/TrobCVfjhLYuaVHDNDwt/+PDBvSWCGyjvt1xlOE7h88cffxzYr/nmmGa/N41p3qaGj6/Wf391Gsj1a15XHIiy0WiLTQs4DB816UwBbd0SApUI8AItHyOsbEwzrGJurxKjURNQxX2ZcTjaSx5NPxbt0BpFL4fCK+IgcMI+7WbgRc6jselBYOCHhf1XO3pYIs22kJRC5XcdenrUszUImG8OGjPubc4+oKNLEMiBPHyN3/+yyM2QL7wR5ySdltMOH7XkSElnkrCoUgjsRWD4Ji0M2PQ8Iue07Th54fJY2ygEzYRbAMijLk/IaTcDr9xp8tsPzKZ9NGNXgIIlA8seC0f1ChT8W5s5bW4F1CdCGZYc8wxu/QZXQESXYxEY/sbgWPbuQW0myDkffwMkC4Gpk27sd91njlo8OjN7v7HOxMCq5oEI5F6mZXGq7W0FQiwLYjdjtgbALaY6gngDP2s+MtNIromAuEoicEJOW5OYJXlVpRm7AhT2zioGccJryTWjifWxkNQKBRF0aw4ChXBW3nTUEMwEudAX4lx6TMvLc9M2aefAWBjH4YNY6GuOsKMmmugIgRgBYg/LP4O7zUbDpsxBRzYszBs+2QMELn1poxBLIdxiTJ5Tc0JOazM2h7I0MofMZv3wDwtjtTc73WxgnxbEi0xIszf5UQOHgLzCBE2YCfKmaZ0g7xFdFAJT191wlzFz1GLEZvZ+V52JUVXNAxEorKH357TDzQ4D5G8/HkH/Njow00jeBrQnCHJCTvsEWNtk7D90bZu0oz4sXPNNv/IL0vzKtlmfgoNpQ0xP9SBg4xIQ0esoASA9lzmQh6/x+8FQkuHrRkjlTVqEHS7atFFLjtS03m+sM0lgVfk0BHIHj/FxzW8r2PQcbnYYHSMuL1zWVQMqaCbcAkCednlCTps7CmLQo5RWflRhc1M0N40dSmd9WLg8oLZJyyu1+uzQOvpcCGePcNXrCD6Tk5kgl40DUl/XruYCUzeUM1cHJkwN6czMGaq+bowA6+m5d6OaN2mPfpnWzPgEU3PdoZ9pJK+L0jM5V057k3Ff88PC33//vct4iTstub0J4hcXw3xnLIe8aYxJW81MkAt9OeYvOqx+EJkcheFyFZAc3lcs0czeC31dWmdiVFXzQAQKa2F2om0vLDZlhi+lwQm2znhuzrr3SnTF9jYKMfMTTHTcqWrWQeCEnHZT+M3tyk0KF23Qs5Fy3IeFN21EbimUNNsOG1PQ7/cspZbyChOGYybIhb6QFNty0VMSZbkQbdNA7R3oQo/D+4p5m9l7oa9L60yMqmoeiIDlh4HsGMOal6qCp9ylTZkjTIExTAzcfDQ6yfbNKm0UYrmOGJe4F9Usi8AJOW1BHR1MzeZmWZQrGdvMaXPf8+Akhp89VnY3qlmOKzZmXbqLlWn7aP4oDjvp5N5zJmnvpHzi47lpeN3k50Qwc13nQB6+xl84i+V4m+Ppc8tbuRmUw82vz2FobYaLlutx+KiZCH5hWu+L6Iwvu8pCYBQCfC8zZ456tkBteg43OwhuUVzzNnKMXs72KnqJsVqkJqe3uaFchO1F2Dghp11E8iuykdN1O9aLsV7kw8J4FPuyC3vIV0TbeM4dHMgl8/bgsoVCOHuEq14Wh0MZmwmyRVo5ieYMa25G9JzRyNF0kg7PM2eOWjxYM3tfRGdiEFQjBPoRsD3PmFSzMfTfg2gmEvPjanj71z5NYhFdrnF9vaKXeqwWaZlzeT1udBHRJrAxO6fdXBwabikmgDiqi5z1KdM/+sPCbYtDlsey4rhIml2G8VF3C+HskyfgWB2YCXKhLydUz9bEWFj2Uss5eEdnuLoWkBzeVwzFzN4LfTnGrqszMbCqeRoCuZyWKKv5WK9NmeFLaYyObdIy7y76nsgcHbNRiLubYKLjTlWzFAKzc9pygLIUNPOZqTl0zUphwJgt6R30YeHNTDs2MZ8+fXKVPGvJbcC2Lk9EIB4yY0ZewaDoLMwEudAXUhAkXXSJl33L8igMV9cCksP7ikWb2Xuhr0vrTIyqap6GgL+hGsjeM4ttyvQQCfhxl5xrM+IW0SVbqtKAiqEYPi5xF6pZHIHZOe0mHG27gptkb9PATqc4iRb8sDBb8ZbHYp1vsOJ4P0OZ8wp6mXagociBPHyNv3Bg1Ylz7oZbz/TJvW1hwzTcX0wbNRPBL0zrfXGd8TFRWQjsRSA3j6DTY46MbA+RpCwWMkF57Lm24awm+Z9ZaaMQdHrv6OV+4xgM36jL2TntZoyyuSs4SvIb0CF7tPMqFA7aitn8clWAJJy4xJsH773imLOtASCrXRbCWdnNUYM1E2R7cT3JPBZ12hfahs+IYAkvFnBs/Ddz1GJZZva+js7EOBRqWMN9+fLli6f+ITsIFPDRLYdAwRA1+zh/77eZSHKA7Fwbdy25TbYcWFmAaGAvw0nNNJLDma8keNGhqZTu6Gazc9rNs8d7M6ijAZpMf9NW+osCZIzukqeOC1s3R8QfU+z+hDR78qBsIjCZn87uChZzU/06u37O4zNBLvQF4KevK/VMn3JOO22TFhgnTI3COA7vvdDXCjqTNBQfPnwg4vc9YLLZjSuRHQTA4cYyDhHNj0l8gj1nZGzK9BDxmXFldibMRB/x8ZEe8xtze3qNjULMyXAjGXdxYs3NxvE4JGfntJuSaOTKEJmxXufDwn6Q4afZzV9iKCMw/+4Njk/7oE3wCiymop+bH4TzubpZeQLIDjFWkcwmJDEc+LMQSfqblceZ9NVyWhQetUf5NzFJNpDOJGGxytxXf6zBQwrCYXOgcyaxx2LY9BybO9kyDamy7QdsCljfQNFLPVau5ZrRy3FudC8+i7efndP6+U8SGiZ2sl6VAQJ2RuWItT2/r/oRIZ4zd3uEdfa5mlxOgmBObjIznd3l2MZoDvF/nKQidMDx2/JzJ8NXfDwHMopU8ym4epHLh0gxDkPGtIYfpn+yWXLuJFvurRzu5jtHzak9/7LQsFcW2nf2Xt/jOjpTzzMthw/3rt7XaSwcmseiBzqbngNzWmymRUpEdAe9Ppa0wCZOM5inPJhjm5Ed4ulOj17mu9FTxvG4TmfntLn1M5NwbMBnZK9SqFxHtBcwsFaW3B4kY82IuBjOchgi6ZqnDmL4CLKV43JE12NpFl5HGSWjrWuM5fxC1AogD4yHHCCF/GSCcagZlFF6Ffc1lnLnqGED7aT05tJtLEtn7zHBQs36OpNkHv+SjM6Tje9aCQLmZ+8qY6dcuawAss05rT+7R9lwjnXY1/ug+fbt207Bc4+PtZO5XibUF4zkKBmXjV5GCThhmM7t4jfndh/0Lo+1iQDLVLg0y2MpD1mdCgZi7yXBHIy5BQtEsKXHvXSWbZ/0hRbCLst2zBjDFFe6mlGu2roYRTDH8LL1hkDM4VhMiN4KSjjZOOQ4Sc6dGJlkTdmRb1rLJM1cZeeo2eNw1bCiZ4/H7N1YZ2JhCzWgio6RkDcsGRTIXugWqsV68UG7eRfCYT6rNj3bZneSYRJap8nQLCwzJZ/dVZm0wDlzvYvy5MY2CnG/o4ykdTGKYMxquSY3LslBLJN65t21ctpyBPPMEYqlJmN0eo+Wv3//Pm4wvwbTTADt+qVwP6ebNCg56zMf//oezWTHjwwx4p8/f7aI0xah477uXXM0yIZeYfEIjbUpae0PLeSmQ8+iG9FegefkrCy0L9/qHDVb4G9T+87ey6L5d5fSGZ+xmjKe5bjtrBoG1GZ9BMaaBSevTc8hXhKa7969M5oktD1GcnNEkoDkzPUmtRMbGGIxD0PGZYXoJTcuh2pIjOd1a2bntAWlvC6IAzlPWh+fPhpvQYkV/AZHlLEX5YGDE5fJwP8iafZYHHIWkyNJ820Nu3NuOECbAHrXCkJhHBs2l2KQTSf3MhaTum5NDuSBa/yAg+5ZHhVjxUDsUoyYwt6apDPOTZxK4mV7OHbqdY6aPd4msj0eIHNvnQmE1aUQ6EdgrFlw/Nj0bJvdgVC8O2aOkpXHo7+mmeNZ0UswLjYoJ0YvR7jRQMx7X87Oacto5uZe+ak73S3HcEhqGg9WR5vCemDN4h96hKaen+Etc+PCcBzhQXP8x79mQciLIa78JafC6yhDph4+0jRh8iZhDrH59UeDbBLZCwhWYwVc8nzjYKbJ2KCQmzh+m0KZyYWG285/oWXnrc5R8x9vmEr+44EgDdQCCv7lajrj86ayEBiFAGYnaY7aLAl+zaj1z0c2AzlA7iTlZOIPP/wwSuocnZwRRihFLwbaItGLaZoxRiE3gn4blR0Cs78RJdxHIWBLSqMI9tPB3L969aqfzoIUcqZ/85tnA2X57rvvSBQDr8wlDhI3WdORJZxxYzKHuHJvjUXMmODhmsDa9r/8y7+8+PXv5cuXlCul3itFZ/sCyAPfrSALyq0fAX7uVqdo5ceTc6HfGfcHkWW23V1T3bhxDQM26MibsxUxZauxx63GCvfWGRNTBSEwEIHcrEnaqM1+bXr2H5rAbvsJrVHe5KGnQc4itaHRxsnDo5d60JKD0u9G6xm4esupOS3zuYxXTfRQpnD1u5WpBWZxyEnRSrhyHiJ4/JRIOuDhuMukciYX1Y7ggddvCvAWInKfmQKFyiH2qQVlTkQb/Up+Agq5SxZQf//736PzdtSWTJ4yu5Fktqv9Cm4hTEm6q5zU5frCNjjITD51DKuMQrDa4vhPzpqyaMHdfgoBwfiS4w+mWvHdmqlhmo9OxhQ2a56pM5uwqIEQaEMgNw0LE63QkT3VaYsIgKHg7CSRHkZjmqFOcq7oxQb9uOjFuqgpHOdGa3q/SZtfJv6ZachhR4OJ7CzaVQ4cq8caYhZncl+TohBkz2Rpfl/JLAJXMYGTzYmDbmyyUXZgDPEmhXIDC/3HYoKqlxcp6bfM2OS7hWUpbg1hxjIoswlW4NaQLvYSyalov6Uq6O0Qf7G50LAJBTIa/m0sPVNnNoFVg9sgENuHtplSCYg/JW1uugKrV5VErJk5IA7HWeXeAvLaNKeA2dlLoae9opcyegdFL+VO47vxNHFK2+9G476sJu700Llp/R5UmLpPGxiX+HL4ecW4ixvUkH5MW96rhAsbXZP3VlJbs1lypXMzIB4iSyGHqad/6AB9//33BsXYU/E440JWg/j0yyZ2PQ6HtmQlvhBOcWvzrMome+xaJwMUHmQru/LN6s1e9jaw0fcfJFDot1QcnEtOPToqQO2zUSgDZo64e8rC2QIR2+PFDDa4sMfqTAFS3RICPQhgdjCGSQo2W5N340pMhDmgsq2In7UaXpzhWWevsBLkDDPP2cFGkvOk0TaeRxWeHL3sxTA5IkPc6F5Ortt+ak7bH4JcF+hRnBNjzf8xg83AbsE0exTgRsdW8qyGAio94exrvJDm80B5c4BwzENcS9Cvu+TcjiXMFAZ6a7CtYZssGgGTvE2u3Byp/oSfY3VJQ0oM9/Hjx8nyWncW9lkNheSU8RtUlnPh6SbaZfpoVw5Me3BzZtHSxjTHp1FLFjalMPrJx2sqc2KeqzM1nKuNEGhDwFxS8DgOZdfCok1PctE218aSq1mGUxJaEEiaYkUvIHNc9BIoXs3loW60hoEbtJma0yYXIQzE5EqS3X1OoYxDTYg/HKtyYIe5nJ9mD5dxkyD7RUkcylq9SbamQdLS+Q+WdYaW5lMRIbnLt9mF351fJj6wl5fQhLG/5FS/pp6LYHxWJ5QtAMr1hUQ9iyB8aSOpbyjAiQktwua4yuGwq57N5+TU20S70AujAGjGtk2QwiPJW+h/J5FNKe6qM0k8VSkEhiCAv845hV2T3abnppON2cbIfPvtt7YmhX/Ez7YlxjHxXTWKXpJwHRq9JHssV5or8Zs1KJ7/+OPKB51pTpLNmRgHOiOXfOpplQUNPgsiM+vJ6cHdh4xR0hei1UeLn4Tdr8RTFnjw10EYrGT6irstUMjdYqGXBx0nrECX2cgRKdSXLYaPAL0X6Ey7BRs+V1am3m41K0wODdRymoC5jkxSvzBQH3KrG21d+HoLw0wQ6PicW3nT5JpNaJtB4GmKYZ26wq8q8z/qdEudyemS6u+HQBxCzAkbzD0Fk6veZtpqGqnprnHBZPlT252V2EVhbGOzVD4UzYalnje/u2S5bMOvG73UQ2QtG/CxZ5sLZ83NZobLD35Vvj32bi4mcwM5YXaNFecgaoWctjz5D+IHssnVIzdqWOrj+l2Nsm9ezfpsRr39UlhfyULZ1zJ25lnZoXXM2M6qT3CvdkHZjxiOiFHKFsNnnvIRDOwau/I08WWh5S7KNLbF/kDq+uBsb4/17WOnCJPEgvUUalomlbZBfMC3OBU+mdSud1+ZDeTy7PYzYaNTI4u1eazOGAIqPAGB2ETMMdesXvmT3eY1hRrT4U/weqPNU4GxKvvoOQqg6MXHmdH0Df4cbfQZiMvxHEFLh7vRmn5XQCPms7Jmak4bzHPfvlBeYdpXonZos+TRUPCxhOTQ3nPEg8Gyy72JUI7+JepxkCa4FcgYj2a+MHHKK0EYbktoMY7w71hl1KzeBKnx8SYpVs+n0BbQG7VcIemGjeGgUIYi18XA+lzaCZ/c8qMrvKmNRQ0DDE0grLtcxGYmBR9ur0DMVzkDpD7WBGo0yifi621O2QoDZOuPDGihWeFWEjob3BvrTAET3bofAnG8Pi1uZhL52YvZDQrUlwMYswkYjZpBoS/ckG9hcLu7DFRNL21t4M2X3ZUr5Wrr0T312OhlL2hJXzDcjcZcnTg3Y2b6a6bmtBYBxFOLmmk2rh+1Qyn4+zkGFKYHk3Rov2XixolfOD2LKPN8xN2kdzzaaSUPXuIqyv1y15wrhaCxeWt/QCvnoK+iUPYTg7GYJ92wz7BfBpCxve+lVnDeDnzfeaBINTOakCupcuuESqCUFByl3QvgZntfpW3o/cWaAgWQ9PlEb2NtT0KdE8QPQWJSBU78Wz5LJpEr3FtnfBBUvj0Cvulz6t08ZRqwwtIWJhorhrnM1hYTebzcL10E2SxiUlNj5MuUB95N2rcgMBjYnSP12OhlL5JJFc15n73EC+3PnZsFxtpuLZTTHj212gCa/5SfMFiUc1zaUCmgcWIFgsKl7HWlIJ3N/EDWoKCyk+zm4769A/lNS+drEe2Tkys+EbBJGT0khTDBc5Q3xalvYFGFdZorlI+J1vfY3BI0krxRbzT9cSHCKAR2ySDJ0Wfglpp6seC+yCb7kAKaHHcHkkkNdz0SsAK7/xTtk1FsknhSr/wloZ6ldJ8rX3moN7huqTMmnQpPQGCFuBmn6Tsvf7pRxsMyqQO7au0LLh6ysZPCaBQs0lkjrujFBpQRx8YuNUaxL/C9wHE6s8LcHCjd1Jw2uUpklmWgVJcm5UdLDhxwO12ieI8dPk/naj4DhMKmsVbYXMTt5xNfG0wfLgl2sUd+dM4llfWGO+nkGGv8tHl36HNJ4B7YXKS2Nv0C5ijQhS+OYW4F/26OyIR6vKOxFBQC9QgCINBmKplzRV4XJAVoO5o0ZogniFPfRVJwZKynsLclPQZzwYFDpz44lFFvwA+GgwlS6BHwY+QhYgMEWZ8mnDTPgiR0jlu68Jm8mc74oqn8BASYNcE09KfqNASYqkz/eIL7vDGjmW40wxRYvU1/WIVzbtEAa2wNrLCgiTZ4Fb3YMGFgm+224TmwkPQFh7pRY36RuWn8dBa+6nx+1+OmT3EBK7OL1I0br6lhgfnm8sZDUBbNT6KcJs/RXkwwiWU8dwo1DNOm4UbfYokKNLlFe5x6GaWBd/HEyRwGTqj3/fTATveSSq4OOBi5FVAjiS3HVTH+DCVPBXRWuEwKfjSraDUxZYxSuQYM0ZZN0AgvKmdET0ILG0nonAj31pnNIVCDmyGwWlSDgcIalM3F3rukSYi5+MDFlk3RywpDlvQFR7tRJ/hqc7NzOL7qfH7X4wUbgX3ZRerGjQMNCxbszxI8cADr2+7jgEoG0/467nFdQxnkg02b5LTam3ZiPWNvF1MmiJ9jZ2MM6Ze5YCxRNk6sMn5qWo3Pm/HjCkndILmqGUcCDpolKUwTrdxRLDg8b66klGlW3nUY1qwOgOEuk+Vy5jJlFpg6xYyhM81JjvhtdKZyfNXsNggw+0y3XWHXfDwIB+avcys1vi/g3y7xiSQkNYtlB0mxi6yil11wTWsc+4JpbnTNudmM/AuetMl5dOHFixe5Log5Pn78mLv7qPqffvrJLCxqTXDD72WfjsC7d+9sJYlg7ocffjidpbMY8AfIeJiMCT/mzk4pxghXiobgmx0n+Ff+sI+vX7823uoL/AS5kYWyexBt5I9FDcie8nvxm/ybYZlpzQKuXr58aaPg32IK//zzz36NX0aXAJy/YBB5CsD5e/Xqld9+tTJ6CKsBV/ON+efPn5kLYOi7ZzcXwBC9/frrrwMmay5tlkGZP/cIZKHJfO83y8/UmRrk1eZmCHz58oVZ4wvFVF3KuDHZmePOgPj/+jy7MhbA2WdnCtpsS0x2To2ilzk47+rlXDe6/tzcBea8fVo/2ohZZPWoOS+/34OsHeIACA3JKxaRjngdfuCKzHYRlk5kA2cW6DA1J/Lz8K5tLM7CwRIe48QKJFRncTWhX7Jxk9QKVE7o+updPFZnrj5w4r8BgTj8o6aBzrRHbEkXs8ZUndbvhI4UvUwAeVcX57rRy83NMra/sUDk3AIbQecysFTvb379W4olFiO1kW4jwi4NGb5dUsDtsQLav3Xj01S5BgFgd83iDcOax4e0ib2CkWUZyMr3K8TOGEvedkbgfuCUJXqszpRhbh92bgAADFFJREFU0V0hsAICNj1xK2ueTmpGSdFLM3QHPSg3OhDYvxtIq4eUctoe9PTsZATYfIszqNgwTebqmd3Zgnq8/DwNEAuA4h6fltMGaz0xIKpxCDxWZ6QAQmB9BGx63s+AK3pZTf3i0FFutHmM5uW0haNWcH9iPNqMnR58LALsWuMYAvHtfeOgXpeHIpB8i/XQHmPiFgAFt+63xu8L+OnTpxh8OWMfokL5mTpTAES3hMA6CNj0vF9Oq+hlHTWDE7nRscMxL6eNox9fkmu9Z+9zrvIzEYi/H8iGId9YeiYaJ0pti2VnBR8Mes64ncXSnOFIri7r+H0N+I/VmRpw1EYInIsA77PY8Z9b2nBFL+cqmN+73KiPRn95Xk5b4FWbtAVwdGtNBIjdY2+nrdr5g2UL6meZEWMglj3WkLjNRWsI+5LO+KLiTGb7mTozGWR1JwTaELDpedeDNope2hRj+FNyo8MhnZfT2nZKLEP8amLcRjVCYDUE4sVOonw+y74an/fmxwyLctqZA8232YPuSOCX+nGOgL2lLi1ojrm68TpILKxqhMCCCNj0vPFkVPSyguLJjQ4fhXk5be54HiLd2HAMHzARXAcBIvhAdVHyePNqHYbvx4md4eQjc2ederUAKID3rmv8TszYGcdBUgCILg2BZ+qMia+CEFgZAZuegX9fmee9vCl62YvYEe3lRoejOi+nLbCufdoCOLq1MgJxHB/XrMz/1XmzFYSzgg9LqmMkz2Ip5mR4DZ+1sPfNHHGE1SZtJc7P1JlKcNRMCJyLwO1fpjV441glrrHGKgxHQG50OKQQnJfT2tJXLMZZhwZjTlQjBHYhEC92Eut/+fJlFxE1bkbActr4M9TNNHc9WDBrN85ptbq8S0mCxs/UmQAEXQqBNRGw6XnvgzaAr+jlXA2UGz0C/3k5bYF7/ThtARzdWhyBeGkzrllchIuyx36Xe5mW4OP169enSGEBUNz7XXNalmwCqbVJG49+oSZAz295V53xZVRZCKyMgE3PJ0zGOFaJa1YerOvyJjd60NhNymnLH84560W4gzAV2UchEC924hS1VTtBB+wr02dt0iKjBUCBvDde44+DnrgmQEOXPgIP1BlffJWFwMoI2PR8Qk6r6OUsVYydZlxzFm+X7ndSTmvfJo3BeoLhiKVWzZ0Q0BmS+aPJMpnB/sc//nE+A/T4wBcj49XlP/zhDwRGp+B/xU4fqDNXHCbx/EwEnvMyrY2vuVGrUXJlUBxUkBs9CFjITsppCwLoZdoCOLp1CQQ4aBC4AdZ6tVV76NjZJi2LYt98882hfeWI24p+3OCuS3WBnrMdbQMRg6CaGIEH6kwMgmqEwJoI2PS88UGbAHlFLwEgEy7lRo8DeVJOa5YiluSuwV8sqWpujABbhcFr4YHZurHs80VjNd3gtcJ8Np5m1uLVZcD/+uuv5yN/3R6fpjPXHSlx/kAEbHo+Ki5V9DJT1eVGD0V7Uk5bkEH7tAVwdOsqCBDZB2d48I6fP3++Cv/X4tMOGxN5nHjw1QKgAL27rvEb7E5ewH/79m0guy7LCDxNZ8po6K4QWAoBm56PymkVvcxUQrnRQ9GelNPm3qdla0sfiDp0gEV8GgIkV4G14rL8dbRpvN2pI1YK7Cd8Tjz4+rQXIz98+OCbcfL2YBHnTjp2kCxP05mDYBRZIXAEAg98mdZgVPRiUBxakBs9FF6IT8pp//rXvyYlOfGDpUl+VCkEehDgKKZ/Apnfqj0x6eoRZNlnWSPgo0SOPdA+601aGLAV/Rir+509AfbgjDeXWo6Mh75c8yidKUOhu0JgNQRset71oE0ZcEUvZXz678qN9mO4SWFSTmvGImDoUQc8Atl1eT8E4jM8+Ak2Z+4n6VkSsQrmFshYOwh2xSezVFituJ9ZYx3BX5fUqeM2ZXuUzrRBpKeEwFkIWJh6PwNeA6milxqUetrIjfagV/nsjJw2d/ySxbDXr19XMqpmQuASCHCGJ9jRsn3FS/C/MpPfffedhR0cP8YHn8UtnLAJn+u9cCv3yMr1/mFv+MRu29nvldlejbdH6cxq4IsfIbCJgDmXZ+a04KPoZVNJmhvIjTZDt+vB3+xq3dbYfwvLp6CDxz4aKt8Ggffv3+MdzUGi/99//z2VtxHwFEE+ffpkL3Cy3zXt1LH/DiRDSb7KyOZsmkOGVQxYdYFREB5xLPnEVLxh4PzD3u7xc1cTGkSY/8jDdWY+4OpRCHQi8OSXaX3oFL34aIwqy42OQnKbzi9bfy6GI4zbapi9H2xbGU/ERtlndEMIXBkBDmr6L9ai8z0z6MpIjOHdslmQJGMcQ7SCyvDjzWxyohsVPa/SJMjJWU1YhbNV+ZDOrDoy4us0BHB/Fvi5wmoO0VwMJvo0mNboWNHL8HFY2Y2uPzd3DUfp7DE/o/Ttt98SmjMe/L18+ZLtptxB4sBg+ZfJPQ0dPPYhUvlmCLAXx5INSm5ycSqhYe7Y408ucGjHzm8D48ePH6ehYYHOqB4JF5L2cBT9sXQw+L7DYxT04z2bCD9cZzbxUQMhsCACZuiIdRdkbyZLil7Goi03OhbPMrVsTstJP+a2zXOoEI2x40rl3tA8GcNZkFrmT3eFwEUR4HCs/9oh00eH7duG0l5P5eDu8IShzBKjVm6w9y7LHLyztPepU9qzpukfscHyz1xNOEXkIZ0+WWeGACgiQmA+AhbrYujm975aj4peRo2I3OgoJCvppN+n5dWC3AEqElQCnR9++KGyA/8tBf+RHH2/jcpC4NIIkL2Qg9nyDV6T78QoMdg7puwNktaSKnDwdfLLqKxK0CkMk077u+67RIB5/twjV7F7vBHqL8Egvr9As0v8pzV+rM48baAl750QMBOtnNYNq6KXfvWWG+3HcC+FdE6LVy4sNhOm1+e0yUiIKF+/bbh3qNT+igi8efMGti2tZe7gMl3lFcU5i+d6gzOWQz7M/sBvs7sPWpgLIKFlOWbyasLYcZxJ7Zk6MxNh9SUEhiPA2iXBKrZu2tcHh4swnKCilx5I5UZ70Gt+NpvTFigS67CfXnmCzk50+AT9I21+vcpC4H4IBI7B5bdKa+830PeQCE/Msou9MKKE9h7DKimEgBAoIMBpIP4KDZ55S9FL27jLjbbh1v9U9n3aftJQ4OBxvE+rTdoh2IrIhRDAMfgvgjIFOJRyIf7F6nMQQDmV0D5nuCWpEBACQqCAgKKXAji5W3KjOWSOrk/ntJtvjgW/U5Lj0o/jXRsou/fTco+oXgjcEoHAMbAVprT2lgN9aaF439tWIbVDe+mhFPNCQAgIgSEIKHrZBaPc6C64xjZO57QE3IVuiHVq3oZl8z1OX8ly9V5WAVvdujECOAYSBrdgxAF+pbU3HusrioYntlVIPhCld2ivOIjiWQgIASEwHAFFL5WQyo1WAnVQsxf8mm1MmjPDhZ1YYp2al2n5UabgvVnipB9//DHuTjVC4DkIsD1LNmsf4OFzizUrRM/BR5KegsC7d+9sCZJzU/o69ymjoE6FwC0RYIcjOP2HB9T2xuXGWtFLeciu6EZvNjfT+7QE2cmtWqwSC/k1CS2qHyS07O7aJkBZLXRXCNwYAT6rSB7LdLixjBLtughgpZXQXnf4xLkQWBAB0lcMi0trXRiphHbBYdpkSdHLJkSuwYXc6M3mZnqfllEhKfXDbrZt+WVF1u9rLBF5P8/a731BDSvG7q4+kl45H9TsCQjw8XCmlTZpnzDWl5BRCnmJYRKTQuCiCBAZ8v05gsOaMPKiMj6EbTmL3EBfFJnbzM1sTsuAffr0iSTWjRxJKSfTOFKfG0irJxn2P/lFvRJaA0cFISAEhIAQEAJCQAgIASEgBISAEBiIQPrssevA/9YZLz+Qqf7ud7/78OEDb9smOSDR5x1aDi3bT0HQjDU57dAm4VKlEBACQkAICAEhIASEgBAQAkJACHQiUNqndaTZSSeb9Q8SU8+ZSf7snVsyXvJYcteAG44r81atzpkEsOhSCAgBISAEhIAQEAJCQAgIASEgBIYgsJ3T0g0bsBw85o/ctbJX0l2y2ZqvSVUSVDMhIASEgBAQAkJACAgBISAEhIAQEAIBAlU5rXuGzJZf13R/ARW75NVZfrCHfV1ls4aJCkJACAgBISAEhIAQEAJCQAgIASFwEAI7clqfAz4ExWnk4L1ZTiPry8Y+SioLASEgBISAEBACQkAICAEhIASEwKEI/D+hmdnwcE53EgAAAABJRU5ErkJggg=="/>
  <p:tag name="POWERPOINTLATEX_PIXELSPEREMHEIGHT#5C696E74205728782C7029206470203D207C5C7073692878297C5E32" val="133.3333"/>
  <p:tag name="POWERPOINTLATEX_BASELINEOFFSET#5C696E74205728782C7029206470203D207C5C7073692878297C5E32" val="40"/>
  <p:tag name="POWERPOINTLATEX_CACHECONTENT#5C696E74205728782C7029206478203D207C5C7068692870297C5E32" val="iVBORw0KGgoAAAANSUhEUgAABOUAAACVCAIAAACYUNkCAAAgAElEQVR4Ae2d7dnfNnLuV7n2u6MKnK3A2QqcrUBJBYor0KoCxRU4qkBRBY4qcFRB4gr2qALvVuDz28U5c03wRpAEQZC8nw8SCAKDmRvAvOCF/xe//vrrb/QnBISAEBACQkAICAEhIASEgBAQAkJgKwJ/+ctf/utvf//zP//zf/725yn90z/9E4/8+w//8A/8+/XXX/u3lfSLK8arYPGf//mfoAEO/GviIXyQ/x//8R9fvXpl+UoIASEgBISAEBACQkAICAEhIASEwBEIfPz4keiMv3biRG3//M///K//+q/ffPNNvdbF4tUvX77827/9G1j8+c9/rgv293//90BA4fbYvU5Qb4WAEBACQkAICAEhIASEgBAQAkLAECBSJeBiE9Fy1ibYa4XCt99+W6p4mXiVPVUk+fd///eSJKX8P/7xj1T86quvSgWULwSEgBAQAkJACAgBISAEhIAQEALtCPz888/sjnL011fhlGs48Usi5LPLSBn+OBVb2XGkFoFedq/1GvFqFg62T/nzp58pFk4IswHro3y2m8nJyu/xVVoICAEhIASEgBAQAkJACAgBISAE6giwrUqwamWItnjkr36y9fPnz+wj+uucRiEkCFnfvHkTZV4gXkUw4lIfjhOv/8d//Ec9/ozg4Hgw0NSrRNDoUQgIASEgBISAEBACQkAICAEhIAQ8Aj5YJcjiNOu7d+98gXqaMI3I1m8u+vK8+vDhg8+ZPV799OkTwarnmGCVyLPxfO/bt2/tCDFoshNdD/p9Q0oLASEgBISAEBACQkAICAEhIASEgCHgg1XiMg6xbgivuOlJlMsGpJH1iShknTpe5Xwvx339zip7zcScLcFq9u4v1H766ScPh9JCQAgIASEgBISAEBACQkAICAEhsIiA30oksCJYbYnLSmS/++67lpB13niVsJuQPdopZme18vEow6IiPOGuTgUbUEoIASEgBISAEBACQkAICAEhIAQWESA6Y+8wbCWuOvFaogxBgl6is2wBguHwA6V/l309Q2Z6rJmDwS3BKnF/KVJHrsqrGaQWDw9BgFH6hz/8gYWVh8grMSdHgMMsYUBiOSZnVewJASFwJwTQOd9//z36h3+lf6bt2Yc7LRc1kUdMLj6VFIJVblnu3FkNo5292UpoRjD4/9TCr1P+AUE6aQm+W5iN7rtGdFgMaCGiMkLgOASY7TYsOTJwXEOiLAQaEWB1M4xJNGSjpm2krGJCQAgIgQoC6BwziPLQKkCd+EpOy0VNZPfJ5W9oMio6jkniUtMDUSI0NOl54N/97nfRSWDGSuPV0xcvXkSiRo/gG+XoUQgMQ8AfVo9ukw/jQQ0JgQgB/7EAfU09AkePQkAIHIQAmse71LTCepkubR2E9jayclrA7Yom8ojJ9f79e76QFAYSCSYv0dmGLy2lQzHl1srgk/zyyy8zngfmTEgUrMJ0JfI2kZQQAjMjwJGG3//+93bsQcHqzJ31NN5wENnqxyogOAuoGCE+Wfc0ECSvEBACgxHw2zWh6TRnMEtqzhCQ02JQXNFEplMpzTEBGxP+9Cs/v4Ify13WLt4CCON4ZNmAbY6jTxevMj3sF2g83/VTvr4k2PnHKF1/GxXWoxDohQADm1UoVo4DQQWrvYAVnV4IeHsMTYZoFyPUiz3REQJCQAgIgWEIyGmJoJaJBBDWtSNYeOzlLdih67QJ2p0uXmX3KV0AQIb2byXXI9v62xQj5QiB/QhEep81pOh3kPc3IQpCYD8C2GPb/4daLyO0nzFREAJCQAgIgWEIyGnJQv1wE8mR3SwsZNoh4VKBlvxKvMpmz3TxanZztSJDCgEXc8OptvQV+f7WeFpAOUKgOwKp3s8uUHVvVwSFwAYE+HC8QtYNuKmKEBACQuAeCMhpqfTjk01kuptoQPHq8+fP9rgtUYrdoDZdvMoB5fTmKoyuilfZiSUeSM/9kkN++z7tNrhVSwh4BCK9z2zUIPT4KD0hAq9fv/bretplXdVHX758wWxX1qFXUVNhISAE7oEAaoG/+WWR07LYRzKRixBtK5AGbkaHePi39jBDwq/re35Kd3B9GZ9my/5Pf/oTl6+4GYyQBAkcA2aE+TJKC4GjEZDePxph0T8IgXfv3rF0aAqZkJWGpEIBwTxOFp54xL6ES+mWIDP8EfMD4/9/0v9CQAg8FwE+IxoWASdXC3JaGsfoM01kJZ4Et/rbFmDr3xmeKF5lnvgPT5lsQLBtUxTvagYHC7k42B32jYmc18behkOawE/CSSIfsihBovS0TCmHrWw7eg3C/JVKrsr3Thu74nvcNTYo7ED8TtyCZ4m8qyBaJXi2MPwHXza8Hc9AlitlCoEWBBiujF7+QmEGM7pr8Axq4fPQMqa9wSEo2/bmDLr2KiopBITALREw53atGhmMhpyWdsAfaCKJJ3Hsg0cdAUV+PdqMymcfbTk4+/Y3HX/sdScpW8uPGGVrdCflc6szpiOJjnhcixIR4BFsRDTx2DaD3yuENpYguJmZDRUt2A4MsEO1gYiqCIETEWD+ekVBmnW3E/kZ3/Qe7U3d8QyrRSFwLQRS35eca4mwyK2PUQlcF8ufVUBOy1rkJzeRR0wuBnO660YO+WvRS8unDHsHfqLvLdn6k/EXEik0UYHJH0ty9WV7VXTHGoZXoH058dS8s+vzF9NsrmZvMi9WrBRYBVGFTssrzqJ7T5cx7B9bKKiMEDgdAXZT/bhFabAuxpbj6YwNY2CP9l712YVhEqkhISAEBiPgvfBp1YKclg2j4oEmMnwhiA2Y4FHzL2lG+LZjsBHmFbcfL3qieNVPaS/DyDDDt9srPUY94Ue2M0zHb44k21vZczwALdB9nSJaO2wXZG1Jf5I51OXsQJfJvJYTlRcCOxHgSoXXLSwnD5tHOznvUn2z9kbBPu3sdBfARUQI3A8Bc27xaub0BOS0bB51DzSRjGF+kZGPBLFByr+ke41qHIxSR2CLZ7m/Wtnxu3q8yh1OHD6/n4ny4pF/K31T6bPgQnlHCohWHRxnbLGM4VvnMfyxn+BZLbHh82kdLcwfCf7s1bfffmvpDQnDBz7hzR4bSeEvAlFgjDR/Y9xHdp9YbfIYrr1a3CigigmBMQiw2sK8tiHNIzNrhk8DDBA/1d6oI6DgXzSSYZJy4vVz+lY5QkAIPAcBdEUQdk61IKdl51B8soncCV1UvXKg6a/r5ukB4lNywpfTItbDIz7BKSwNaJRRnhU5zUTNUXgASzTRrlLZacFvG8MVrRC1+q2eFKWQA/8M+mFcRQ1Fu08EzFEBPQqByyEQWRFWf5iMl5OiL8OVYBVFxDnqvs2JmhC4JQIWy5lBJ+dOknpFcaJnUoFUTksFnMZXc5rIa00unApTAlEiONKznAdOYTV2e200G8F5EuxR0A2L/LBf99NPPw3b0IiUV4k9ItUffvhhzKZl4IE95B9//BE0SiyxC8RAAit+0LlU5tB8jgn4+360FT0e2rqIC4GDEGBC+WUsPLDKNDyIh9nI1g2Th2s2zsWPEBACwxDwzu2EakFOS5eRIBO5H8aKtxyiktnjVX++dD8cE1JYjFfZyqj04hEStajUE8+4clY+yyFbr4TQOw8h78EzHKrxFPDpT+THc6K0ENiJQHQYBCfs/fv3O2netfqw2wd3BVByCYHbIGDxKs5efZFrvMhyWjpiLhO5B0yGYgSgUSMMDNt1U8SrXPU2zqLE7ePVRQHH67gWlZqNGKO+O+4xPRVMZMjWawvnx3FFDO/PM4xfaDhONFEWApxuiG5t8Pjly5fHIlMxW+eqx8f2iAQXAhMiYPHqhGpBTkvHASMTuQdMtuX8yXlPynbspohX2RbzzPk0Tr9/VFoIgEC0KU2wyqbrucikh2o4wHBu/HwuIGr9fggwpL1CfvipYHND046e0DFNmVSOEBACRyPArpH5t7OpBTkt3XtfJnIbpEwTC0ojCuxO2f2+KeJVvysV8RpFJtHbGzwu7q+eIuOiYi0thIzh1nuKjJDSQB/DTGglHK+3FnHroxx7pYQQuCgCrL9Eo5qZ+OnTp4uKs5Ntr4UiUov6MyqvRyEgBG6JgNcSs6mFSJnLadk/AmUit2HIPn82piA+8oeEp4hX/ZTeJu11ay3Gq7Y4N5WM53Jln2JDw5I+fRuTi3wRIFiC07maasCImXsgwMBm0nlZyGFx1Oc8JF0yW+Az8it0D0FbYgqBKyJgWmL8xa46XHJa6vhsfisTuRa6dJ8/UEjd+yni1WxgHTheDOfWQnO58hVwLidLF4YZ3BYcsiqz6odnuzAQEcFZhw2fyTRDZ/kcpYXAPRBI1485HTPDAYfB8HJ5taSZZ9tFGYyMmhMCQsAQsHh1KrUgp8U6qHtCJnIVpAzF0m8NsBcVrfxOEa9a+JHKeft4NdqsSBE4JWfmY9gWHGIA3rx5cwo+vlGc9chzJVjV5qqHSOk7IZCuHzMFnrbFam5o2rNTOaYpe8oRAkJgDAJoRXNup1ILcloOHQAyke3wEqxmL4RyDDj9cY3z49Unf2GSTo3WD7LdPB6ixSi64q5lReiV+fHjx9A0HPpz7b3or6WDQUo3l7S5uhZGlb8QAqzFRAuirNeks+BCEm1gtaIAp3JMN4imKkJACHRBwGuJedSCnJYunVshIhNZAce/4lC6Xe7z+fj24QdsfCbp8+PVbGxtXM680WdMHp2oQ3R06/PQR8/a5iox4ekngUEmXafEldfm6jxjRpwcgUC6IsNEYHoe0dacNL0n6jlkHa1lCdJXUVoICIFbImBaYqrLq3JaBgw2mchFkLnZl6KEAeVIQjZYheD58aqdl8iKJ9c/C8vRmXMew0bPhtAd9tKBfjQmKX2tU6aYKOcJCLBUFP0G8qO2WHV59QmDXDIKgZ0IWLyqzdWdSF6u+sNN5GJ/YUMjF4IqBKtMmcqC7/nxanT3b1HO+xVY1GXjITI9W0K7vspQqrUnn0PRxKuBAokZFjLSdUqWUSuTbY/4qisEpkIgOhIMb0yHh2yxVtTjojKfqhPFjBAQAgchgDI0N2ketSCn5aDuTsk+2USmaPgcnHlmRBTX4DyzHVX3n8+PV21Ke3lCWoeBAw4ViFLQ9uewTb94NTQaavsbXaTASeDQKAPdfj54sdahBVD9Ef0Zdn0jlvQoBI5AgDkYncJgei7qjSM4GU9T8ep4zNWiELgWAl5LTBWvRjDKaYkA6fX4ZBNZwZB1HHZWowiC2J75srgLdX68GvHt5WR32D8qPQYBuyM6prmWVnwInUaJLRS6l+HLT+nQTU84dG9XBIXAJAiko32SuXk0Pt4T9W3p8qpHQ2kh8GQETEvMc3lVTsvgAflYE1nCmWCVtZtoBw634cOHD4vBKjTPj1dtVpckvH3+VNvI9gHeRdhHfrXYlgBZhqkfGFhku1eB1DWHt5Yp14sB0REC5yJgs9LY4DzPp0+f7PGWCV1evWW3Sigh0BcB82xn3lyV09K30yNqzzSREQj2mAar4cJq+89Snh+vmjBpIjpvlha4R87iNrIpvqPlZTy1b64O+2oxIXRYjwGoNEo8GpMsfXzWaImIYulaWrauMoXAPRDgkxLpWtvtjwRXtPE8juk9BpikEAIXRQBXyjyESdSCnJbxY+mZJjKLcxqs4jwwR9IfWc1WD5knx6uc86ww95B4tYLA4FdEg/YB3sFNl5pjlNsaFYlJNjDTsJlYepJbtSUklS8EuiPA8nxEk59TG3nyImp9wKPi1QEgqwkhcGkEvJaYJF6V03LKiHqgiUxxToNVYPnv//5v4vm0cCXn5Hg1vQFY4fWuryYJy6MP8C4q2TF9h5INDYHSu3fvJhkD6W8cL8I1CediQwh0RCA77NPZ0bHF00l5T9Qzw4rVJFcVPFdKCwEhMB4B0xLzXF5N1XJWe4/H6t4tZkFO++LGIKTBKoewuLC6QeST41U7MpFlffGgbLbW5TIX49U6Sr3kZfcyRIZMsJatwgFcEULb+eR5zhlyQy8A5ZHXYWCPhtIPQYAILVVf80zV7r2gy6vdIRVBIXA/BCxezYYr4+WV0zIe89Di00xkhHMUrBLTETi8fv06Ktb4eHK8mvr9nu/0cpR/+5x0HaUuOHAw25Z80nMjXZrYQMSOUqD0Vx1z39BWe5WsO654tR1AlbwTAunIxyAR191JRpPF3FDLscQkjqnxo4QQEAKnIICPbqv5k6gFOS2njITQ6KNMpMc5ClYJ6DCge04hnRyv2qz2Qj4tPcM2st0RJUQM4+n0xQJCaPMOs9r2rHFigb0xMM+ZH2NJCSEwBoGsQ5bOkTHMHN2KaaS0oSwOaTHlCAEhcG8EvJaYRC2kCllOy7BBmB0DaY8M42dMQ5yORHAL8TYHqxwNePG3v5cvX54crw7YORzTN3taaVlvOPQTJtkP8C5G0V4p7xG/VNc2V4ml117LLtHcn5/9uY6sPtrfligIgfkRyA7+uxrjktJDW7ao8fl7UxwKASGwEwHTEpPEhHJadnbozuqPMpEBKw5YMfgtWA1fV9r2tVQjAsGT41VjJTsg4C+b/8DM4348hi1721wlsW1Ide+R9+/fB5FxBO0Ka/dWNhDMOuJZfbSBuKoIgcshgMZIFTWK/dAltlNQ0uXVU2BXo0LgWghYvDqJYyCn5dzx8xwTGXDGUDLybTMSB37b15UCNQsST45XiZTqw2iS2KnO5NXflj7Am35GZZikDAyLUUlMNQyk+ocNAzV0FQSybll2plxFoiyf5oamb7MIpMWUIwSEwL0RwHsxD3sStZBVxZPwdu/BYNJl0c72i1W5aCIKVrnKt/N3PWw2EZKcub9qfFy0YzqynR3Nnr6tVfjM/enKB3gX49Xjuo8YNcjLgsqbN2/2i9mLQnaDBSaniqh7CSs6QqARgaz6qkR3jWRnK1aRKIvAbPyLHyEgBI5GwGuJGdSCnJaje7yFfnYk+KHSQmT+Mj5Y5WgkMcLmTwEHYVn9sbOlJ++vGh/Zbli8P5mtddfMg4JDuyPKdFr7Ad6DQmhGvH2g2BKTdGt2PYxZNAl7YkMInIJAdgpkJ8sp7PVqtORe6PJqL4RFRwhcHQHTEpMsZGf1cFZjXx35mfnPAp7tmpmlqPPmg1W2u5gI+7/pYLOJpqH52zoHh76tx6vZDj6Un6cRr3+A96z1ArtMy0fA14bQR/egnzzWVnblzN7Ok/DrrL1MKfvzNovRJvN8FmsG2A3wvvGMkUXGSTCn3+HERoKBj4aZbQobbx7GlungyxuRkBipATwbLWxHrGYfNYuzsChTCKxCIMxNcxJQieTsd9lX8ZAWNn78q5Eqy7cbpU2byURGyFzuka5kUNm5SEZdl1OHPqT/q3v563l/trmX7RuEP4+10S1bkJaFgkyOyHbnCX0amqP1LPESM5aPh5qtuDnTj87uxDdzZRVNcJ9g69sKzJaANzoXv9YzHNJYCFYEuF2wgWeUEZM3u6JBW7Q4MyYb5F1VhXGbBQdkwl3xVdRCYWhSt+RkkM/bc+dL+hNzDLMjtNYG9EIVTCnqha7JTgeUIa8q4xaE00kUcni1mauWiprFLSipzEURSAMqcuaXBSbRb+i9klr26oIymEWs7Xgt7dmwdEXRDUAeEFC2qf8gE9kd/DGTi+FkvUnPYmq7CAIdI8sMguZvutDdRqQ+zwN/2yhfrhaKz1RJNtEdDXO/GBCl4ZXlxGd2tysWQk/l6YbhlM78AMWcgw1u6/PL+pEBANqlMRBJh2JqJEtXEh5E1W//yLQyDWsI+0RAux0H+jEbCnqalsZUjPeHgixZDdZda7Xj5kuCIcgYSvUEPGcxrPTCcc6fZrHvR6VviQCDPJqS5MwpKTMdDd9oASOh7BHLOGxJN8U2sHEivDKRNhJIHG0i0wHQfXL5YJWBvXNoYXzhMPx5m4sFh/KZ8aoFJ77/LL1f8p3Ajaye9fYMiu7D2q9boD5KknoGsmlGVanuhnwDAZ++MXza0MrmKgCVgsCK4GaCB1VkwmcNKqySz182oGIyLrrd1kGGA7X+RvKv/1imT6BxJuzKg5CPgqIATnY3j8xFtOnHiGAA1jAn4aG2NN10kIAVsv5khHHCSKtUGfAKBVUamTDJq/BnDIcEbKdLLdlZQ/mDZNQsHjA81MQMCDBJownY16/YLyOTEetf0rfGPKqAv/BIAt1ir7IJCmw739Qu0WxOS2TRZCIZJ+29uaHk0ZPLB6vZQd4rM3g1Z8ardUlO8bo2DIguVVBbdTRQbV0aCkRYCwjN1cOtRYWbenWbmSSqMV1/tBLfxqRf7LHOInMbtYNqYZ8MRpgkjYVIzX8pFiohT+/4wQBZpidEIikoxpCIbBJjjPyo5P0eAcRGBSJ7zAGKHHsbEmBYCVnpCN+PVAFVsI2QhLJv15oYjzmyWOs+UZHx0DEAMn7EGkugivZLuUrHrZ8LJekge4QG0Cw+dGyI+FQIHO1S7xEW3rJ2P+gT1CzKBEVh+sT0PPmhXTQ2RNDS9sp0UUgQs1FgD5OVulnmj1BZFR7slTdVoOGllok0lPomADkabx72nW0x7CMvJWqr42Ng+7R4lQFaF4bBvRPNC1VPR1UEDsOilzje96qP3azD5xnr2EcW5NBoL0n70skur3ZEYD+3hiF9xICBtyi8iZrA0PreDGnvpofyEPG2FmtXJ8vbaFn3LAMZyXvco59T9ELaEJikmh1UUyTJ8f1Ip/CItkxpWk7WbDBcybcyAxLpWCInHU4DOGHkZ5nBiUwB9/ygD303mXqMxrMnzitPYX/a975m8X48RWFyBFLnx+bdiZzDQ8n/QW8z61OdjG4xzcD6V8o8VVBNXsNY+UWrmlJryZnHaZGJpL+su33iUBN53OTKeh1err7pMN1+0zLojyiT4hiJd2gvHiHRHpqLaADOHvq+rmnhxSjCSkZdY48oX095c9qLT3oznUMrmtQ+kTVLh7KRJY6l9CEl6dSaZitmHfEozmGcmMh17xw2CAmssE9M261ZWNZmGvgkACFb3cchhkw0g9J+jPoiS5nMrPGoMFOisyffQDDpSEQC7qHfUpdhn9Va7dG7RxLPMvSmnwJeOtKNHdTCfNr7msUtuKnMpRHw1j9MrnONBa1ndQi8ocMrvOEMmHIIeiPbL7xCK1pJS6BtursTRtwnureSFTPKNOtQsUoykRFo+x8Zrr7rSVcGcHtz3kpG9A96DLx1i4LaRQ0l/dzOStgF1rVcnVWe7s+C4DO78OZhX3SGSrGHcdXLGTXzgMLqImZ3Ium0DyDMMEojN3cthukSLBbFAPSWtb6EFLFhgyQk1nJlDMyfABYTtjKnfDErT8I8m8gGMPtWye57yugzs1YR2VPYZrG1TmIkA0zG7N5FxUPKyus7IozbLFmkIz9LYUNmNH3WzhfN4g2Yq8oMCKS29Syryhxk3nn1ZWnyK7o9wGj+kjegJYRRMhQz+paorwiXqGXzU2BDK+Ph9bavAqMvZoCQkInM9m9LZjoG9ve+t4++m45L24Q6LV7Nelde4P2wtnTnPGW87Nl0ZZ63S2FuTUuoudhHXZxRU1I4f11kbEejvaQxGXVNO4XjSnoTu8HaZbdYkReGUUwm76IDnbW+Vt00znE4nEXZ5lQdotRyBHBCl0U2IOC/ViLjxGAnsWFIrG03lM+qC1jaRm1trdIMZeCZu9NO008Kn/bAkl48otLeomZxO1YqeScEUsV4iu/HUn52WQoF0siPWcDGpUb0klXxiqVuR9q7vqQS2yn0KmmGqS5aOhICLDKRmzsihbRxMJdaxEXPThM/gLunzc6eFq/aWlRJNhy4EmS3zC/hYPk7xxmgmUPJgGvx4ay88RAl9sersGG6jOam7dkSFKcz7BnbBqAPSq1/Q5hh1pREXVLPhhGJEnUKF33rfYL6aktqOQI+TCJvA5ibm1VfthcaJ/t+/LOtI+N+yosUfC/4Uce4bVF0WfqmlyrmuddagIeOdJafeqZmcR0fvZ0WgVQx7nd1VgmLivCrRV6BtE9GiFjF9gO31DIja9VJtLdbkRQinqalK1WOeOWVs0yk9YJPHAF7oNl9cqUEvSAHpW06jHAmsp2Bl1aXLVvrxpl1NHi7U4mjGc3xQoO0IOkVTZa9/fGqqVS8Qzhs4eqUMtnhul/8nbJ43VFfuaw3lO1cv6JUNzMQN+c+S4rMxYi3zuG0b+1m4yL+vrMilMxlYYZuDlaBKBu00Fbjev9OkEsC7lRci1yV1NROlVIi6/tuT2eZXB63xVFktdKEZ8zSz5nFmBIzcCb+cxLIbl5dOjZmzvHjP/TX0RrDo8EUzhqvtarY37Ra5clQOMtAo5PmZYnSkzgtMpHWL+lQP3rApy3unFwpwQE61haAFK/aWDo5kVUufihYn21j1FYQ26OsxaGJTt/GTKjlt5V2SreHjZa6FlH4HmlHsqWJtWW8ndsZDdb9vEUfmn70sGTTi0TWij9DeS/4ohlYnE3gtn8WZLuSzFUu1DZsSwLuF6rCTyWq3B9MZsG04c3bCmONrzSLG4GqF6uc2bb+ekKi14Z/He2+b1O9sahLezGA9sjOcezpWoVpC0MbbHF2nRHGFpeJ6zjM4LTIRPo+Sod6UErHmci0xWGTywveK/13ZynxFEfPSVaJ+AIPTGeVWiMOnz9/NsfOtjQb61aKodMrbxdfoeIDBQK/V69eLZY/sUAW/Oyy6DAmcU2CMWCyoO/2tJs1bEZwccB4m2S1osTickxU/hKPBjsj4dtvv63zvDhZmKH7Z0G2K2napn+dyT1vS9MhO3f2NGR1UWu2DGeZIcHs+Oabb6LMtY+2M5Ct2GVIaxZnsV2baTNxbcWblRcO7R368eNHtEeqlsnEO/3qq6/aSVHSHNoNagFNleoxGEszV7GUVbwlLb2KcnthG5AykYBWAj/bU+0gP6fkafFqHeKs11WvorcVBCzkQAMuOtZG59BVA3xN02U4bdbohRIl7TNAhC9fvlifEuiJ9NoAACAASURBVPZ//fXXexo1W5sSYcAsEl8cJwD1+vXrlPjVcywIrAc2Qcy6TQLnLhCVNKexehzmi+Okb9NMgRLsuIxv3rzZ31yJfqC8wTGNWNIsjgDZ/HiiKt7M8xEVhUMjqt9//302GiTzw4cPa4PVv/zlL6bet6kFs+aef+wyQbXP2Z8ePELM7tR1aZDLMMyKKROZheVRmefEqz///POjUG4RtuRottStl0HlhYCEuCKrFkvVWzYocLlK1ev5dn4GNdTSUJ3aoW8JrQ+lv4G49SPm5927dxsoNFbJGvWoLt1Xt4K2MBFVvPSj91F2GmPmPk5SFzRKawe4AjDcpYm1RCqrIWtJ+fJgnu6NhAK91r/qrmf9rWe1lNYsLiGzNh9rUhr5a0ldtzwImFW9rhQDOCdYtannm2NGb9PDXsVtUwss9mVNbZZPz3MpPYPTIhNZ6p0o34+f6JUePQK/9Q/D0iU/wxh4oO1ZFJkxvSEyQWWYysOYdd8D4SzoBpqE0GEtDal7OZc2eIYl6kHacWywRmDLlta5m5urrDjQO4278XRiNmaDAqxOvh6xDToLwhtRKtkkqhupbZw01oKB/eeN620xI1oOh9eJtLx9+/ZtaTG+4/pXZZuFXts5qjWLWzq6sQx9wcBD1Sy6Fo0EL1eMAcnIr4zYy0l0EMP4HlmjyaLhZj1suh0im7sAA2pm3WRnVMNwl6M3geZIp8XwlIm0Dh1mIq3FOyXOiVcXfZrjNhvv1HktshBIBLSZJ5MsvhJCGyckNuv3FvG7lCkN15Gq3wtiET4M7LdkJeloMRuCek4sTSCEzcZhMmqYKKrD6vz9a1KsSpiP0rKgzomSkidN9Q0rPqtYDYUJ8E6JV21IbOA5W4WtA5sCaYGsM5oWa8mpnANq6fR6EyaCZnEdqMa36Jkuh8Abm1OxKyJA7IeRSjnHWhFcbTZVq2xB2nrIKakUgtgNVr6kdUc6LatgkYksDQzlGwLnnAcuzSVj64GJI/QIS/jmFW2LHEo61Dqo5IVbgTQBJ6EWIm/YMU4JHp0z23C1VVgL+/cgYEYlJbLY+74KO7F/+tOfwAqC/P3yyy8bLgJ5gpOnkTFw2IKSFU6Faqme1tqQU+FhA7X2Kn2nD6tdWY8z8MOrjsF/BbH9vaZZ3D6EVFII7EeAiKhkMZmMm/WGP/W6Ry0QLWf3adBClTNQJVj6at1SK/V8058tsFjhlGZL9bTWhpwKDxuotVeZobPauT2x5Dn7q4tBzhHB24kotzS9KHLp/FuFONo5QM2EP2hrZe2mDZrXNkDMY6uIoFcRAp8+fbLpU3Hco1qVx8q42mAnsPqbDX+Fydle4fqYjWnZha4Ywg0gb0PDhs226pPUYrXLkE9ZMt2SvtqQc1yvaRZv6A5VEQKbEQjrXFkdiJu0xzvyWmKnMmebNysgTWzYYs2SGpYpEzkM6uc0dM7+asVFDtAvBm/P6SGTNKtq7W2amPMDvBZiodkb70amok2SU7Iuh7Jnd0IIkzafX/IcenPr85mDT4g8vcjtaQOtESUrHzXBENp5DTIiWGqIYotaNyK14fHoGeFXu1L2UCl9R2wJzP29plmcdp9yhMBxCLCSlVWAzOWdi1ymJfZcXg2Cl8Jda2I/PkeraOPQeJaJNExIDMPfN3qb9Dnx6m3g6yhI93FsR18IETf7xNkDKpulJoQ2LXahzdWsnQOEzahuBpCKBmDJtq0iXr80sorUowqv6oXngFxSFyDQZXjUPUtbC+vS1qG9tmr8LIpzKKuLrauAEJgcgcqN9233pLy8feeyp2zpkgdiBdJEqcowp2UVLM/RYEebyHQk3CnnnHjVhnIJyqvvvJXkquS36JH2awy9PsC7GEUvdqUX2RxKYum+OyG+le7ptTvb3RnwBIO+o19ajqH6itl0pfu6xMPZRm+QaeC09MJIkCttnQh7lxmE9qsscjEj+h6ZqyBpvb8ZUs3izdCpohBYhUDlxjtbfzuVRq/Lq3WJSsFnpVYXlVuhv/jKlKRM5CJWFDi9v1qYPL3MOfdXTxf7ogxwcaslzEOH2uYqiS6nRvcj9v79+3DxDM+yvk+yv60bU/jxxx87SneoU96Rz9lI8SXS9o+RDgO5fT1rNjxb+KkrjRavqKUVK3Nor2kWG85KCIFDEajceK+rlBauvJawCK2l4u3LyETevovHC3jC/uqiU7W4pzcepmu12PEDvCxAdpGdENpsA4lJQuguol2aiDe3XpDGOye+itIlBEogo+haTlWUyKb5lQ8RpYWvlYMCqWyuIsuweLV7r+3viNIA0yzej60oXBoB9AbuUFaE/ZurkLWpx4mJQ70ajjRnpbhHpsEYidNd2d7YREbQ3fLxhHh1ccSUTnjfsgO8UIvrcy1nBlgOsMiw7uH5pkvpxXi18aQKLAXm6dz2jakSV8rvgsBzLo10gWsbkZEgl6z+Ns6nqlVyOo3JPV/4NCKWGNlr1ui2xIVY3SagagmBzQjY2n1Kwdyk9FV7jqncReethWaLg9dC51plRmow669rQSRuAwInxKvPnJNdBlxLcGh3RFGgA64Bt/Qm+sjcTUt0AURE9iBQ0d1drO8e3m5TdyTIlbbA89J9Wl96G7a5OiGMlU6/dI/fRgNIkLMQqGyusnG3X2lA31yyLnPNqKWIwXCaeY+ckRqs0hZgdunEe3TKnFKcEK9W5mTASINm81jp/gHeLlrSLtNiIQaE0JvRe1rFiu7WHOw1GEaCvKhaewk1mA4LXvVTOd2H68he2wnmhVjdKamqC4FVCPCrUaX1dFyR/cd3/dTrooJK3CJ135sjq2A8urCHMWqrC6qe5l1NpJfxxukT4tUbo7lTtP0HoW1ztdcHeFu0ZP1C8qdPn0wfaXN15wjpW936JSKra28RIHseSyB3v5lTOVUV+O9u+/fAsqpufXMVUt1FG9Zrq3DIFi6xqlmchUuZz0Gg4m/s31wFRpt6vS6vPjOaMhijkSkTGQGixxPi1fpKOV2yeGfyrt22uJlZmtgBkLM+wFvvUNtc5bpIy8eN79q5s8lVCW+6e/+zyT6Mn5Eg15UDIl9Xr7JPUumykW7NbFNj5ACrdIFeCYHZEGAZvRT+oTG6XHc3ldtFLTCXSxju38koUT49f6QGs/4qSX1dE1mS6Gb5ildv0qFcpbDvB5DYf9alCy7ff/99iGaxEBa4dqEsIjsRqOjuLtZ3J3v3qD4S5EpbAcyLdit+Z31FrLtcFSS7t7VznF+I1Z2SqroQWIXA0VOj++XVCsM3jlcrUndXtpW2wtDq3uKqEavCiwicEK8u8rS4zbhI4aIF9qzuEKOGyw+otr4f4F2cw6VLF/5rB5zMmSSEvujY6M52RXcv9nh3Zu5KcCTIlbaAF91y0dMNdbkQrftwrbTYva2dI/9CrO6UVNWFwCoEjp4ann4XteAJRpJ2oR/RnORxpNSVtkDjuiZykq4cwMYJ8Wp90CBzy53JAdCMb4IJU2+0dL6FMxV2VcMSdVId35a4YkM1hLJo29evX3dscTCp0uomAflgTjo2V5qG0toDQB55hDWIM8bjKS1dlWZQC9SlgWp1u4tWarF7r5kImxMlVjWLN0OqivdAoDQ1kK6LxjD6KLcua/FGMMV/A8MllTub01KSuruyrRw8DoBvADntqcWcI0zkYqO3KXBCvHob7MYLUhrrdtR2ng/w8qVi+0qKHVQej1iXFksb/qVAvUujhxKp6O4xWvtQ6SYhPhLkktU3KMZ0a2lG7PHnSjSDaCPdmjEYWpctJkYOsEVmVEAITIVA5RJBlx0RU7ld1EJlLhN5bjgacwmnpSJ1F1T9gLT+8pk+3b1FT9zSJXO2x0Qa8dsnRseri6s7YwbNnP1aUjF1bo/+AG9poa7OlcWofLJYv2FTx2r824rufvIE7NsRI0GutBWE6vI9zL74NFIrGfhQvftwrSDZva1GBErFLsRqSQTlC4EjEGC5vES2yyzGjzW91IWgLe6nbNuPPqSvrp4zUoNV2gowXtdEXn0YtPM/Ol61Sd7O4nNKtiz7pT8eY5urhIgb1uEW4V2MolNF8PHjx5BJXQtcFxtSgWEIpF1mTXexvkbtyYmRIFfaoguwxBddvmUBvj6Eug/XCpLd26qLtvj2QqwuyqICQmAMAou3rlrY8FOvi1qofAL9xnGUhzGCvQuqnmalLYpd10R6GW+fHh2vLgK6bTdvkextCkSnXCb8AC9LjxajEksfEUIP7s3uqnMw/2lzJd2ta28pVptzSiCziNOyMtXebuVUVSByrsezZ/qUbkAYON3txbBeMxE2J0qsahZvhlQVb49A33gV/bN/KZAjcpFfZ72A6t7mQe3Rutb60YmSBpOJPBr5i9IfHa8u+h+Lu3kXBfoItokM7etKx32Ad61+h5OgfKloe79HiH86zZK2PZ2xOgOV8OYSRq4u3SRvR4JcOUsGGmjUYV876z4jSm6c9XLfuwYje81E2Ja4EKvbBFxbi6Xbly9fvnjqH7KDwFrQHlh+rT+ThcgUXReLaV5c2lZ3D8o4T9sanDNSg93YRA7utXObGx2vLp4H7qJNzsV0T+uL6s8H/Oiy8Eit41zSxR7xfcpxZVO+x4XQexDeUHcRgQ00T6xSsViLw+9Etq/V9EiQK20BWnePZ21H7Jk+9Xh12OYqIs82NSqdPhurawfMhvLv37/nUI83jhuIXLoKsoMAOFxaigHM71FHgb2+l1dxmUpzmYm8eT1uv5hH90VJatrtrsEqbdHcpU3k0d00Ff3R8eqi8PNPs0URDi1gweE8H+D1XoIPoV+9enUoFMOIbzuQM4y9tQ1VdHcvO8HSKeMTu76Wt9uUHwBywAp3x3RCFr3TP9dxnEqfLV5lwDPsGfzZjuibOWCAXWgWV67/9YV9cmrCYUAH+am332La5amU8/quYFre58zvtHgYPeek96PqCT7ZRHocbpAeHa/62CYLn84DZ2FJM03NHf0B3vYewVcze2m7rCnnV8zJglBRuDPLWGKbuKKLkeNrWwQSmJzTly1P7IUSyAykvpdX6z4NyqFLn7YgyfTPFsvOnWzJtZndI+GdvRaGPf/iIa2VZW35EqvPnMXdR8La7pikvHAIHXEoDjb1mOk7L6+iKEoKHOu5U3VnFa8xf/qILXEiE3l610zLwOh4tb4VAEx9nblpcS8xhgYsvfL5Iz/A29IjwT+z+AQvuaWWl2jydGO/TC4F7FUujfSS0dYs5kfjIA4rIPddOYb/krvDKwy/rWodJGkL2V7jKm2rL+WdvYYOtNPLi8uyqSyrciqs9sLkWrMY05P1zlehevXCIGAm+Oqy7OR/Z6RXb90Crf3KvHT4hXh7v+rupQrqaGx7W9Fg+1GNWHqyiYyguPrjb6cSQCZnEQF0JTbJdBnpQ1Vz4/DAUYOxsBiBCDfbXAWE7HqtuaeNKM1QzGxtykwvO2FN9CKYsjp5jiGQ8tkXE7Y0K4NwsHIocZKdOyky2Zy6y7WoLbM0S5k7e82qw9XRq3XWVipLrwFmTfQimLLaMQfAGX44pkevFHTkuS8pRh3Bz87tvr4snUuNcWtj2HOCl7L5Uih0Ol5e5bPAWQ5phZG8vyuzirekpT1EA9IlwWm6r8K5vYkc0FnzNDFXvFr3TuZB7VxOiAaD0kEfvXv37lxmQut4CTjHIU1iv6qdQSjPw8yq3/O5mD7aTmCDzWU892dUFqE4rsDRIBvnlYUhRqxNSSt/aKLkCe1ZUKtHpNlZuVnGnb1mG5IDhv1OVhchuuIsxui8efNmUTQVeAgCpXjVzNM2HPzU2xNZEfeWNlfZjdgTUZtcWfVY0tJWa0zCwxi1uAfViBSPtzeRqcg3zhl9HrgyTG+McrtoWRXjq6NubAZawhc4Ir2oQeAkmAH4nySE7otDCYEBF9VSQVgy5KcL+ONY+NpvGlUmYJdNIRuTeO33W7ZI+yKbUwK5784bY89ipJQNOmIw/llPqDRxUoazOXV9uCcSTpvb2WtWvVFkzeK0C5QjBHohUFo2snm6rSGrzubKHgVLsJqNnNEevTyokiI6xWmJ0DYYo3yZyAgQPXoE5tpfLU0wz/G903X/DNnNKQSreT7Aa9qHcyy37KBSv9AdfZ3mOnrpzzag34lMGn/N6OhLIxhCGwmDN/fquI18ezTIJotdCrAcS+CrjVcOppqMDRKliePLVNJMLkZ41rGr1Nrwamev+eqLVkyzeEMHqYoQWIUAy68on1QpLX5Cpd6KGbjFaV6hgwbILjUSA2fzK6Qqr0q6d7DTknLotWX0dg+qESken2AiU6lvnDN6f/XGUA4WzTayBrdbaQ5d0+UcS6WJs16VgtKdxm+VON999x1BYOS788hKLef3WkiZrU0LExWkmWtzzDxgKbuPBDaT/+Vf/uXF3/5evnxJulHqtVLsLF8BueN9B0x+aW0I8EuvdopWr56dCyWfqU7Kv+3rwXjKPm1D12eGdAsD1unIW9IVgdrDZ3EKr3KEwEEIZCc1FhPlua3FLpdXMVvZxVxMMMHqnj3bSKiSIsoq6qjuoY+mLdNWZCJTTJRjCAyNVxfVRItnYKzfMtEYNhCidDm92YhhoxI5xUtuFGF/sezgTJdv9zeUpfD27dsKvFnDnNKpUGjs4pSm5XC+0eg38mN16wm2bX//+98z5m3tGZ+DNLuIRK1rT0TX29r/tmKMOzoKWY8nMN/X6WkEhF6IVlJCxeysaaTZi8Jic6XtjlCxZWrYyC+dQgyknjyLF3tBBYRAXwSYjFmHavNav9ft2zQbPjCGLBUTPiFeijDT8o05WSaHOS0lJj2MURmZyAgQPf4vBH4d+FcZpoEnCgxkZ9Km/lf35B5QbbiGI7lvCT9woEeyNL6tbISAPRjAyeLEYZgsslG3UnTxIoV6AXPr+2LCUK/v0dFunbHBb7MeUpjHvOrCjEVHqXrgVZcm1hIpDdH9mqoybrvYi0UPaREKZLSOqLBUgsjqklhsq4IG1aedxYtyqcBjEUjnRWUSrUUpqyo3e1DmA2wzOqiarHUgk1drRWspbwx7JdPXQLewEZXJghA45FVUeNtjtt9DE/czkRWIDp1clXYPejV0f9XPmWy6+xnCbCtXz8Qp6XhopAsaaBm46kJqWiLZpcpFZ7eLOBXl207/0A7i408GxebV66wsWNy6j067bFtl647PZPncRy8RA7xaPGMSVUkf2W3OeiGUZOW+8SZzSnZnjvW+p4NXt19TseeQnXo0VIHas1FJA2aJeKhVXysJZWzbHzVYMWFPnsWVLtArIXAcAujDdIKjN7YZKfP+U5qLIqD5qZWqLJQkyvOg43JZPrO6epH/XgVkIj2SXUykJ3jv9NB4NZ2r9wb3COnwn8Z/tX/RaZswhO4OPpolpcmQHnAe1cxkykDIWewg/PIu7nKWAU4CWzBMoqPpBdsWtnE+EDDL2+DMxZ7a5id5KTjkllWkBKsfPnzwJUems2sK2SmzgavsCTroLKJdb4vRVQLTKi7OLEpan5b4DNQWuV1s66Kz2MBUQgiMRwALkm7oYafWLh2iLizSy8aBFdH4+ALKMNXb0EEtdD8GbJxkNTBsDHBajIcosagGTZ1GFdsfS1r9xiayHZxLlxwar9psz0K2VgVkidwgs45Di/veHYS6I4VOHB9Cd5dxkSBGJYtDfVQvkm0pkA0GfMX6mKGkedKIkN2dW2zCN+fTWH3MQ8hhJPT6Fn8gaDtXvsVs2gLm7NthmYvGGIn2+Ap8rSc73hgAJwarwFviqgvybJJkp94i2pXW6QVAM7ZtglSqZF8x/huJLE6xu87iLG7KFAJjEMBwZ0MgzNYqVey1zeJUNdFoAqWdVS/YrJ9++mn/CRRrK02c6LSkzIQcD2O2jExkFhZl/hWBg84ZZ8nWfUpUQLbW0zIrqvAsiOoqhrcP6aOS1Tla/EVVhStc4cGvcdBZWb+ZULNCofSKlVoqBvZYw66zUSJSya9rDA8LrVfoDHuVLuQbOPYKobbxU0KDYbmNYMdavi8s3XE8lFYutjXhxy3cMkGgY2z7xKLKNZ2wOIM82Wy6Lst1Z3HHYSZS90Mg9S6O8Cj89LHZx5xFFTRCauu8izPdCLKSRWFrzhKsvh0ho7XrE6agrHUSm22Qp7wtbXbQ80OafHu1mb0nm8hsd4yZXNmmj8j8zRFESzRLgykM3M1jtNTcRfMr8WrdoTlOXttAiFQMjyxSHtfubJSzNm/Ro90vRQq7z2HxuNIEfWdmAIsbStqOqKezdnRFxvgIA1zXGJ550kcwUAE2fVWfJl4WSqbV6znZLQKkniFYTY0ijOGT1SVa+zY7aDeID/h+t5ZJHTjJepb12e2jXKNTkisartHjjWdxCRDlCwEQSLXHQZo8a76Z9Y0hq+kHM6OV7oOmxbfRTCe/scUK/fZXWanraq2d+NqSMpF+MHQ3kWl3DJtcadNH5AyNV7MOh/Vf3WAfIfycNCtq7kSGrZuixNog50QR9jeNmYnE55FocD/lOoXKxKmv8mAeLFhFOZqZpNcs3yRa5fqjBz2FRWe9LmDpbdbWGsNRog5FqYmO+aWQEj55BfgWJrU7SYE9uiYSNjxOojOzgqPHOmILKQD0Q84AWRX8M6I8ET9uS4OtIoWtLdKhlWLh1WNn8SIyKvBkBEa61Nk5jkJYjJBRPqZwOOtR6S9KYom8krGK6P/FhiqUt73ynBsnsLeN2s5aWUsRuJKJ3IlttvrIyZVloG/m0HjVrLtNG58YP5P7QtmLmt+HMXzQL+idXk1soGOc+MTpEcIGQXZWsUVWj8Mqj3kDA9nDkLi/9XZ5a1aTRFQ4a7kb56AfolD2Tv8G6SpVsrbWI+/TAFIhNeBVJSAJ4Hvj0RiysrKQHXK4PlGHDhCw1ERW8LpXVyJVz0dkG9LW9X4hplIdJD2f0ElHexbqkiDe90pJpZw8dhanUChHCBgCXiuGSd0ym6z62gQ6xNYNTYeQQDlUFt/95C15YlRnkS5VUBAn8zgruYhAVq2dYj68Bvbgkw78+MEgE7nYs4sFPJ4B8EMn1yI/OwtMFK+eMn92wndEdR8M2JQ+UdkFGY0TS6CCS4r7CFgmoemdVIOCzKPZ84oe5Es+tLHhRxHls5Mr3clfpMw49Ma+RNnY2J8obS0a+JY464yTyQgaxoxPkG9lfL9gjyvGg8lF4SxNOm6qqZcy6UU22bskGMlpcyCZHeGhRfzICEnKZ33TLPHsuGIiWBe37yQ/dhZ36XoRuSUC411qlGdq+8J0ZoZmbauVR3VEvYAmwQEg3xSCT2AuUT7nquuznJYIKB5T1R2w8vYCuAxAUJWJTGFszxk/udp521ByaLxamtJhdG7g/pZVvCcUkAG30yVN98ZPD6FPwQTjZMrUEhi5o5nB4EXTh0c0O/rIe948ktkeUmYtGX2NzTYTC30eMdiRsUFqK3Oc+DThxTHMLeHfHsfGImVCHWMpSkTDI4rAQZupZOEW8oI2ZSK0A00K08WLzIwskBUc/o/jgRajuRDAoVEPDmmGN+BH3cEEqfAG+CnyELEOgqynCSfts4CSEec8PmEWVwDXq4cjwISKZqifxceBg11DnUZNh0c0AHM8TMzAjE1b7CA5/PGWMt76RKSoMomPhKQRbzzC/HHYZilnLUVgLGJGJjIL4IZMBmrU9eRsoDNJld+M5CMCzj+iIEZyMnNbc46wSLPzODOGh/KWmqgxoxdnF2PpZ81imm5adKYZb6lEdcqUx60/FGRPHHNr7kLEGPneGPtag9PZyD9wy6uIGfyYNCiKRIse6cpJvJ9IlqzgR7PKqMZfjCBafARDRkvEf/qIX9U4Ixh+i/Mrok/5Z87iCAc9CoGAwLkODwqB6GitNq6oGlQHE7xFz4wcAKlCG+O0eBmzliIgKRPpgeqYPndydRQkkJolXn1y/BN1ajTCopWnqPCwRzrI62iYHNb0bA1lHWXbfjmaW5CPVh99v1h6bUhJgJGaNKNmiRPXjOGQuWCckLagyDKPBr9C3/Nm/IREdmwEPykqmT7iVdDdWQoVZka+SgWH57VR3DaG231NMFylsuCfaV73YvFKN4v52Fm8raNV68YIMBcivbdqqnZBhomMNUFL1Kd8xKd/xEEi6JpWUZ/rtIQ+Si2FAZjFTSZy/9ieYXLtl8IovCBlg+boxIsXL0pNoCnO/b37EmPj8798+WKRA9qTmcyPPo9nI2rx7du3tjyGo/bDDz9EBZ7z6DvIpB6MCb9Czg4nygidzgjB3AZOiCf5wzC8evXKeGtP/Pzzz0YWyqEio5E/7DFkv/nmm3Zqw0qaYhmpzSLpXr58ab3gXzGFf/nlF5/j04wlAOcv6kRqATh/3377rS8/W5pxmHp445X5p0+fmAtg6M1zmAtgyLj96quvNkBnswzK/AUKkIUm832/Wjb6msUbekdV7oHA58+fmVBeFmbxiXoPI8hkZ0oGZeJVSmAyGETSsE0ahTCnWfSQzuC0yERajwwzkbNNLkNgY8Ii16MT6bT3HLP8czQDF6LPUh+qkDGN0pyEbXxx+IGr9OTGJByOZAMT5UcvaXJGMqC2PALWFz5zZNqCGePEEgRLIzkZ3BaRtklqCTIHs6HmhIAQuCgCqWdIzlSymLlnlWoqxlYxY1KYoh7ptMhEGuwkhpnI+SfXqjH8Ww/iiWmWqU5sfbamX//tbyqu2KDQBrj1CHaL6N0eSaCOWcLcv+XiaSrdggCwh2LpRl9L9S5lUqtgZFnisfT9Emm8iibftrd/P3AkkRAQAldHgEMQFmtdWpmf67TIRNpEkIk0KNYm/m5thYPKK149CFiRPQIBNs3S6Cj13Y9oWjQjBDiDEHLS9eOo5HGPMsaGbbSOY/lKCAEhIAQuh4DX7ZeOV891WjyM0Ri4NKqRLOlj6hbKRKYoNeaMi1dtjSrL2Ym+ZpYfZQqBCgLsNqP9owJ2vzfK1+OhCGRvjR7aYkq8ZIxZ1Jj/MgtodwAAC21JREFUalMqTmPOx48fU/BljBvRUzEhIATmR8B0Oz7qtmvwk8h4rtNiMEZoyERGgOixgsC4eDX1bDxbl1YEXhClH4JA+sE9Nvr4VMNDxJ9HTFsIO2uZlk4vKbezWBrTO9mVYx2JHwO+WhECQmAAAhZo3UCZn+W0yETaQGU9VybS0FibGBevVjjT5moFHL2aEwGUTmrAtMU6vrPMnzhLjRgDqezpCEnLXDQnfNk4Yl6bqxEgehQCQuC6CNzm8mrogrOcFplImwIykQbFhsS4eNW2QVIu06uAaRnlCIHZEEhXK9lxwsLNxue9+THFonh1ZEfzDfOoOYLzE3+FImJGj0JACAiBnQj4QOsei4+nOC0exqhH7oFqJFR4lInMwrInc1y8WjoyB/c3HrJ7+kZ1J0cA7zwaugzy9JDk5FJcmj07aMQH2846ZlMyxve+mZMa49QTuvTQEvNCQAg8HAHT7Ve/vGr9eIrTYjAaGyEhExkBosc6AuPi1Qof2l+tgKNXMyOQ+uhpzsz8X503Wx2IFg6GyWUBc9riWSylnHTP4UtL9lnmQBxhtbnaHWcRFAJC4EQELNC6kzJPXZQ0pyPmMpEBTJnI/YNqXLxqMz9l+qyDfCknyhECqxBIVyvx4z9//ryKiApvRsDi1fRzzZtprqpYUWt3cnEiTLS5GgGiRyEgBG6GwM0ur1rvDHZaZCID8ocuCljn3jsxLl6t4KgfX62Ao1eTI5CqoTRnchEuyh4Lt+HyKgc0Xr16dYoUDzTGLMdEUmvl+JSxp0aFgBA4DgGv5W62+Ji6KGlOL2A9jBHNm6Fq0slEGhR9E4Pi1fpHaM66eNYXSlF7JgLpaiUKWlusAwaDfY35rM1VZCwZ4xvfzEk9mzRnQO+rCSEgBITAcQiYbr/N5VXDaqTTYjBa6yEhExkBosdFBAbFq/YNz5Shuy6xpJIq564I6Hjk+J5lCcxg/+Mf/zieAVp84M2cdOWYD/Tj/ZyCvxoVAkJACByEgAVat/RRzXoaekcsO8pEAq9MpI2xnYlB8WqFS11erYCjV5dAgAMCka7H1GmL9dC+s81VnIlvvvnm0LZKxM2hSQvc0sVBzGics0ZuHZGCoBwhIASEwBURuOvlVeuLMU6LTKRMpA25/YlB8eoDR+3+vhGFCyHAFl90DTvy7C8ky/ysfvnyxeC1xHi2n6bW0s1VwP/qq6/GI68WhYAQEALHIeB1+10XHwc4LR7GqLNuiapMZNTLfR8HxasVprW/WgFHr66CAF57dMAGTf3p06er8H8tPu0AMDbvxMOoJWN815s5BnsYLYD/5s2ba40ccSsEhIAQWETAdPv9Lq+a7AOcFoPRGg0JmcgIED22IDAoXi3dX2VLSh9bauknlZkfAQKnyKHnsf6lsfmFmpBDVgHsZ2xOPIz6tJs579+/92ochyNaoJlwqIglISAEhMAGBCzQuuU2oAFyqNMiEykTaSOtS2JQvPrnP/85y+6JH/bM8qNMIbAHAY5H+lPB/BbriQHVHkGmrUv8z9cLAnugfdbNVRgwhybF6n5nRoA9OnfNo5Ya065XjhAQAldH4PaXV30HHee0yETKRPqRtj89KF4tDdx7r13t7x5RuBYC6QEbjAGrjNeSYmZuWeEKi1+sC0S72YPZrqxE3E+tsUbg1xx1EnjwYFNzQkAIDEPA+6v3U+YRjMc5LTKREdR63InAiHi1dCSSE2WvXr3aKYCqC4GpEOCATbQTZfuBU/F5RWa+++478yQ4EoyhPUsKOGHzvNR65VWpysz5/gA2fKK37Tz2zGyLNyEgBITABgTMytz48qqH5QinRSbSI6x0FwR+24VKnYi/9eRL6jCwR0Pp2yDw7t07DJ7ZPMb/999/T+ZtBDxFkI8fP9ptEBZuh50E9pdw6EpiUXq2pNMCMqxQwGpYmI+W5y/nAPkD2EG6c1cKThl7alQICIHnIGC2O9LeN0Zgj9MiExntSchEHjVTfl36C/4ZE3ipYPF9tN1kktCpxTp6IQSujACHJ/1FVsb8nhl0ZST68G6RKkhiG/oQbaDS/cgxm5OMjYaWZykSeWysFMzCmfgQAkLg+ghYcGie4bm20l98eJSPus1pkYmc2UTONrl2qqvaeWB+SugPf/gDbjf9wd/Lly/ZJiod7jVdkyayexE6DJwCpZzbIMBRVUwdg9wk4jTBhrlj1Z+c4DyqrV8C44cPH4ah4ePkLo3iE2T1YRfi3Ymg8L3Boxf0AzbdQRZBISAE5kHAazz83nkYO5qTbU6LTKQfMDKRh47SYrzK6Tvmqu8JPC12Sslc63Zn/TNzQA8VT8SFwFkIcGCVkNVaZ/roALyhsSph10E5TNvdOtY5odfqBda+ZQmDy0Jra51SnvVKfzQGzT9ypeAUkdWoEBACD0fAnN7L3d3Y33EbnBaZSINdJtKgOCiRv7/65cuX0i4/wSdOzA8//NDIEKTM3fRVSvR9GaWFwKURIDIhvrKlGQwhHyGQ07+2T9nTQ4dgFzmMOvgbS6w40CgM47v43fJVIsA8f6HKVfQeV5L88gri+8WXVeKrsBAQAkLgKgjY/grhx1V47sjnWqdFJjKALxPZcRAWSWXPEwcXrVQHvy1bK5uZJYUHny2sTCFwPwSiLUEe7yejJLoTAiwNYH1N/5Mm504CShYhIAQmQcD2M03hkHMib7ROpMpqHYuMJ7JxbtNyWur4X8VEzja56qguvs3vr9aX0ukqjoo1nmpL8UIr+WNmpqSUEAK3ROD169fIZbusIREybymvhLo0Alz3wF2zTQaCVXT44G3tSwMo5oWAELguAni2P/3003X578K5nJYKjDKRFXAOfVW8v9qlVQ4Dp6Ev/vrXX3/dhb6ICIFLIID29wuWTAHOW16CczH5NAQYnApWn9bpklcICAEh4BGQ0+LR8GmZSI/GyHQ+Xl28qRX9VkeJY++jhzJQzp4QLlFQvhC4BwKR9mcLSyHrPXr2TlJwv9pWGLWzeqeelSxCQAgIgVUIyGlJ4ZKJTDEZlpOPV3GmKxzgx7RskLJpnoamRLA6WlbBVq9ujADan2AgLAZxqF4h6437+oqiYYlthZHrWzoGfMVOFM9CQAgIgV4IyGnxSMpEejTGp19wwzVtlXO8lR1U/JiWy6v8dl90TxUf6Mcff0ybU44QeA4CbKsSqRKvBpH5qEPL6s9z8JGkpyDw9u1bW17kvJO+Yn1KL6hRIfA0BNjYiA70YRy1qzHVMJDTQndc0UTebHLl91dxoLNbrKgVFuBbglXGdxSssitri/dTTUUxIwRGIsBPnBGjMh1GNqq2hEAjAmhpBauNWKmYEBACOxEgNEXnhJA1eJgKVndC2r26nBYP6YVM5M0mV35/lb4h4PQuNdut/HIg6+4tqoSYnrr2k4NQQw2xK8ug972utBB4MgJ8ZJtppc3VJ4+BqWTXgJyqO8SMEHgOAjiNfOYNv7HFw3wOLLNJ+nAbcVHxbzO5ivEq8+Tjx48EqGHCEHByWoyz7Ivzh0DXfz6L8gpWF0FTASEgBISAEBACQkAICAEhIASEgBCIEMifBw6F/MfBuFFAFPq73/3u/fv33G6NqIRHgnjurHKQ2H4OgXwWzLSzmoVLmUJACAgBISAEhIAQEAJCQAgIASFQQaC2vxqqsQNOpOoP95LPOUb+7I4r0SwxKnFp1BJHiLnFqgMeESx6FAJCQAgIASEgBISAEBACQkAICIFFBJbjVUiwccphYP6ISxcphgKEskSqLV9maiSoYkJACAgBISAEhIAQEAJCQAgIASHwKASa4tWACFErvx4Z/koYcVWVH61hP1aRagki5QsBISAEhIAQEAJCQAgIASEgBIRACwIr4lVPjo8qcUI4uqfKCWF9AdijpLQQEAJCQAgIASEgBISAEBACQkAIbEbg/wLaUZkFmXi2hwAAAABJRU5ErkJggg=="/>
  <p:tag name="POWERPOINTLATEX_PIXELSPEREMHEIGHT#5C696E74205728782C7029206478203D207C5C7068692870297C5E32" val="133.3333"/>
  <p:tag name="POWERPOINTLATEX_BASELINEOFFSET#5C696E74205728782C7029206478203D207C5C7068692870297C5E32" val="40"/>
  <p:tag name="POWERPOINTLATEX_CACHECONTENT#5728782C7029205C696E205C6D61746862627B527D" val="iVBORw0KGgoAAAANSUhEUgAAAsIAAACGCAIAAABYJnvdAAAgAElEQVR4Ae2d7aHfOLHGk3v5DlvBshXAVgCpIKSCkApCKgipIJwKDlvBkgoWKghUEKhgoYK9v6DLrBi9WpZk2Z7/h0SW9TLzSJp5NJZ9nv7www9P7GcIVCDw4cOHP/zhDz//+c8fHx8rilsRQ2A4An/7299+97vfMSeZmT/96U+H92cdGAKGQIDAU6MRASaWEUHg3bt3v//9792NP//5z7/61a8ihSzLEJiLwLNnz5iN9PnLX/7yj3/84y9+8Yu5/VtvhoAh8MRohE2CMgKvXr3CRrtyv/3tby0aUYbMSkxBgGjEr3/963/+85/09rOf/QxKYUxiCvDWiSHwIwJGI37EwlIhAv/6178w03/961/dLeMQIUSWcywCPpNAEvjuy5cvjxXJejcEboXA/9xKW1N2EwLGITbBZYUPQYDwA0EIQhGud5juN998c4gk1qkhcE8ELBpxz3Eva604BM+eP378WK5mJQyBIxDg/O9vfvMb6dliEgKFJQyB0QhYNGI0wqdsP+QQ7iDbKZUxoW+AwPPnz+X4DupaTOIGY24qroLA/8rx+1UkMjmORkBxCMLFnI2wt+mOHhbrv4AAAbOnT58K3/3Tn/701VdfkVmoZrcNAUNgHwIWjdiH3+VqhxwCu2wc4nLjfE2F3r59SxxCdLOYhEBhCUNgHALxsxH4Ej7q8ve//52O2Yx2ZPTsa+XtLAIhm97Ocp8/cljwwRl+Lr3zX+RBKtcIbyVgiZobdB/DcdV34uY2VXxUZxNEzZJLRf/dTjLtGbMgY4lTIBDlwZMX0SmAMiHbEGCCcQpHgl5tjfStJb7GJdy/eO152z8+PxX+8F599Yy2xmCEXWdyQCfaTt9MKEVGhvytXsxGNKLBfI9978IdpWsSbOb6tm+tGQITEGAJ+7aCNDuiCf1aF3dAgK2mbyRXTuM+cLJ48z1OrWZMn0QLzUEKpxXtPZo5jf01WxyGqvuUYiCiaIzI9E+ooQhkljjNiI6sTUNgNAI2mUcjfNv2uxv5OQ1CptkWcmBoxMDFacScc5cwg3qVcGn+DmMQ9DvddsenP07BQaMewq42cPQ+msCGMliOIdARAf/9T+azhdY6YnvnplTIdpAnGtes4xPNu+Xo0MfPRqADj/nx3KIMLp9L/m3Yc+Ob+dGU+9e1Sbzlyy+/lPZrEjyU8nsHCPfD1/qi1jRF77h8fiT4SZWdfypCJEROZNsKFwMMRE4w0vzmPNNVj5NBAx6554yI4GkJQ+AoBJjVLG3fMthBn6PG4mL98geGsO2iFHPMd0yST+Kzd/H8i38rTNOIP139AjgF3IHkOMcnl20JfA12fqfL+/+uo+Qik6mihRkFkJLCmaY63vIJSkYkbsElGa2OXeebYrzVrigqHvJPCzyEAit+zZQNy1iOIXA6BFhT/nLDELMeT6eFCXwKBGAA+DuMpz/l6s//MTN9ouAayfsFeoTNQAVUp74AxTRd7F8U8Yca+WGrEXpyCFHZixR2MwmEjyFopESCqzIV/MKT0z6tdkIeK89k9a27ayOgNhhcXltf0+5YBHDtig1UyqN8BI1sssNQAdWCM+Y4a45YFreycJFKOaPFWmhEVFzfTQIBaEb7G5RJd74A0fROpHZKrsyZk5DRnQyU0oLeVcyNwVVl7NIQOC8CmFdlDbCq51XHJF8fAeUfK9mAIh+VtRQa7JPDTb6b8Jh6giUZPkHF5m12C43AH6uVqS4PofxKhvCybWDUODVfMpZKpBUctnqcMZ//NeNpFQ2BSgSUvWKS74/iVnZtxW6IgDL1NU/28d++d8DZN+MGXVBMQll1Jj9mn0y/R5cms41J2FcsQzCH5KihhUM8Pj4O6am60b/85S9qxjO95n2xpFpOK2gI7EFAGU3srNov7mnc6hoCCgFl6sN4mCrPJXPSz1Qt+LeKaQw4G2Y/xkzjLAGpyJsN79+/d2RCMl3CUZCGP5DbQiN8EZUcB15Gnxr48qih8m9NSDO00guzRPlvuTUz4c8t+oWKqpyZwlhfhsAgBDCsamKzGPkk7qDurFlD4FgEmPCEQHwZuPzHP/7h51AGMkHsIaQskOytq2MIjVAhGl/6A9PHSiWHQPHWpBnFA6Gg64eHBwUIpvZwqY7FxHq/KgLMbdadrx05vBHq51jaELgMArzGqY5BKGLhNOWDAh8/flRP/bgFk+CLD/VotNCIYuvH7vuL4s0vwOMD8dmM2dYPZnQXGAOqpo6FIrqDbA2ugwD8WAUkCOquEBFcByKT5GIIKAsfpRFOZT4RpO7iwWEh9Ty7hUYoXr8I+mFwZhHBEENGlCcvr1+/PlwwDKiiehaKOHxQTIChCIQBCVZBvaEcKps1bgh0R4BIg+8T4c2ZAMPLly8lXu4kiR6eSAnZQiNqPq2onsSkuu+YXyQ3/umEjv0Wm+LEiusaCRXpK9YdUQDTGe7D1F5tRL/WpiFwIAIEJNTJSph0uBAOlNC6NgT6IqAmfN4DPn/+XC0HvBVx9BqRWmhETbtwmZpily/jPz7AVR/+OAPAmSsqFMFss1MRl5+KpmDIlVkLFpCwiXFVBNRrB/JgPaUvkXJ1okLi6KkqLn8Ujcj3OuLumu+PYKcco0K80IqNwCHfpoUi8vjY3QsjAIlXVtICEhceblNNPTco0ggQw2H5cX0CGJlHIYJwI41QNEeak4Ta70r+uEQ+YkO/NSD2FY8nO4yKa5PECjt+xFBDw/MzNdv6gmCtGQLrIKDCvAjGirCAxDoDZJL0RcD31DUeEKqttrviwjKCNdKITIvuVo3ExUbqC/AIp3jsQLnP+sabSxIRcp0yljx5am6nY8VwTqhJ07Eva8oQWA0BlqEKW7JCi6ZjNS1MHkOgEgE122tCC4pqq6OX0X5/Es09XWblI5yZevnMJnTeMyWRvjjsGXIpFeaVwpYwBC6JABNerUcuV3h/6kRo4414Vuv2isUw8Fa92HSxt1khdrtV8gXLKxoR2v9QZvfsT9gDVRjufMS6kUYQCe8+e0J9KnPkVYhieZ4yTDvkKLt8yF1+DIpi9yqgrCfNIpst117wWjunQICFqRYCHpHP9i0SL1wWQyDC5kMdRlt+2seH8VmkZaE4r2A1NALtYHJCI7hk0PMurPGhhn8KI4rp6KkmnfqvQkhmKjHt/RGYjaPqAKVsVkq20fkwSieS35GFInw0LH0HBNhI+O/TO5XtuUZ06LGumLIXL148ffrURXHmGHYsVU34PSqzZfoIQAj8y9AF+HclrRZI0W820gjp7/AETtopqaI3BwrG2pNQxDrRuZDNQHFsB3bgPLGuj0JAPf1FDPZe8z91c5T6Nf3ixV+9eoVRBSt/Y1pT18qcHQFFI4rcsZFGLOKz1asQinmFY1kZ0gkrbsrBYbuOQInvjG6qO65waAuKcI0Txlo2BA5EIDrzwwVyoIQHds2hrmfPnuFIiNDMMZihsvSej6KHVSynIwJbn3Q3no0o0ojK4MlOzdnru4mOXWBjHW64VftINXr/DbOR857rREp5rhlaBHuioaaHXd4EAVwUFkyFalmtNz9oie0i9lDceqpJApL8VOaeS4y5RHP3tGN1pyHQSCOK8oVOq1hlawFYs2wgigRia+PN5SVeymLgz6w1t9O3YpTQGI3oC7K1diIE3JN+X2D3PP6em2Cew2JCZf/jw6LSxAn839Ztq2rNLq+BQCONKB6xnICOMFY8t1v8zO+tVLqvnDAbESDquft2V9+a8C2pAlZmAgQNS9wNAVh+uPdgmdyQRmC1MKEqNqPmA6yLH6BNe9NNCWCXKyPQeDaiZrENPbIUfRWiSG7Exw8aEglFQHHWWW880Qj1xSKEmZZjCNwEgej8D9n25dF48+YNUKQ4BE8rCFFw99tvv+WPQK5j0y4/LscqCLP0BWDP6V+G6UYaETYU5qSmZlhya86ar0I8PDw4lWEzNeHBrVo3l48ax6gZbe7CKhoC50KAUFxoHHmuMXTzsxREWFGOUoYhGSckBIJ46qdPnzgkbuxhqYGbIIw6k1Dcnw+kEeO0Zeo7PZnr/qsQfU/6bJKfNSnUgcRSzwuMRmwaSit8EwSiTDq6WK4HCO9zph4B4zMwsBAIwg/XU/xuGqkAfEido4CoNySiK8Wv2E4jik0rRuP3uiedeRWiSCMUOnvEUHWhDk5fxmmp897Yi3AgEHIpoqPAtEtDYAICUQumzO4EMeZ3gU1A92i0mAMQ5C9lwebjc+Eei3EFp7si00XH2k4jilgP8tly/oCVsPVViNChFrWoKcCylNigJGoqTiijJoTrsZKTThDPujAEjkIgugqi6+UoCUf06zhEaAlxMOjOGQjbYIyA/ag2w4EuSsJG3ffdcIjiU63GNzWKogwqkH8VopJqdZdN3hmBy29lNt2FUQ1Gd1fRfZiquMKlH0rpFUFhkcg+rGaFrIDDTBkEc1ZTzUnqStmkWcovAjvGEUlkMogiGJnVVrHItjOR4hAsLk5CdBzunXJa9V4I+ISANmsmtnrHEKdWFuaH1p/4zlQfxPlb207WY9m77ug9WigljORjNaIVmzP97Uv3xpulkoqiuJ9gbkmB1RLIxuBGd4o4NuY0s7xBZugUcawo0aQvelwZkwZ9t1Zh6kbxARwCbOxptjZIedqkboqzks/dY5dM1ESOMFwN6HWvwiBGlxUgtI1vdwmv0aDaudVMp4YqlVj5Fg/vWazFTPCr4DVqDOOTYrupAqDje6YwjZlI1W3Lx+i4XtAzNe9DMVQOA9bWe6qWMJua6ZJqZFC+mp0CxaDudjaLtCmXI5K7BBMAtFNzQInBMqhslqGEFKrqd7hkZSnbEQW8HgqGMuqhVbPuEvpyFJmIGrHuhqset6Elo6sA8Id2esPGldWt8QsNVWqAZVn5K65mYqtlW1MFSU5DI3yWhNVLgeijFk0zYKm6DflihjLMpqHZXlWEePlQsCPp1X6vdpjuURuHqOTzizo5vH6RKcsACQLU+neTn/+RTD9xt80ZjsRX3+ET3baSWQScoVQNusYFdhJ+d5Kusba95pu044cSRRImmxS4TIJ4mygoCeMQI8a3gRM0VKmRXD2eKC4xVZ55Uuku22lE2KXMTpfATNeoWllGlkHeC6Z8g8jWcbvpM5u2SHul7s3FFLV0IJDZ3OCIimorjBHHuoXTN+WfUsgzOv5koFlWEY0oFSjGlFCejzlGvip5yUufZqG1DztYkSMLxyWAMcMkGAsK+FUAFngVmLTs9yvl58OOLtK7n8joeMZpwLD62rm0cYhBQ6nQZqoXO2qoUmyTAr4BZNDpJVMrdOj1nuJJpt38LaV5OE0xKPkW6u/6qz2PhQIulKpmUCsFE99Dp5VVJheL7vw6IrBfHcGQkXKeXrkc1UU416lIpipGI74LLAYYKK8iN/VLSHV9okt/WUWdCrAoWgDaUWdPSX8oKcZlSNp8cOg9bJwZO9mFI2r4C2eUL/m50gxNaAeig3guvZaVVnnGGnvbUKWoPqvPn9istUwVhPQLk6Y8MydTxb81kEYgit/TnrSQg6Jxl5IKFLmsGdQaUf2BzzObmtYGlRGt/UTHeMwesZmjvqcnnfc60pfy90415XuYJ6Iy5aVumEAMCXRJFZdYdlhDLdpyBH8SKZOhyIFDRi2icCjVcKTEizKJjDCpdvbkCwj+6CsF97R/eN1wem/yEIfLfzoBfNfApKqZSw1VirAoV8g0iFbB6qqSyMwMqVzCrs12T083/sKLpqNyb83E7UnjRU8Trhmp6xI1g1ojoUCPna0pP7+MmpqCwwreUTmerRhGd1eCMEMsyua3lUoMqeUSW6USAU6RABnRN7Os/GJSnoTQDkUFUtYqhYk/WNI+iytVvnu+LGTpncRMAbpr5DcYtdKLbCR8Oa+UVoa3xuM0VMkjFu61wjVOTtRdbuUQSNJOIz5XLv1C0fPKR++Kz6gZj6hV8sXsYiDEtoJ4Fx2jiu/MFCF99UnvbLZLdX+Pm48WRLsLFwl6oS+FfbtZ5AHRnajAxd1o79fIlGWVR0kZOAHHjZriEG4ItuIjkkjjJBpmxdZ+XfmoxUCkttZWqxWSpGJAdzUVTiePWjI1bquhSgaW0Dwqcg+P9C2wv+4aOASS7HIqfvfRNOhktK25JYsc9WQDlKko5aPykLmfRiCGGL6aKZKRduitFBRDO61p3BesDUCfK8hAO9MvzKBIAnwxpBGVqFHnjGV8ipnnwcrACT6sIyqyKl1Om/Vx0EUHonK97wc/2jtK7W/58BbCsZuG6uG6HyiAgr3GxDVUiSrIkmRhyiJ1CQwjPoufYw+yZlUxLrGZmNZoy/nMXasllEPlgE6++/xdNBedKzc6vn1UwrjL/TRC7I4bnrwKB94N5xMI7Fd/p0b+gsnvg/MdRQfXj9HlvSONCxeMNkVmkYjkJVz5rpwdKQ6BP14KKGFsLNI26+Mgoq5q2V2qLdQgPFMK7rRdg6Td1KyMssA7LcazSc6LFVYzagKNwNbh+KIGn6FnncpSlZkQJlhuONy2sdj1MWzkVpAp4RBL5Wy6dIpRhY4q/9xc0TekbFalYHxKWUJGJFb+/vxO8CsB2VSMv4MqwTRm9uPj46bqfmFcV6igDA295L8D738S22/WT9esPb/8WdLozr7ESSvD0SC8LCVM2J7vKFM3Opo0iwk+aomFs6sBogOr+KPsxMA22t/cOnBEenXtvisPdeDHGuRHItM4BTJ3uYV7Za3lDWa+hV00It80d1Hg+fPnxWLRAnzZHt3cLQkAREtuytxpHXxm06zaJoGbC0dnT5FmNXdXUxE372Y8bkM8WU3FsAw+PkNhixMmv/Bcd6yusN8L5AjyTIbiN/aL64VFun8hREeTrml8tOdLrYg9tmuFSSKUWoQpLgopaYljEWDaK+OmLnuJxy4Cj7ZnD+AkGUsj9mgrkx5Vi8ZOOsI/Sbp7AmYjJjhcpd27G9FgymiO6Eu1yfZIxpS5u4f80nJmXRVDEVQvzhOAqgyAKTXXvxR2Hga9Q+GjZFSKAXUXlKI0gl4m0Iid81CgWC0hlsoJxoSvGe7VtLinPGxyavY5zeAwE9yvV6hv1x8KHxf1/eabb5yfYPaL76lBrYZY4c9qmgrL4PxcJtazpqOwhWk5MJ5pfVV2JOOIh3779m1lrYZijE6xFsOXZ1TKChcbPEsBnisJM8CUFMWWwmFJlv+ex1J+gylWR+8I7Jecls7w1GkyNHdE3Fv5IRZFL5/RLJVVPBABYqv4L8waQT7+HDzsv+N82EUjUotfwGpbihgOcTn7t60ijCTUApP8fAJm40wqWp80FIGCed+ZR2DPXaibbIJlcJsbzBBBRqcydpUaRFpgsS1OE5uhQzVXtxKo1BJ2KDWLUV8xJUB9C8WSRy2KomDNBWStSQs13FoKW+IyCOBAWUEcnPzuu+/ev3/P88eO7EFQWvGhBvbdeXqWtwQAROJDEjAbkYTEiJHoq1eKKh1lMcVnI8D+MHhKOzCs2WE7qFlRLDDMq7SGa6Q6oq4/vs2zRbxyzckPd5gr2hfV5zwOgLvvP3sRVUEymZMyByQzzJFb6ydklJ2oKHhVWrz+WIyQUBYvEUGsFl3wr3s4gPmSrQL5pPdv24oq7KIRI3wSG01xOW0GHYjVKlIoFE+NqfJcIomrhcpDA/Jh1205qxlB2R4JG2vTy9XKjK8ssJr2iVt8+vSJKefgqgxj1LS8bBmBrgYoKRyqU1M9rNWQgwyHrLjVVlA9dP5zK1ernlvX92IlxyGA4/fn/IcPH9QIUiBlrCATOCnxcUxjChOHGCctLe96qFGkEZkHqymtcDMOAuzUoF3IVqlwM4yEE1jcYUp+yw8RYBnItO4SXM2MYIN7Y1fNmuQXSn6xHP+RuTJMUU1XoBEyc6ISWmaIQLg6GhZF2KzlHIUAflCtVqxo6swQkVTxVk5g9sAs/KHC76IRRcm2moA1X4UQz8dqPLuzcRGw4sD1LSBBNhZDl+cFKfcGr50Tae+Lz7TWBLdKoKS8kpBZ1DdInuqIfkOnqITZf3nIotgvdqqFEEwX7k6Vt/z1EWD76s9SF2NIic070oo4igtLVdmZv4tG+IrtlMNVl4g3ajfbqb5rBmYjy/JEoYiU8W1Gdc/4CoBqcre1mX9g39bmTWptGoj74JyyGKP3cINmXfg4xrj1IKinNbs1xqBcFe7g3bt346TdRSNqfFLmUL3SqterEEVyI8ZUCRC9FB4HxTnRatwaB4rq3ivTmWnGRYXm2trPDF8XmtIm1SlqCT41AzET50xfBwK71CKqx0HRCBn0+has5IIIbIox4KrUow0u633xVvV30YiaztScTlVZ81WIh4cHJz8uUI1KShHLDxHgNWXeOPr++++78LCMyzGLGYLv52CJ3Dfza04dTcN5nHXzdb9PutLk3geQy2i6KcbAIU0VZpMtcXdAhtOISok7vgpRPPhZKRLMRqgDiS4P9Su7tmIZBFLurfJ5f6Zlu+UjkMIZSl0ThvSbyqfN7eXx2XpX4ck4Pj3V79mzZyd9nLR1pLaWD2MM+M0MC1e0g5nAxnhrpzXl99KI4v6vJjAIEOKwleY1OqgyRRqROjeg2kEkJzycbvSH/VXXdplC4D4P7FMIzMmfiXOKr8zR1HpZDQHmQ9GtrCbzNHlUjAEPlYkxQPfluKGTEKeWoR3NWuylEcWOa3y2AMHsmfAqRA2zwYxC9Jx2kigqawVGI5BxOWZ6OoI/E+dMX2hkw9pxWM/SFCZ6wc/5L4Ke8kcsH44VpmSDN/j76jztSDVSzB9OI4oSdH8VonjEsigSBYTEcRhtArOpEcnKgEDG5Zi/6ThDZuJcs9PoqJo1dQoEfOd3CoGnCYk/EvfkOuUy8xkJFeBnafMhn77S7qUR6hBHg3ASigCLLkfwah7c5gM7oCxmVFG/BgWtSkcEZFxUmxidLpNHNXvbyxTO3Q9GZJ6eOPCNHd5wEuIUbDlnxn1TjCGkHcCboh2ZTjO3dn0Mm3aLW3/skf9dTyXKUa9CcAopM02F6zFamWJKF7scjUDG5Ziz6Qj+TJxTfEXUsV2pQNGWAEDZqrW1MLkWa9kCwHnMOe/P/tZ/bZtP/BHXT+GGIyMmIU/z3aMNXqDL91J/dy+NqO8pLLnmqxB8psMddYYhCZ8Ihbec+QhkXI7RiI7DMRPnTF9OIxvZrSMLYj6q0IjMRm5r41Z+EQTcF7LlA8FIBVnk+WD0jUIyoRGKdhB0r3nxu0bfvQ819uwVoEiOH3V/FaJoeoSXKYxgNvIUg0R0SFQVu5yGgG8cVafFEVfl7TKDwEycM30hIebFwoGZkaq5pd7/rKliZU6BAMzAfxrAQONSU5Jv+sMcqUZS+cNpROr81LGvQqSkIvzgGAZuaf/fs06BPiE/dWal7yOxCYr4XaRcjjkbH6X96RTOVz0YkdpUpBbRfoSHtqAotdGIoWgf2Di7XMUb2PriWFMiKdrBtO/1tGsvjUhJLPmpJSrPC9Z5FYJnSwDtJFfDI+qcJeGzVF/mFH/yy6yZnvnAfk0E5kg1E+cUXxFNlUeU/L6J1KI4aTAyjBDby5N9J8w6rW36QrZ7tOELzzORLh+k2ksjUu7KlzVMj34Vom0bIdQBjpY6qxLqYjlzEMi4nDnOZo6ah/cyE+dMXw4H/2nu4cicRYDQ+qV40lk0MjkzCMjW15VhrDN/hSt8tIHXy7+3mOlabu2lEW1vV0ooAh1GPPsskpvQfvEFD5dJXeETApMlDkcgHDIRyWiEQLE/MRPnTF8oAoc4aTxg/yjsaQGbrAxgHuc9fVndwxHAgSqHxaONDDOAdvjxqi6PNvbSiBoQ1cO5BV+F8N8ZgeKMYDY1QHUscz3PmjKFdjCi47ShqRTOeKaaPUO9MJmnJ66RY0MRp15BSnhi16c+FFU/qe5ZctMXssNHGyz5TACjBtIZNMKXY86rED7b8ntPpaFvjutQUSIlqcKnzk85icWVyrgcZTEXV2Rx8WbirIKxChlYy7QzziddFAox/zJkYP6bgX5JS18DAVyYrwhTOvOF7PCDVMQzWPt+C5vSHWhE0Y77pyxx0u6SWuPMRJFG+A8Lif/IGJC4Rhy1iMCmWXJ44YyhL06/w4U/kQAzcc70BWKHs/lTr6CQRuRJ24mmqIkaRSBkBqygTAgK3qDO0HAiMFM+2qlkdqAR0lYqIT57nVchUsym1+c4UlBMy7/Acxkfq4zL6UUjIOPMz+aF5Et73vQEnB04cHcxC1G4er2KFm28JvPUNIK9kGISjOye7WYNYlbmWARgBv6kxcdlFlH4aIP12MzdZ9AIAVdOgox+FUKdMBIBwgSeQ8J9EpMIi50xJwpCxk+srGNKbJZNF8JEABBuDiNpXkgro1cvWwrn7gcj8ptj7EOXYa1RPPUyZHT51DS4SBlFI5DqYvZtEZzXEQNmoIYY15aa3ojNUSfxyE4LVmXbX+3qQCNUbCQF68xXIWrOgrmzrOI2sFw1tVLaLZhfOS4LSq5Eyjyw76WjUEnV9a0uMzj3CvkInhkagf9W1k1qzUz0mlozZfb74pGxvzflFphnDvD7dS19UgTC9znxa5kIK2cz1dKmfMMk6UAjirSdLQ6aiGnAc0/bamRmA2cqYTYusooKisdlKp7lljIiTmz11swpdEltkRFerYFmdaSLXg02S3JgRQEhlKEvLOyQMvNwsn1ISRJdPiEyK+fgEpR4YY4qYJdnRwCy6Htkprd43qhq7KD88jwKCeNY0Yp+Zgca4TeXSuOk3XJlcS7yd2LAS0IRJK5xstLHP2oHU0bTr7haerR7I44nZ2UaltBqcDXLMxpnESxD2Zm0siql/NBEakWssNXZqThI+h6C1hjitqj1Tkms+jQEcGSKN7DcMsdioockXr16tU3gH3b/MvFJJwqmQWYz3Gd3h1UNFPdPUgDxqlo8W6GUV8BuzlcFYZjc/Jgt+OxNAsjkCWf2pnZShWUmwCFSZWRtNewAABAMSURBVO6Qn8KZ/I7qp9y2G9xp9kE0im7QmRJS4NQJVpxaNYzm1gV4agTmC68ML0NQlKGhSr5NsWlu9HlCly8fcncMdb6Kf/eJf9GWVhCoWetfzlycCkdfDJVG/jbFF6+VsteT9YULK//EZf0czZzn7zKdfJQmI7PU/Mng3JddRd22W5J9O6qEN2ooELKy+vrFwqjkITivD1QvCZVDPIRG+GbNLa6iGOowEFYam1CJyaSHGk6TTDBTufZplxiRq/75jFRUNuMwusNOcAyey+7Hb5lLzHRlcFWtSb8dxU78W/Vp2a5hbbvPBA7fvHjx4um/f1988QXpSq3r5e9VMoOzsi97eiS4CoOMtgD+qVvR8r0yo8shdL29upvfTogqIR9m5nxJrMdpCGD8xbK5TnG++bOTWADfomKloZuZ45n/pUsl3cgUi67D/+rj3xeTCX4YpQlFIgfWllHt7LeiOy2QmaNXfgiKcTYnZMaHFfl1UU3fd2Jti+XrCzCvUpKzOFmi9U3NKYlU0QVCJrd6yRCdkK7f+q1PL2Foh4GIas3E6NjL4U1FV+LFdDwcZBHAtyrMrhoz1VBFussklAli9WUKc0uJgfCVVvpJvt3Ku9Gl6GdCcyabTsXFfGEkPc2hVsLYvVjUfBQnUxcxwhkpsEui2FEYmpO6JGrWZ74LWWZ9MWGq57ezlYszL3zfu/5GxAeZNLe69BVui6WjvhyuXtrULJ1srOoFbisZnZAM6yHUrU2FE9VSk6rGTDVUqQFENctyKy608IlBzf5/0kMNoFztVQhWEVKJIbtkIrr5q4we7QQk4zPqWx46QPw1GoEiXDz1QoYlYW95AkS/b968CSselZP5YgQi4YQyJ70rZSagGiW1VMdOjfsufl48mQB+MUjeasbKF68hjTrqvT4aYVixD/tHtkEeqzIHga1fyEaq169fsx598bDkxRc3ZtAIdmYI50s2IZ3fDiLAgsymOyyy2/ZbxnzUPvHyq21Mh0RYNVAcIBxPFy6i+nWXfLpAOAqJjl8eA9sasYuPKqNiD8osDtZ+muUe5YTyY7MeHx/D/Dk5UbYXXTVz5BnXCzM8HERjEuMAX6RljJtvaRlxxRJCOVmPaglg0AqHaWpiI8Uy0V2vyIeRKrbQvUDeMgJT9x7XbNCfQzNHRPpKJZjNecRkUqFCdCNbbCHVPntQYlFOsO4zoYZDuK6b5U/p1ZyfORjhRAUuDFBz+ynLxRA3t9mloswxf5Yygl0aX7ARoc6+vqQvrPL8UVB0rQZbRWc7nkZCfQJRariLHpnFrphEfpI86YJydDU60Y+yFHkaUcSxCywrNBK14FiT0bKpiRtesnIyMrD2pAqDpZaZu9XGAPwVgnfMi5GRMHUrZalFHUnQe6qRyflCqkQ2lyBfbjXPmRQgK7Aopa+77D4lJo9mvruoQUDxFYYjL/lZ7iqEK32NPxXZOPVVVu0TaL+4K6CArH2Rje1cVLDhNOKoNRl96ung6Mv1orCuk+n7Y5kNE7id9BVNQNgzEPnRApm4aiW4ZrfOLlr2WXblCs+IGt5Kec0oDiMECEXK5+RXiq8OJfNNhXfVzkxAWMFpAb7II4nuFjzE5PAc5edEd5ZGwxAfrs5SAoTet1I8tRXvaxlCqcSuZsRjMoRMAjtMa6pWHxoRjTkzO2tkVQJ1vJTloRJbfU9HkeY3xZAr9blkcoyWJOr1nST5fa0/d33WzKiFc3qTN2Jl+i3UBBsbUIrytnAIaqBo6L2hSsrTIyG3mD+MgpMWN8NlfRcpd5UnkfXt7ywZVfxYk7VTo/rqqaFhoFmem0a5vtNrlwQ01r6/SwHM+i2rmo1YKnI6uirVPrLVUEbfGjsjwL8YBPW12acMrdxuTnDo3d+1uHYAAhQOPPPMV39CjZBzkT/qEco2KOfrr79mNqjGyel4rlA1ziXfWQqZBDngn+mXc+OwchYkLTB/cPx+YY75hOaPMjWfjfKnqFuig94O4Igl7YeARHMA5Ntvv43empbJR7HCp6eudzdJOI4qWyWsJIAXFzXHY1EtnHXOAPljOk3NsKOo4kDBn0kMC18v5+HhIbX9Y5hYp4MWyAWQxJiwCkQR7FU41d1dkOQnJTOJ+kYwL3krmurl2bNnvtiVsuHE+YVtuupMoc/rpQtDRKuwm0G7vXqBQ5EYAEarvoVrlAx5KMiQOVo7n0aAvCKwYe/+LKI8KzMsExq+YsvMQ38lp1oO+2rOCblOOBVdzoSnS0UtACQqHvlS1x8axyTklkqwvigcbZOxW2r1hUL6Kiu9LnmJUwlBkMnAqmHtLDVkK4xCaIIEsWkJRq1hXKJsYL/Mn6lJl4FhtilpsDVdWt7TiGyhRDbk3NPgSetGZw8+frQ6THSmgYBPgkt8DNMOkaR3Lsms9/RRVsRYQ1NkadE+lyx4ZSXRWsqIAN0TdOGr4yPg0v7d7r1vajC1i0JONUMUNwJwVpNQPVQGcMoowJ2+FGaUNwk2unBUceQf3e9q7bNSGB03TNF/GVBgkYFeTf758kRRmp/ZtqCwtN1F/dxml2FAJSVcm5JdhJFG1PLgUm7dLeH7LTdSWIcJIOBdtpJ3hqno6ZldoUZqBqpLyuPnJqjsusA6Kwol8pDPXbmcJlK0oygnc7KF8Sp4Q5QliC5hgtGkVrTrYzOjiq8p6gSgQKM4sqwg+ASLiNk7QaRlu1BuJZzzc3KaRyFll5rFZtX0ORvhPz1FGvYxhz/xRQz1KAjfU/MQvRnNlSv6JwNETnYYc55SMz2Yavyk62gCO4U5q38yzVEJiLDvkqPNsmygMoc86EVCzC4/Jxjrgp+TRA7uYC6jYs/JjJ4PcF1HpweHHsC8OJT4JDQF9jkTrAGrUHFkZi4Vj3009HWKKpzpYbyKI+t0ASuWFT8SLFt+HXWk2ZVHAaCY2+HOuSMC+abAHDvZbND6ys+cef/+fZ9ohG/KUZLLFbgkGsp4kF5BpKNk8AfoKEyIMWCk2NBA55kkIgZWw+1y2sDB2+HYaNO3ZaTJIX/ZYKyo36Z1r1r+QIhIJMjPdMF0wpCBsF+dcXSYrxCJzAjPLaair6xLMwnzte5wl7FjEENwZuYwqTAUd0D7Mjr2oRHAwcAz/1iKi3AIRMJYIA9SYfIuM2DNimDllS0gp7k1q7gTARmLne3sqQ7HEjFUgv3WnpYXryvxIV9rMhcXe5p4kAkmgA/O/HTxyeY0NKyjIgLdaESxJytwLALRcOU6nO9YcCb3DuzOLuc3/aOlgl6n3MO1mTe7C6U44avRaJ+ufWYp8Tw/yKdAG3q5fkzrdAM6TuAZf5pr6GyzxisRYHvhh6Bdrei2rLJBK9aMgNCIMETU3GZDRSx1qhYxvNStC+SH0z4kFhdQc6cKX375JZ/Y+fTpk3tuOHmuTu5uJ1Y3r2404i4TgFNLYaAysx+9Cy5H6Bl9Nj9fkBSNgG4uezRyP0qcew3xNxqRAZbJAJ/4+PEjuDFnCFFgSca5eaYfodOVT1lmsLrnrZ/cU+17as36V4822Bbz4cgL+4w1B1oOJRy46WfcQ2/q4DpQqgnjFQ1FsPOe0PXZu8C187Kbet+N97D66gVBMQ7RF9LRrRmNGI3wQu1jK/EQag9KQII/ML+QlDcQRYZg3JauiKLIEJa8MI3ghdUojQhBsJxKBBSrqKxlxa6EgD3UuNJolnUhIKEKYVV5k1hl2uVQBCQaYTRiKM5h4yoaRwE4kznCECjLMQTqETAaUY/VFUpiMdVek8h2uD+7gqqr6iBPEzgDf2AsPRWNuPbBiJBGhMR61YljchkCiyJgNGLRgRknVmg3w5xxvVvLQtoUn5uJjFCZsNMDpQqF6ZvD4Up5R8a1bKGIvghba/dEwGjE7cY9DEhgW7ufk7odrNUKC40IX5ypbmNvwVQognYvTCMsFLF33lh9QyCGgNGIGCpXzwvDD2HO1TE4Rj/CAO5gBM8O6v96SHdZb0gjIMpKawtFdJ9X1uA9ETAaccdxDwMSWFgLSEyYCvKhjgNDEaipHKoofuGDESFRDnMEB0sYAoZAPQJGI+qxulRJC/DOH07eiBHY/b8bN1mSGx6MCEMRfG/KXtCYPPGsu6siYDTiqiNb0It3BNRuzAISBch235ZQBOH0Az/5lQpFoN9VD0aoqU7QRcZi96haA4bA3REwGnHfGcCGWP3dHWVt7wvNAM358JHAK4kB/ZSbvBuNCEMR4G/fSSxPFCthCNQh8JS/+lVX0kpdEAEsrNqA8h7BgUf/Lgjxf1R68eKFe0cDwL/77rv/ZB/w/xdffBH9DDZ79O+///4AgQZ3+fXXX8v3vujqcPwHq2vNGwKzEbBoxGzEl+qPx8PqIT2X9lHL7mP04cMHec/z2HD63Q5GPDw8+BwCqiTHU7qPsjVoCNwTAaMR9xz3H7UmwOs/2uAbEsf6uR8lu0oKWiZ/QBK0DzwVAaKZJxoHfpl70FCDvHp+xOWBXw4dpKY1awgci4A91DgW/yV6Dx9tsIE71tstgUsnIZ49e+acN3QNYI99Kv/VV1+pLzmKlgh5sZcX5EGS09EeZ8hYW8IQ6IiARSM6gnnWpnAeatMmu+ezqrSM3K9evZIAAM81juUQCJPiEACWubUMnBsE8R8kUY3HGfJcaUMrVtQQMARKCFg0ooTQbe7LptlpDLF4+/btbbQfoih/xEEIGY+KXr9+PaSbWKP+GQhCIFAE2Ix/SiBW6fPxQ37ccv9KGZ53HEuARJLKBI8ziP34J0mvF2uphMKKGQKjETAaMRrh07SP5cVb+FtSs7x7Bs/nEJCJx8fHPa1tqvvmzZu+B1zYyjMxTsQkFCeezOE2DZYVNgTOjoA91Dj7CHaTHydB1BeHIS3ywWa4hVxaoh4BIuoShwDGmRwCIbu/jMC2vhjJqAdndMl3797BgKUXBmJmHEj6tYQhcBMEjEbcZKCr1ORYpf/8GOdx7J9+qBJ6yUIS1CHA092pFzX2g/nFwjUFIJdnOX3JeWH/oA9PZyZzuBo8rYwhcCUE7KHGlUazjy5+NJ4WJwfk++iwQCs8WcCdE06f/yyAWIh7qAGJ8cNLm1CBCQkZ4msip/goGSdC4A3ColCfsMR8/DfhbIUNgbMjYDTi7CM4RH7FJNhPv3z5ckhP1qgh0AkBHsDBIeThi3GITrhaM4ZAAQF7qFEA6J63IQ1+KJ6ABMTinlCY1qdAwDjEKYbJhLwkAhaNuOSw9lFKxSTY59k3qfoga630RsD/0pTFIXqja+0ZAjkELBqRQ+fm91RMgogxz55vjompvyACfFZLjgYbh1hwgEykayNgNOLa47tXO5iEvAXKyTVjEnsBtfq9EYBDyAM4XiyyM5W9Abb2DIECAvZQowCQ3QYBdQCeA/z2941sYqyAgP+hLXulaIURMRluiIBFI2446JtV5kgE1IFw8eaaVsEQmIIAAQn7PsQUpK0TQ0AjYNEIjYhdZxDg2z78qQILRWQgsluTEbA5ORlw684QUAj8H2Uvw6uz/Cx0AAAAAElFTkSuQmCC"/>
  <p:tag name="POWERPOINTLATEX_PIXELSPEREMHEIGHT#5728782C7029205C696E205C6D61746862627B527D" val="133.3333"/>
  <p:tag name="POWERPOINTLATEX_BASELINEOFFSET#5728782C7029205C696E205C6D61746862627B527D" val="34"/>
  <p:tag name="POWERPOINTLATEX_REFCOUNTER#5728782C7029205C696E205C6D61746862627B527D" val="2"/>
  <p:tag name="POWERPOINTLATEX_REFCOUNTER#5C69696E74205728782C70292064786470203D2031" val="2"/>
  <p:tag name="POWERPOINTLATEX_REFCOUNTER#5C696E74205728782C7029206470203D207C5C7073692878297C5E32" val="2"/>
  <p:tag name="POWERPOINTLATEX_REFCOUNTER#5C696E74205728782C7029206478203D207C5C7068692870297C5E32" val="2"/>
  <p:tag name="POWERPOINTLATEX_REFCOUNTER#5728782C7029" val="3"/>
  <p:tag name="POWERPOINTLATEX_CACHECONTENT#45287829" val="iVBORw0KGgoAAAANSUhEUgAAAREAAACGCAIAAAB14imWAAAVUklEQVR4Ae2d27netBKGw372PXQAHQAVQAeBCkIqACoAKoBUsEgFQAWBCoAKgA6gguw3KHvWZEaSZXsk2//Sf5HIsjwz+uYo+bDeevny5aP5uyACP/3003fffffee+/d3d1dUPyOIv/+++9ffPEFyIDP22+/Hc8Jn5m/yyHw9ddfiyn8/PPPl5O/q8Aff/xxAueDDz747bffwnk9Cqc4CfZG4LPPPhOHod2b3eXo4yfvvPNOgohGuNtMn7mSSfz999/EzukwizrTbgNc33///eIl7QOmz7RjdfDI6TCrFNDPbabPrFLEYYONw5BtDhPlOox//PFHycmB2Wb6zAVMwDsMPReQ+wQiUpWFu830mRMotiqCcRgWtdNhqoDZk3qPMSTbTJ+xEJ/q2DtM+C7QqebbSRi907jfbd5CSp289rf/+ecf7iXtp3NCCmz8f/TRRyMFe/r0qa4uaD958mSkALfBC5tEd4SbNB1yNTe13n///Y2zC/dsuaO0UaBzX/bnn3+GI1YiyM1sDca8FVMCqqXfbKPhNptVGVybUUtoNd9ee9hNd51egJGNsrmMafGNypgoSON9Bg++PVeRGW0OThVd+lMmKMJ9LmM8Sht6PvnkE1EljW2pO349wxNyZl88qZwwyQ/da6HrbR6z4xdY7IkA0qgL4M+iJ98Z22OKb4iz8/PVV1/FcnmY1MAWi0L7Mv0tS8QNzrrzEjyqJRdtiwGrZAM7ai0sstEtEXsV/W2DzTJm3r7cBmPpKhPQ0ena2iG4NisJavoXbZRgYC7pfYj/EHLgKxHINxC7txj4sOE7bAXVe2rnoW/Mb61aT+oz7FYfBTFpx1itHK4Fd+0U8FvjtAOS7Vohb2A8iUV0mhqr7O0YnzES+8Njl7xmg0XEw526Woypyigb8KKuHB8scRMZV1VoB/jM4jbAmGVD3VwMpsltuvqMr8q6sqtP/+bPEowwM4mGNNqLiAN8ZvEpATYEz6AzUyYBK8vHfoLpF2PghUZnkumHNpR9WGzU73+0q41p+4Bq+OLxpueQQ4+piUyBUj179sykX+q0Lu+yBwp9cVIgbBRKD5vRy9Pq6spZ4kZQL+KxixmRmTBvZFu7KSmk6g1fJwDRTDJ10ELO+rDYUg+Prs1MNDVGySHmEgJHCBFTL4XQ9ES2ac7TmT1rEdgWrUbXZlcpzJIz6ypxMT16/2/poRjwCzyzgdZCZ47ZgADVL7v5+kK8yKtDD6A9fcYA8sah9hOTc94Yt+MADaEnTQAtzpWMBqRr24cnNFJf1UyfqWmkk58Iy5lkBIqjGu+++655cHMx1Qz1GR7fNDHVIEVc3/4mkKEVcajzjK7TImi/ouGTDF56KgSiZnpmOqY8S3qppJqhPnOtxcwANfvS2ZcKA8R44CweP35s7sUR2UvPgoDV9JlWgwmv054/f+6zrqkTWoWb4/Yh4GH34Uw4TJ8RKBYauk5bGNp22mtlrv7bkIsf5dM79+L4inyW0zifudxixuBl0rc5u/YQNPytKh/t1pKd47chwE6AryNK5dk4n7niYkbXTsC6TR/Zq3ySIY9RWGcHz84BCPidAB4/++uvvzzr6TMek/senwruz+1rmbcFIdZjX26fjA/r6iz+Xk2AMn2myTKygDZdmRtEoawzWBoyC7McVOP62OL35Xe2PBvkMxddzPgX+kJ0mNXE9JkQbPcQ8Sqg0MB0Dc1BPjN+MUMl+s033/zyyy9mwqsOxWf8AnEVHTPYZ3zoz+dlDErjD7PVhFfWf8dINt5nmH+yeP7dv3wP3GjO7mBmtTVGNZOLIJDVAj5jPpR1m3mGfCopwq8cBKPFhri6r3QXry0N8HGLkVltlSjM/k4IkOp9QUF5ZnbPRvjM+MWM2Dr5Yc/jW8mUIRJo09NnOll8CNmsoo3KRviMWHBpVllBS4Nb+oXjTsovXryAVEh1l8TOho+5mGnR6ZgxWYMRc0oyjFjPGJZ+8llB/bD2HgkM+ynH/vEMEUzPxdcD+uxsj0QgqwujtRv0Gb3I3u8zsQrLho+zCVmask6SUbmRpYKsPFk07t+tKQnf2I8AiCEiyVVswN5Hz7WvUK8dv3grndXCWpr18fIQRDjlOt+Ws6ID3QCilmsPGYNsPL+Yjb7Ayw0N7jVtEIzYgZqgoHFIbXjB8UBM/F0aBNPf1uj+DQ3/YJWBCRE3gF66RO+SxVIucWzvzyYZ0GinMHIk0jYmQEwfkwL5FvFwhkayxHuKohaasWP8J03QETILl+4Ky3qtdhucSqTZ39ATjqW8X7Zs+CCs7qccS4HKJGvWiEo/v2x+wMQXk4PWTrIBrvqX5Kt/tFVIG/tp9MYoEMzqJUnClIV+d5/J4iuI0FgEWmRdbKBszS6Q8iLrlgHZ8HG2ZIhjawxpU0SRc8wEgZp+rcfULpVq2L32CsjiPxAxZBmGyRrK+OpIt8Fs/LzoEXPq6zMl9iIT2BnU9hwarewh1eNaYqpMXBqYTg9e22hqY01mXTfW7INz3m0ggt3LlBdTB+NNTh4cWURU3ZB59fUZM3MtQWoHYqH1DfFAytvsz1/lp0/PISW7l82YNSbuk4C/ip6siiUkp0vQhcyd8Vk6qRMx2ACQwbrhc12Fzs5T2sNFBolufX1GgyW8daOOYOPMAdo4DCxCKDcK0DIMleuJS3ukKZTkNA4DmKWR2X6fP7E5GanXMBKq5axuGDEEotRYK5WmvLatCxYRg85Ep6/PkN+FZbZhAtLauYEyvuF1Bq+dlNdKsjg+W8Yg5+KFAwboiLMh1nCJV25yD12cLxp9NroLZe2HvTHRfi4CYGaJb0edabyEsW5sWMwQlfmhJDJ4BeINlA9RA2j05rtIX9uHlB+LV+kBWUUnCxMdLVq8FkMbiW5rpl3bJWES0446y4YfDUG/9gkXM/V039UCKsQJQKKFxTxQoSNEdEOvTBZXR9liQVNb9LqKeGtPaVi0DPRDquMzmiXGWohO7ayBduLVSJYysnHksGF8KlKqMizy7u5uM+tsES5BEy71h2L0EzQlGSRllQYM6E9KnD4zAOpXLEoFzCD2OTbYNOGfM1g823e5Ia19dYMulTpCPYkhh9nGyDhYSnpJib18Rj/Pl4WgXycWsOedmX6Cecol3fiR4T2EdjFliqh6HljkXqkpFpMMxLNpSjMFqCdPnuieru06Gr18pgJimu2GJQeZEbL8UDaXl4AeGZAaNbfzswSNXFYNE4fBHM27u6voLA6W8q8yMvvNFz1+ZxrUpPa0sb1Xl69dHjWOH3BnJm00ewgoORqFHDbsNdZO1vr9in7i6Vpovwyampkica1xFiWvgAKnGokEDsuWAIRjWPTymVISEEwpDUNmKAvNcMoh4iUipZsz+FIgl3ZSsqOFZbRfVRpZighohCRTusr3Q0dbKibE5URGP3JAT7ZaSXB1eedscTEDHFFLjs8//5wyI21ooKRAyuKE+xuVSLyf+AYK4sPiPBuIyCUVn8lanlxoGrzU9ccff8ge2v07XmbccYdJj118pgJimu8qKBchYtNGOMZSXmR9xQH6K54ti43FOWa3BNNVG9TB+ru+BF+Up/eALnsAYsEl6TdAWSJFv64DYylXmIac0pKHEGwhIisH1pwhHyIsqZtK5uTWX4Groppb8Bk983P6TCkSRxWoGoHFtph4CFaVOjyE/uJ0Og0o3XFivvE+UwExTS98yXHyxQyzFgk7KXgV2WQNaGFxb7OFrHigH3xpn/HTST2oMn49UwExcQ2HUiwynHIJuEv3//DDD4HyV9R9q+qIzzMVEDv5jFQ+t6qkQBMPJ1VS96UXM3WULu8z+hZ7lM+w3UmFWQdungWBSh0epYsT4hzsMxUQ0+TDFzOSZKIosxVLjKTo509xnFBhpxKplGQQcvpMq6YqICYS4VAKxyjK8mCBeGPr5B/eOAHfTz1KHZ7y4T3BeaYCYppqOJTCMYQyeVIIhtwjP1zBXQUQrAyXG17MMNPL+wwlWVJYyM6pJBm0fsJnN4xpHntYqcND4texs6twj9xrroCYJIhacuj5EOp4egol7b/lzHuL8iCWPCqvec22RqCUZBgzfUYDVWtXQEyX9YASV4l6/UOSDL4dkrVqYF3/XEXdPRR9HsAia7MKiP18JhBK8RmeXAx5EEtkKz2IQWaTMZdrlNR9G4sZuVFu9IIqp8+8xuT58+cCU/jqXxZdRgHX3Zqr1OG3kWRKqiGYhvlMBcRkKD0WM8YE9xzKAoaqbP/SaI8kl7i2lGQQ/jZ8pqKFMJ+pgJjYnxlKkoy8FhaeZCroX/dURd1nVnQI4NNnXsEoSabTFvPtmVHJZ25jMVNyraTH6TOPdJIR5ymhFttfsrxYLuHUKnX4zUSHimpifKYCYlLYmRcz4if9tpiJvuGGeyDBij3djM9k4U16jPGZCoiJ92mh1EmG1X/sFrPgfmObChV1RymaKMwT62fbi38d+0I+e7N4B5BbHyGMYomwuUxuEctmGyCWvqamGQlHLEyPuUo7OxcmhUmFTEGexlj1qacQ1olIKSgkM37QeYaqTO7JYL5ds0Hptqb4z1UalTo8ao7ylY+zYZImGOAzFRDTnAlLh3wsoo44YsuNf0b23mJ+ndbflEk2uN/sPvVRKQYjdFRhJiyiCK4FtKSXpMQAn5EZliQ7auYleVK//rQXWDx+/Lg+fufZ6TONAOrPry3W/I001w4r+UyqRAKea76iz3z55Zf64YjeSQadlQIH71F3rQmz5sLyOmkNT16781FRd0g1Icl/rWDZmW7rzPrMvQb3r5xKK0IRF+vczyWQgimXkZ9VTSD9LKmsGoAIE8yO79SJRRp9cciau5GdDjSi39TApBqJVIZplAYjo6W6dw81SdmQeKSHbmhXQEzsUMkGsv0uQWBjNIJFP6aJssL/vpm2YnqzTvR1OXovwb+txm/vSxIwl3NIWtg/C5GQBLif2mYKxkLSZNkxSgT3+kwFxMQpBMrNkzcXkk/83g6xzQzrdJiNXpSFndgZsvX6E1jM+OyhR0+cR0wqe2FLp6762lNfC+VVY2QrVaaWGpL39u4B6HkaHukwayjZkb07uUGGMCYx0jNsOZE1OCNPJxBYwNSjW4sYLL1ahm2egng1Shn5V82MwKU5ivoeis+gb+8wgCV6MsD1OEQAT7akIT9yT4/cJdxDRB4y2kOkdC1fxhIo6u5dohDVL2JogjjM/TMiq9KWGZylrjmdZDFDMsxWqIOLZr3A1SgN2IHI7nRrGRahKAkvRPbUZrpa2UPH2Oe2w2wY1YveXXlGT1Ww041sZNUDerepx9hWRoxskZpFp59IFIFZ210MPftFWrT4RU3p1XkWt0UWpVlwc5lFbzpLOI/6ukOJ3WJ/Vh1v4LPNF9NVUuGV5CDJ7qG/81oKkmx6EWkHBHgzBbE8kYHGgMiq2WXbWLwRVR/q0o5AmXUPjEFf0thGBWJFKKsuRiPNncMW8dm+b7aYZODNmJ0T2HA5uBMI696CbDrbbuCy7RJtfKIbYtg2au1XCa9sox7aiLsCJsAmppIZNMG1Fg9lcRjoHGItBkNk0DNKbVO4bvQZjaPnIT0jAzmzRaNaByJGtsEUDF4DDrMlIhbZm3XWxBMs9SynFY3piEJxD3EkgXdVGEJfmgLRpDcILfSz2w8SKRKFVp9hhvyYGBC32yUSrI09ixNLkvAvxBEGa2iXR7Q7ILSXJpKVtrcDm0cfEg5AV+erHQb7NoOzORO9lCau+1Gc6ALKJ3EYJMwGF3PD1/oMJp5dp8oMb6NxoJKykYxObVI92toaMFNjB56jMWvjMGk8AdjYwyJlkNcG5l3RSzKyB3n8jIwA1mc8CobEDRyiM4PCyEOikscQg+4tg15tJwHIeDgGmUHXAhzS2W7W2RBAGscndSHHIaZlLJJZy5je02+hT1zwqvEFp/WZN/bUPIGb6MEmWhDsN0ZbZEIUY+rHTihjoGtjIvawaNa4mZ9R3VIYv5joROxhjaz/+5LE+gwzMcGgPvnLnSW4LhpBbyXhtB63bPHTQxJMnNjpBTA9a83aFF2GmhyCv7fCHtPcQFOXr0lgfMFby1uQlvnMxhgEeJDHB2YywLfffjtGALhwt5f4mAoz3BXLSKyxaX5Yz7aX8LhBKWSlCmWy/EhZkA15x6YHSgDiswXB5e7uzrCbPmMAGXT44YcfmuoZS/31118HsZ9sHAK8H+rzDP7vY8euZ2cc39nRioBfV+BC5J/W6+e4aARwD0OS3OgdhjHTZwxQgw4Jab4S8GobJM1k8+iRB7+06ps+c4y98GC5rwSy+zbHyPfAuOq/pCJTnz4jUJyl4XfPWDSzhj6LfA9JjmySKb2MOPPMYaaBSvzdsJlqxuuDZWTWZ0qSTJ8pITOi36calMem5wjek8f/EeB+0f+br/8nllX+avf0GQPX0EMUY1IN90l8zBsq08Nj5n3GxzKNyvQZjcYBba8e33OAWA+Gpf7DEGnS9STDmOkzB1uHTzXsBPCZmIPFejDs1yaZ6TOnMA2fWHzPKQS9OSHkG7wys8Ukw8iZZwSuwxo+1fAY2Ew1A/ThY5Pv8WJMn/GYHNCzoUI4QMrbYumTDDcxK9tlMvvpMwLFkQ3u1ZgIN1NNb30YwHmUqfHm2PSZ3qpppc9TmzwUqEcbpepTs70TAZ9kQPv+S5lV6vNdgCo8Y0+iSHO7hns12Udrx8p1g9zMuxjA/uLFi8Z5zjzTCNSIYRTT5h0BDudjAeHQP3v2TL+8RFXm15M1phteAZ2X9EOA5wB8hdaP3QOkDMLmLQyWMatwmLVZLaAccs5XaATF074SfAhEe5h++umn+umkVVVZ4jtrsz34d7mWCs2s/ksvcnRhf9NEeYFZOwwJRx+2Tn1VVpqDhyFgNgPwomGsb5WRr8rY0N8wWfutpg0k5iU9EPALm20K7iHbRWmaMLR2GSOznj4jUJyuwTJGr1Zp40ink/IiAvlyd7Pgcw+gtYg9ZJzZD9iwYD1E7LMxjYVx7gGcTb9vyMN+gL51QHn29OnTN0bMgyUE9N9RYyzfkduy7tdcNmeoeeEwBLTboDsOh7G+OiOqWZxEDJ72/vp2rmeuYRXTbTboqYfDIMb0mQ26OOYS4zbsEBwjx3W46i/IhWSYNPXpM9cxgZcvtduwjTbdpqI8fSM40GHgOH2mAvsZT7F+lQ3o6TYlDWmHIdvsX8NoRtNnNBrXaJv7NvqvlF1jAp2l1M+G4zzh3OZes+ypXKbB85r4id4OuozoYwWllPV/PWa/CPOe5n4MD6PArTpeHCh9VvgwsU7AuCsy/wNZL+pd4HIEIQAAAABJRU5ErkJggg=="/>
  <p:tag name="POWERPOINTLATEX_PIXELSPEREMHEIGHT#45287829" val="133.3333"/>
  <p:tag name="POWERPOINTLATEX_BASELINEOFFSET#45287829" val="34"/>
  <p:tag name="POWERPOINTLATEX_CACHECONTENT#5C6D61746863616C7B457D285C746865746129" val="iVBORw0KGgoAAAANSUhEUgAAAO8AAACGCAIAAAC66Up8AAAU30lEQVR4Ae2d4ZXmtA6Gl3vuf+iApYKFCoAKgAoWKgAqACoAKljoACpYqADoACoAKuA+95jj9UiyEtuyk++bzI85jmPL0qvXsuxkMq/9888/T66fhQj8+OOP33zzzdOnT1+8eLFw2FMM9dtvv3322WfYDgKvv/56vE6w+fpZhsCXX36ZXfjTTz8tG/ckA7333nvJ/LfffvvXX38N1+pJuMRLYA2Bjz/+OFOZcq3ZHdfD4DfeeCOBQCGc0BebV5Dnr7/+Iho9cionoEtCA8h3330X6ICLzYFg2qIuKgtc5hH6YrOAOvhSUJkIHTzAbYr74Ycf8koVGKFfA41S7lUORODvv/9m30MoSjKhMju/KXv5OKX/+OOP33//PSs8T9vvv/++3EiQcjx//nzQjhtgM8c6RDg4wW9hLfxgM/Huu++K+jNcCiqjJyyZR44Rk2EwwZIfJpuQw2nahx9+CO2ePXsmbo1ffvXVV+UhTwChT7hSQVzOI0Gw3Dn52NGSg0z8cRJzRIIxY/8eYikTrAyQDshwGqNCBi2FiNEHN4UnypvhIrYRDBxMN2/Rnek+A/fSB5vlWCdtDtfRAIiEkhlbsiN+tCOYk+HxAjXKmDU47Y9nM+GBsIoZGc3xAp4gwHf4OKQL5pQmQJoQsYFCIKUGHD3JNMpRcA0hubSF8mD4LOWnMp4qlaHMuLrZnpoj2QwuxAABVtTlCCh7gKu1wajSBALP4QtFqaoZkpn8gsdlFx3CwyNFFGjHsBnt9UJWkiCkzFQpvbKgLMIMVoQ7fsQKsawnkDfnG72Es4gUVI5oovuKRaBvQVvNZtY4AU0IcWtCnJCjAR2s0Vwhgx+UGdhdzzRA20kaETv3d9yvP+gxSUo/Muj+7qnlOjaD5p68Aq7TLP+U5nWUSWFbEeluL9JlYl63qPCOJpU3o3KphqAavgiPFES60sWM2JpAL2JzeaxYakyZJYa7QFNTnVnLXdpAcdF385IupUvmldFQKEPNvOGaJJtUJmo0ZQs6e56BrXBx6xDT2QyUxADhaS4hMXOxySs0xgEcRe/PVVrhaNUntUcrodLOFbxvuKZexAgdVqnBL01ydLKBE1uFbI6ItoIquHuzV24wl82oIpTjEh7XwnBWa7OgQ4UeKI21KWq8gcgx4EpT2BtXoCYBNcxQ0kSRJFwvPsA7Y9KKZbwp35jFZnDUhEOzjnhcc5VYlUw2d7itNlytXrsZf9QaL643IeperzTCODTcIpiD2HKs/QpPYbMZElAxdmHSNCohSOXYEU3PieCHmZhvtlxcKVaMBAjqdS+MIptKAgPDU8ZHhGcG2jlKPJshEJAlU/NvamYQSw+UR6Swf05nHFsLOpU6SWDG/SUUuTyyWIFnlpMLM06NdHjeuWcNZrNJZSzfObdayWTim4GefaqgQWd2nSEwmzs/YGEZaUW4bG+iPSizlF+WdXjeEyYi2Vyj8ozpmyw38U1s5laJzoxyH+IzNBEyRfITNb21vUnyjAncFynC2MzwJohTw5U5YoK4OzsUzKhdargZd4ZfawrU6muc4yip1mVnfU3ypIVX5/0o4KsaxuZamNzUwNfPuQt1ctQRhY6Hos5A5i3t2hnHVebQTiXLo4AiX45Pb21yEj7JxSiclU+FzcgYw+aanZvDO47ZvGUOyogLqGwG5hnb3E0QRIPaYhUy00zA4dl41BdW5EskC0L7MyeAzU48CAEx21YWTD7hyzWU0n5l6FK9Q8paq0yF8cCMRTX587Yo+mTGj48BbK7lGEA5KaMCWfFoBiNHzp5aycdwmSipsGBB8JWEr1qrpFtUTKmxmVF83Ubu6kNux9GjeujZU7p53q4oj0JQxLx5A2lPmG8srFRAq0SNXpQzRCGBmSEOYbPeC8JvEwEqR9lcS9SAklBRG3W8noyC4+QoPzXpo02OCn5NapSNnceigUmtJlb4hCmNSmVcnEfJhdqaP8RmB0QGnpdOaZuX1ZibhBq4y7TSy3F2fOAjJCelDBxFg6bDR22K/ieb3VEw19wOOTfUhaxGaMsS9MEHH4jKlZd8ZsUMYOgAy8/5sZEmfMQeib6ED74BooUMsdlPmvVgd1CjTXYi1hp7nXTWyQ06dKvNmQ5RTV1MhLUj/i9TB/adNeaaW2o5NW/eqWRsMxPBY08z/OUxdm9aOleUp2YaOFGnUqQf2rn9sdlPmrEWKPl6lTD7pi9N6jiHCQuMdQIzigV+KMxc2RcYmIbQIBNM+aSbUKCfzXvWHTOYCQ1u6FKbQ4QIZEwrFE7GjCidbrbKL9vvcXfZPra8M9noZ/NmpoE9ZjCLtXOZNP5fiR7LRFk3m1TjBObwveked08yE7Emzjq49LN5j+pkIz///POeludvo7GrobzGFoB14qVemge1csYalLynOwugPqdjgon8Zy6bUZRt9X1kz2djsz4rLGkRzmY/NmuqlcqElHeFZ70x3Fmz//Tn8EdlOy1ympm+NLfVjpDAW36knHGa5DMy0LSaKDOaMGnL9v2xWR+a1Awme/7kk09qd2+i3oRyQUCqgeNvSMIDs1jQa1pNrTfRFn7pZ3MTZKD//vvv327KYR5HmmvfVI9m4T6bwxUzl6asjMmzfDeq8Oabb5oBtNyY9bMZ6U2oQQi04VApyryVckw2r/GiNpPTFT/TaAo0Wr6uMc3PzUhscnlqwQS81K2fzejtnBCZVvE8hRyaIG2edpldzlBZzv5Snxn/CqSUXyuL5VU0w+XhR+BniM2YOZfNvNHSEQaYTPR66623+CcuZ0jIBBv0pelLE1ndd0aNz+YOj2wqWcY/3fjY2PzAO+WWsKNMuDWzGW1zrYbuBGwSQdTqUGBBF5MfVC4YWg/hUxmQw2H0qcyINNB6zqh5QNyCT9nk/xaVPUUWNfAlgYbWPf2fPCEFhMr8pO7EPOY6Pzn4wXVy9D7hIb1MELN6IUPsF+KzGdzC8x/T/FLhwXBWivLLNdPQ8N9bIXMIceDoq9J9l8cEIUp2CzE1h1XdAkc6+jjPWDHMpanEZMSc1r5mEGH/luQM7QKzScwMQmzTEUfu6xfQntjst5l6t7YF9Fk1SSV2z/4aOMMFfqYxY0QHPRP2rGEMmxmelOPly5fEUXM8Rz/nFlQmAwnfoTsj6lu1s7BD/qYju03rmWrCuZX+kW5tOOrNYOm0H7xlGph9FMbmpOWnn36K6JBoit44r5YqDYKyv3tGan+XeS3XJ83r508HetlHo7tAPTah9MWLFwRpwiq/80i6Za2G6E4mxMSoNVhZb7rTjBCzteI00weT3VgtL+rWzZ8/iD1DbEYNDGe1jGdzAg5Od6QcdOFlJn6OzS5K3/t5atlydtmcV+Wg7MUXTzPmz7HHTdn85KYpbGazAiP9QJL0yOiDC+Xnz59n/U5SMM+nlp1JlSBssrlsvKac3bdmOEapIY+b+Mv5YDazGpI013BnVcJ+ftDp8IR4xAE1TEdkbvatobrZcV4DXDlPuCl5YyloPfBz2tde28BmcmjWAqfvOW/VCJQPOJepvWehM90/tRKtliGQBzItgmM0iDnT4BznnXfe0WwmTmMwJ3ekEOdJhU04mirXx+bavMpqz3jG5O98AGEjUmblQgsO+AFs5uUhUgiRX/IACR5zuHGIwVHoYYIpygHUbD9eKeDVAsMX/c2T5vARtVFmjQl+8tRQ3szb97BWhA0mNHnFsR+zMlHoqKyxuUPUYBefzWAevg8RbtX6bz7x1l3m1YyymbnL7BQHWARpULinpGKeA5ok+9yaESb9EVH+hAGrM9PgT0g0lcmSf/nll8dAZT+hbKLpnsYEDr/ZejYfGJgd8HvY/O2330JcEZWpIUv2Qb+5u7X1PXxZ95GpqZF7hbN5M2k+kM21p4/o3Jw389fXpMUZx1S4Sypjmpixwupll5vpe/js2kwzDmRzDXac1RabTSpj2P1F5Rpkh9T7sTk8MGOj/3oGHj9nPtnAZpPKhH0dqg9x+R0P6i8R4WzmqMqPzScMzMn7e9nMobJmbTqMO+c0vSdy+9yq5ZHdCPjD4fQTvk7TwGZOMPRzPvpTGZ6xdfvg0XYMZ/NmmnFaqLdjM1tFXojTBrDAneQVZK3bPdX4x3NEyvCnrT6bTTKcBPANNqenfWbephOPk5h0Z2qY4GcbwwOzfzbHcGdejTfYzNGbeTzEBA0PCdlDV2E/AuFbQD9InTkwA5rHZl66NxcdVjczjd7vg6vlfgTMaJK7m6/g5LsdBdPjSQ5+P+1pRtKwymZyDAKzCcdpjxtNbW+9ciWbSTOc4QjMJz+/qrIZ1WsZ2+MJzLWslKl+kkkS+yEEXpJ27DpJmlGjJc6y2cwcreVP9Hk8GTNrq+ld/+Gc2WVGZU297rGcNIOF+iSBuQY+6tlsdmZhLf3oRvDq2I1AbenoE8hThVrYQ+BNLMgGm/k0gfM06OT7gD5HXr1AoLYac4sQdhMLssFmxyp20DdhVRQ7w8+/ohRLcgLV44/tayGMfMbPp2ON6pOWoJBsxiqfzX2D3VmvmuNnmBmbTtQ0dPh6tqMMB3z5frOzDwCIwGBQg3V/PRkR2qY9ATNwxqIRfpq737rcMnyrlyXnAkc0tRAGAs4mKks4vJA8Jdlcs+pwdUsF0ltQzslo2XikPGOGjOgj+kaFbQJzbf/H5u8kRxnCdnGZ2Pwg0yDNqB1/iM5HXXJ0yIc72JSUVAbxebQzQ6Oz2IUj41DW1K1DgVoIYyk+28uftc9GJigesHnTSbUZ3IFgRxfzwx0g/sUXX3RI29nFIdNOCYPNZodGFroyNJTa1lhetjlJObmpjc0HRm7+8kUfebK++In+ONZpCRNyau4XzaIup25XNKpJ7akrXjcyNeSNTKPWNI+9Gbxzy9jC559/ruMEiwtUnh26zsBmU4cQhFnuTKcT6qaueN3Km9oi7d9UM3+sjsKeMWBV2WVBuRZ9qV8wem0CA+uC0dMQteOzQQTIG2uZN4vwMuuaBjIfRbN2JSEPMo2dbN7TLKoN2z7TACbVmm/t1OJiLUhEGV7KqWUag4kfuYS5EWLynPaVfBP2Vz4qZ0aJoFMeDAnliH4ZrM1N2OL1wYQCl/vKx941gyh07B6lNhN4c6Fb5oKOPg5PSg3MptqXNINnZccZZZPKDL2YyphmhkaeKcywuibTfD1mRAfTKILcAs/WbNysRzfNRmrIBlPfB2w2LTT7EzKnmo1wHZWh8iH5nPkwDKw20Q9swBzWjujWoZaIHwLvfpRqe5hMxQdsrh3WaBypgW2TdkJgqqk8b7hNNM1tKFNrs2NgAxymvUAo7RgCr6G8lrZ+0WtV3pyEECPLecBmM8XWZucaQAnPoRGosWYjmOdfVn1ZoQbLYpXMZKNDB3MFHknBlznCXCThRlbgAZupNU3N9DULdMHfWWJ3ASGmwxbvt0z9X+2aCwhyumZ2Ca8019lWHczltyREuNqBAk1ylkuKZDOrfOGvhiIjdcdpBjWP4VhEuBUIR7coU7318Uy7s2kjaCbft0JlfGfSsYykks30MaevKUhXkiSADqjtYSFxBWeYYQ/J67nicN3kAdxyusy4pcPz/tQZj5gp3Aw9Z8jUtkMSYf5rDKxJyXtqGK/rW2tSLCHEZhyZSfmnJo1esGfea3G1cZ163gDOJuRm1Pz555/5ck3ho48+Yg0sx+Jy80ESD6FAVWwliTs39KlivoGv82Zqvv7661domNMIs6Hgq0arSkw1pqCp0uGVJiB7lqBYzXGNmFeA5u8FCQ2iC/6kMlax2dLMPZVIbo1MI6kFQGb/ScTGJSfH1zweOmSHqnOGWu6LE3U8O3PIcKaEnpDUiPZVNqd2eEtLiSX0+XmcoCBB0oYz4QWgay6Z+cIvLB0EqhykWeLgsWiD/iic26xRNWQUM+/Vc3iDzaiCFycFabQ5bV5h+oCJJwgNXcyWCypxsNZHqFde3mhITkiaC6NezLfZnMSBHeQr0ekuMzfQ4xYjhHnaAzILuGsOAYaopAOwcE3aVZsSbqVSx1Os1hTay+ZkNv0hIqI3ERSAEhiYDDdK4uxyM9lgQc8NDilkp5ShmjJuIqSh8yFaBQ6KgYJOXEInPYR9Qqc765r0J7EpoSFhEA2gO5lc+k1h9l+IiNHnXeqzS6zjf37OG/GSzJeXdWy2zyU1wa8aBwGWF02vO4h/jsmH3yIMC8xZeUytmv/2RMh9bJdmlkWceGw4rLRXw6v5nfS52NzmF1ImveqZO+42uVfrCgLml0svNlfQaq/WJxtkGjw6bpd09dhGwAzMtbcerti8DahoAZTp/ZOy/grPJRpRZU4aTDbX5F9sriHj1evwDOjn+fcRnuo3dU/vuYkjzj/HuNjc414AFeGZM1EdRXpEX30KBDSbdRwpmj9pe3piHos8zkp9xF47Nnqc+IxbralMBPHFXrH5wdzef6HDM3vB2hcs94u9WmYENJs3AjM9fbJfdx0EdHjeDB6OtOtWiUAfthebSwybyyJ7JjrghmYpVweFQB+wF5sVkC0VZBd5ZUyFKzy34Ge31YHZfMdId77YrDFpq9HJ3BWe2xBUrUVg5t01joxUK6PiYrMBSlMVQJevYhKhr/DcBKBorAMzT6ZEm9rlxeYaMg312gGcPTf0v5oWCPCGbZm8NYWGi80FkANF8cekROudi+PAmHfYVbwgQI7R9LbtxeYYTuh8g3w6RvSjkQKG0LcMzPtzjATSxeYwsuh848A/GQyzaqEg8aptU45xsTneUeJ8gxQwfow7lSjectl/jlHiccXmEo2AMhGlXCuvfGMPpjrH6DvlvNi8B+2GNjqB7nNMw5C331SEgNZ0OQNwsTlDEVYgXS53M32LZpg2pxck0rOdj/1Msy42m7CMVoodYceGZlSDG+kfC9TF5lluFy80joScWSoeLVcsYmyaydNGlLrYPILeRl9BaC43Ojym2xC3fOw3TmXAu9g8l0EXoU18Z1D5YrMJdXClIPT1SAV8ywclIVE5+eyKzcHcNcWVhOaI45ETuvy2SyCVQf5is0m/+EqedeVju8dM6JLKROjBbZ/w08VmAcjES7GFb3o7bKJaC0WXbxrOOOS5/ma7fA49t/zs2TMYXG7k5453YumkXjP+HVb/95tPjNXZVeNDBbwAXfuY2tm1H9Nvqu3/A9xKp/JRlRTGAAAAAElFTkSuQmCC"/>
  <p:tag name="POWERPOINTLATEX_PIXELSPEREMHEIGHT#5C6D61746863616C7B457D285C746865746129" val="133.3333"/>
  <p:tag name="POWERPOINTLATEX_BASELINEOFFSET#5C6D61746863616C7B457D285C746865746129" val="34"/>
  <p:tag name="POWERPOINTLATEX_CACHECONTENT#7C5C7073692878297C5E32" val="iVBORw0KGgoAAAANSUhEUgAAAYgAAACPCAIAAABvU9t9AAAdtklEQVR4Ae2d7bneNLOFk3PxH6gAOoAOSCqADkIqCKkg7AogFYRUwJsODhUAFXDoACrIuYl4156tL8u2bMt+Zv9IZFkejdaMlkbjj+fx+/fvH/mfI+AIOAKLEPj777//98Pfb7/99n8f/qyYJ0+ecMi/n3/+Of9+9tln9myl/NiJqYKOn3IEHIESAm/fvv3Ph79Sg7Qeevrmm2++/fbbL774Ij1ra5yYLBpedgQcgWkEoKTvv/+e8Gi6aaEF0RMSvvrqq8L5R05MJWS83hFwBGIEfv/9d+Iddm32xJdffhk2axRC/V9//UUb/tjkUbaNbZmrfvzxx3z0xFbO/xwBR8ARmETgp59+srTCvizETfUL4SYIyF4YleGmVMKjtMprHAFHwBGIELCs9Mknn0BJUYP6IfQEkUWUpEOisOhyJ6YIED90BByBGAHLSuzXyC7FLRqO2dNBQCKjqBBxk+eYInz80BFwBB4g8O7dO26lhSo2ZdyI+/jjjx+0mHPw/PlzS3P2UrjpzZs3ocaJySLjZUfAEXiAAI8psQULCWxiJXZka1gJ0QiE3ciLP+jmvwew3tdff83R//y3pvV/5N7d3T19+pR/Kbde5u3GQ4CVEDuygo2n2sEace8pIHMuD99ibpJLCqxEXmllrBSMCq+VIiYaEDT9i3nD3vBBE90RRArlB+f84DwI4HDBUfiXZfA8iu+hqe4i4eGs7Xt02aOP7nPT3umfm+2uDwgCkvtFhdDRvOR3GoCdyGx1pG7qrHULyjc19pbB4tUECGHCUDiFk6NkNMPXq82NfMn87rvviHSWpb1TzFNt1RGA034eMbG06vpQ8MU2BX3kGtZAu646K5WMxcwRN+HqzMlSy0Hqt5ibihztrO8FhfVDK58ye8bZOaZIhB+eCAF27zbvCCvpJsiJRrGPqjyOzFQXN4EV72Hs0/U4vaRkh269oMiyXhg7/ToxjeMG22oSsRLrlbNSHXG4iehAbXpNSAkcvMAdgJKGbOtKp9rrK8REuOrE1I7kiVumrJRdDE88wm1U59b1zXKTzXxH6HLql19+iSrnHioaTS90YkoxydcwsbHEn3/+mT89dm3ESjgErLTyaZSxR9xTu2fPntk7mLcWN/WE8qGsyhsqEJ9HTA/RKhzx5CuRJ1CejpuclQomnVH96tUr+EgX3Ag3VYgDKOpnhVWlUP9onBNTBbp/T0FG2vhU4ttpQUe0IB1AYKyei1+ZUAsv5BAAN3sXCVQrKZicgPPVQRylNBD1dVppGW19M+jENI2hWIlNUP7bMdMyjmnx8uXLKEXCxuQYVU7ea3heWWkR1icm5+nC57lG4La9peNwOTXUzxU1qz3hmBPTNGIiptICMi3iiBbc3rYPyOFP9vAIjc7dJ2uSBRBuYoPPTvnco6pqDx3j/Gxdw8aNfylT0yVBWfkAJr76UVUxP/kPAlgiAHEiYmKjEd3TJXTq4k8Bitv8l3iTYEHxAntkQL72Uxf4zEYDtBmGyJ2YaB4xRZjEh4TrovazEBPLOCubTYdxX+lcm9DYDMMcw+/a0KEUhzf44GUXa4jfU2mEok5MKSwPahQunSjBBA3Z5YjAmPtKD0blB0sRIIKAjOzVBE2XTzbZ8XYp2/U+Eoi7kll3YopgiQ9FTGcJl7jZYVMhjCc6jEfoxzMR4KlL6wxEpsSnM2XcevOKT4YUhBPThIuci5jCJs4OiTlT+ZEc29LL7QhEQRNO8vr16/bLb7wlXhoBKEDIr4cbx05MwiRTsAGnXSQzTceoYhOnjBgasf2sLE1jqHxKLdhr2MfBGQOHvqFrtCU+aROg9iq5qxOThSUuK1w6RYIp3cQRFfuduNionY7BFq+QMN/QCYp6gXBJ7BO1JOcdvqtLvRNTBM6DQxHTKcKlsDnXAJg2UY1OeWE9AjB+BC/ewteK10u+tgRCy2y4xCbO7u+cmGpucCJiIsdh78QxKqaNh0s1664+B8I2aAqYExGsFnxZAWlQH4YKjDw9YN3VianoBCdKMDEZopSHh0tFu/Y7kQZNJPhK+5R+3Z5VEl5aun0JK0XP2TkxFc2scIlJHqFWvOagE2k20cOlfUyRBk3YwoOmLPiwkr0zozbs4NIbx05MwicuiJgGTzAxDdJVmgkTj8ePN0CAoCmKAkigpObYoOeTiSTVkH3UG1bKvljuxFQ08FmIiWkQZROZKna7Xhyhn+iBQLoGYBEPmiy0pJZSlNiIkBXNshLXOjFZAO/LZ0kwebh0b7ODSjzTxH1u27kHTRYN3ieP8OEsrMTCX8mQODFZDO/LCpcGTzCl4RKvGlXsfT9CL/VDINrNIdiDpoAuCzyZkCiix0VJNtW91Ikp754ipsETTEyAaABpzBw18MPuCPBYYPhikSQzFe1TOaq/qQLhPLFSxEqQOJNrMtXgxJR3lVMQEx/ciKzOYNKwOT9Cr+2KQAp7umZ07XB0YbASi3r0bB2Y8HWnSVZibE5MGQOfJcGUur6nvTPm3KUqDVTZrdzsg+ApK4Wk0osXLxqt4cSUAUrh0sgJJnKK0XLESNJ1OzM8r9oAAVLgpE4iwbe5m0tZCWTw1fRhpQgue+jEZNH4tyxiGjnBlIZL0KjegcyMyqs2RiBNgfPkDtH3xt2OJT5lJWD59ddfIe5ZijoxZeA6BTGlj6uNTKMZlC9XlcU/NdPlxn0/oJSViBmXfTLcieke1lA6RYKJ5IWnvWPLHX3M/e/o3hwa3c5uLmIl4ne2b6XnJydt5cQUQ6RwaeQEU9bdPcEU23L349QETM7L/zQmMEesRFKJeVR/UqluHCemGB8RUzYyj1sfdJxuEHCFlruwB+l7K91mfSY11sXgCE9RQsFhXItZiX3A4w9/n376qRNT7CTjE1P2JnR2SsRj8+ONEcha4drERDwYbroFaEOqe9kaaanNiemBq54iwZR19OyUeDA2P9geASYkszTqh/l21XtzsBKOp3QnHwVbluoOiDkxRZ5zf6hwaeQEkxPTvcHGK2VXiKzJxtN9nkYRK5H3XPnzhSIm7iF4xPTAGCKmrHs9aHrQAd6gBUoqeIJJUBxeyHqO/Opw9XopYFlp5Q24oBLpc31GDn92YnpgKTlQ1r0eND3oILv2ptuHg7Tzbh9lbZG12nnBsqxEdMOsWXMDLuCgqcchMj86Czo2Upj1bHv7AHslmOD+EJSC79wHXie1tfZT42FpVBqGgjViryjPWm0LwKMhTB5icdTQ4q/2fCxtI79VF/sULCthRBxyWao70tZy9z+z5v2cv3RWUDNHwOy2qEuen1gxGgZTkT0tm5rZEssX6OEguiu3qp1BH17mtNryYEtfJSMcwiE8WFPr0HPoBibZOAKgwAfYFyiI42UdA0Doix4PxCR9mgmtSAwvGGb7JfvMTVCVe4N/L99GjsQytRn1o/aR03KfwQeVgCDrzXZmMhiYa9YQKo0BOgjHsSrNSqdQmKXSqhfKjKKX/VL8QxcllY6tR9vGUA47Mm8bUQLnRrGYo6N7tIPJWFI3CPOtXcjclqlvUDNXSL29ZSWov9548ixBJRqGP0vlTEOuHZSYUtPiZJiWv9TkYSSTQEw2EK3wfuxk46gBk0qXb6dh+uIufUF8kTKHH+JzWUuh6j8mfPJEy6PFCgBx/bryFcdArJWmMk7fSHn1rtvPwobqXQWG3C5hQUtmuPoKBWoWyCldYlkp6qjvISZGhxGJSZELAw5rKY4uvCinFNCFv4Xv5PSQMipYnSXHFuwQdNXcgl1YJHxZfDe36/b2sKflHcqAk04SAMmCVtrZQS6WelLHCBrSDF6IJHcMWltwwH9kHVtY4Fct3YU2mxLTbqwEXMFVhiMm61KUs2udkkHW6qnrtxuVlpKJx8+6kMYoaTXJlhdEYakaKSPTV1hh0saH1FjzBe7IWlC6CXYLWspNCIFc1GYyCKJ9FF3uTN9S1RbScQmH9YXtiGlPVgKusISPRUwEPjJkZb5liYBJu8a6mlELPDj1CY1CBVb7NeqFayXNFg5Jo6RjibgDHmkMEiMGCUOLgguMoiHXKR41rBfpKgorl650yJUaS6PSoeLSFVGNp1In7DLenVkJrMJ4ByImuzOfNKGMbQtrLKFgpO73WS9JfcJqFcoLArGor1Iva0YddbH4MGIlWH6WKIEv3JjYkoAzqL4edERq6KpQmKuVFFhQsLtOqdFlcSopk7rHesfYn5Vk91GICZdi6rY7kIxtC4szTaztkhOt1SU/sPX2cslJC/aSBeXsrodeFojqfoniTfRZwOzZoClwEOYQkpPMko1TdLmcvvvwU4GWTKXAyqA+7cXWdCcmvFpTUkPYuqD9yihPfuNzcBPDxnhZN21BxDpxS3u1kVGxxIJnWHkerLR9UBfrC430t76juRLu7u5EmkzI9g/Oq6NsfBHmtigPWqm/IIoadQeon5Uy2xWGtWB2yGgbpmT27EaV90uLJd3Jsiaw1FofLtKpFdsisOJhk0PINpD3i7CzzSqVmFBCBE5UqFzecio7ezfdHbRoZW0HAi2XZNtEWIVDS/fMk+yFqkz3g5HMPSMmC4tVo8W9NaJZhbTHlX2lAu1ANiorYTrEKymKe+GFlsf2K8S0DC/ZIDv5W2TyVH5YzxU7tFw1q83+y9ekerx8IzqejGjq0ohV0wEqdqaX+ss99sWUUkf3q3Gpxfb16Ri373NhD8xEmHHhxasvO34rxztE4gU5Yn1cfYnJ+vRiYgoKw00rJVQGnh31ZJhQEbj+FPYK2xNoxd67WCC5zhpaukqSgxqls6F+O9Ok/ZbskjViernXHE9M8rnJVVHWKs2BZZ4nWlyWYJJWoYBuyIkqOaxPvLR9Y01pAjRevqYZhC7bseeqRzSTHckKacsWx8hibkUB1OIP41s5jeWVaDT2cuFmBxMTbyrLI7UpqMPNJaXlcdkslQLLeC3Slj1dNu6bnDmRnOiQuDKqOfxQrATsK78QVh9Li2Nkf6HEii0tZrbNDmU52w59nbqLg4lJGRkCipbsEljrkhR3+xheerZUI1/pQkz0wsqcUmQv4dEo0o6iBhsdEi7JEGKoxX0hrXQthN7oGNn1ALFIgJUW3GwtqdRYf5RpGtUbvNkoxGTvv9QhKy19+N+C36HtmGCyaqfDWRkx9Q0SrarLymIBpt/6LVJpdOjWvthgfdYYSwdgTrSF8AWOsQwWe5XVRPWVkaqNF0DgyLty9lcbG/2PS0qmbZQQWV3hEk7ccVFFmYibVuaYSqOOhrPbocKlaJjLFJAV0stnRZrEVn/88YcWm8ZQK+10u5rR7LjdSFdKPpKYFPswjRs/gqdL0mEvmyGaErMmQNp7VEPukwXTeuGAkyTSuf3QrigtCaBJyZV7VQvsAvj8TXbqDUZG4Mit3FxS4KkZLdQRprDAsnhnrg5Rv5VDG8mvDJcqvazcIVYkV05peWhfUSrSOCUrRM3A8LwUc4hpIgDPe3gYMSneBrvGVVHzIYV7Wbi0QIe061KNHdR6YirFFMvouKRzY714xI6x8dq0mf0QeHS2i/xI5m6HJaMz3t10OG9HhxET60mIKbBf4+xSwjWFe6gEU6re+gk21BPDYcphwWWwR/iI5qJ6Dtfjlso8vGYoUx6ORkmBw3JMJJXIU5bUSuuJbkpRA9NjWcCvKbH1BNhafgrXpjU///xzR/myQirzYrilA/SaEgKHRUwlhUr13cMlOtKU2GICaGE8daKkZI6O9bJCJNNxiwC5qcPTEFMpwcSGYtlzNJsmmPAhxXdbsN5lfPSqCabLGOiogZyDmCqvoSxOc2ihhtoak1yzjOTE1AKXrJA2dkJPMbmdmnMQ0+n2cTYQ8AlWmU5OTBVwbvnUOYiptI8jDbH4bQNNiS2IQ8I9UVKfXQIqaua4RYDc2uEJiMk+ZxyZZ/E+busEk+bbFqwXgXDeQxtXRqNw3CJAbu3wBMRUCpcw1eL3IUQcWySYYD3pvJg6b8ERZYV0sE5MKSY3VXNiYiLaX5y01pTYYgKIlWC9xTvNW/BCWSEd7BZ2SXvxmmERGJ2Y+ECaHgiKQFwTjGhKbDEBlKpfHNBFI+Ww9H4D7w+mjc9SIytECl8jwVTy25IpIxBu/HB0YlL0kdppMadsmmCyH2ZZ9gZfOlJqCL6y9XooIXt25MrLJ5hKpmn8kMbItttBt7MS05pdkhbqLRJMCpcI6Ja9KLOD1UfoQlZIlVm85KSivOakCAxNTDa0ifBd47uaEmuERPqEQ/uLLx3DpWxfZ6+UFdKBdLdL2oXXDI7A0MS0ke9KbPcJoK9fI7nvl+G6q3q4X8oKkSbXSDBFg9Lh9eyoofUt3Bwx2Sisr5e8fftWk00M1ddaqTT1mJ4auebyCSbAP6lpBnGboYmplD5ckxuSu6wRkhqPu2Pau3Ezrm+4RHfEEWmn562RFdIh9F0tUvnH1lzMjtuBeUpiWnPDVVOi7wQgRAq3h+E75b87mu1ieXRZIYWol10Iykj5jfY4hRNTavFszdDElNWYyjXW1ZToNQHQhwkgMoKhNrofDOWlgGg46amRa0pqY9kuFMy2mtULEyuM3RkNXCLbY9aI2ZY3XjkuMZVMi8EWE9MWCSbWZD3qyUx48eLFRi61Jk7cSKVlYisJpl5jrDz+tkznXlf1GmAvfYaVMy4xbQGZFuqOCSZYSZu40o+4dBlLlo7tL0R16WUHIbJC2levMFZd9BKYqlqvKdkla8S6qNs8Oy4xbWHC7v768uVLyYSVumxDSo6YBaQ0AUpCRqgXYqkyXXjEfo5CwWza16Y1Jbts6iGbjmhn4Yf9GMHkOLcwoaZElwlAIkOpJXIZW7+vW9KZ/ekWWNUNxEY7gAldMvlnpdVkhbSLxW9lW1EyylzFrJCV5SwxlSy4sq9LXj4uMQE3Tp81cOn1yLqF+iaYWJb1ji6Jgx9++KHe+/qz2YgJsUC0JzG9fv1atyDDoMKNyMYvr1cSTF3mLVYW8R2V+Q5GSS1esmDa0mvG3cphm1KmsPR8U92c8tf1CSZml2UlSa4rsPJsiX2WobFMmefPnzPbo4WBQ9CAqVtkVrDqcsdKj7bCAt2fJmsZYGiTNYoTUzuAQxNTKUFQce7KyHXVypUZVkJCmJzMJVJLszYyFQ0nT2U1zwaVk6IWNCChVsnuixHqkisSSutQXaA9ywZT8hv1sZf3KnOjNuLuIDlrvl6dXkzOKYkJGzSuz9ZaXYgJ17eshMwuaRGrZ6WcnbrZxbkiZNkpBq7cTVZCixrss1qaZeW3VGrvho0at5YtYue2KY0xa765wm+k/dDERCSiHVNkj7kPqnRJMJHtPpCVQIDeIxw4LE2DtOWaGkUia4RsGsXc3d0JijqHrhlCy7VSwzaGlXaLrG2/Jy0PTUxgWnJl5glbqnbQFS4tTjCxkRFLImTnWCmMNLvksmvY4cULAVjCfDKBwtrQhd2yChDQyVUo7BnGpvpkN9dZ26XXek1AYHRiIuMrh4tsJpqI6rOHmlfZoCN7iSqZ9k+fPtUijIfheYe4Pmhk5392iZb+XQrZyWYlTwIrezEE7bmshMkubGNbZolSOhLrvHr1yp7dv5w1xyQ+++s5dI/v5/xpemtI1MwRsLBtabXB1xslaj7DL42XhGbsGYmPNF4mABHKLAl9G2t6SyUKcHffXlJptrtsGVpJr1KNjZXwmSwHYWW1by9gDrkHlqqr0S52TcsF+KzpLlx71Nxcr3lWwqNsbanyqMHjfGKWyOot3GSnAatZaXRRPVdpHQ6dziW1SGCXQzvDBQWrcRfhFSHqK1uoIwPmIndipdBLhG0QO5dWkCxWQgL+WRnCPqfSOYJieO/Wvaf9joDG4lGfg5gYnl0Yo7mBa9YdWpOZ6dGCFH0Rg2guBcdqZ7SWLha3Qbdo+Bw2jmtxp1yY5ZGgST1es6zE/ET/oAYmswgHUS3LjEbBxLMSsLJOHVjQlt+aSXS8nWJOTBbwR3uyMj5dmR74dImetP3h8rpnpJTEaJl4mk71y/c5a2MEGWNr3szeBgXPer+WlSCRqLEWDI2CQqNHYRRdheRBWAkHyLoo6G3tG+AmQEKhEcmtFVsm/zQRk4aHjUvbOuyBW+CjEY+ofWXHgVjxlwzMFimaS1LjwEJ2Ta4MrZeqdsrBBZOTLeKOLJJpFnxSMvaVQbFUyne9xrtMDvrIf0KBmmWiZl3lxPQA9kNYORvXPFDrw+ssEA1zg/mjU3ZuoDmnaJC9XULlIUNr8UUCQ41IBVij5do1bYA9CtY4BECAsrEqh1S2c0eWZ8Ef62iBQT6HsFg07Rm12qwZWq9rcTBZRAX8sJf8ihxgV4+hQE2l/eCnzhcxWUBZPLO0Ello1iG+Pr5F7bQPo9tnWYYF0hinDi8GmuQOAE9HVBdLe6jKOsMI5SzJ7rPNdGJ64DAjzGH8HttDKHOd246ExR+vsiv/CI5e0oGQxCofyjYeLF3YpR6jp9veVJ+53BHt0VKBoQZL7TPVF2CFE0Zqs2BM8vKCjtJLLkZMjxlhBGXlMLwpZhsAx4HvcFtNQpmHIZmfwUj237Ql/o3TsJ5T4N9zvS7AU9QpCxPL7PD1FSEJ1MQsgAybgznTL5wCT/6Yoss+UMXTkhKL5CCTwfKHmRB7yKOtGnWlACB4VNQABn/z5k1UucXh+HNz3qhT6q3UhKluO6Cm0v7wU/JsdN4toNhn1Ex+awjK1OzTtfeSRQA+jSzC4W77zdPNzSyGqhz9lZTU0rNqZC2WsmFX2lkjUuM01wPzEkmpgRd2RiAlJqK8ZWHjzpoP2N2tEBO7gAHRX6MSm5p045DOjTVd+LWzEEjBb8nEzeridho7MZ3V1iTF4KZI++xdoaiNH26BAJ/EUZZN8p2YBMXcwpWJqcs3mOYCumf79N4cObVZX4PZU9tr95UNl0pfQ742FF1Gd2ViunCCKdgev0+3qB40dZkYs4SwBGaJaZYQb2wRuAliSmevheDU5TRoYoZw3/rUgzqd8jxXFemMyw31GE2k3viHTkzj26imId4f0S6ZjnT1ronwc6sRSIkpXTBWd3JbAi5LTJdPMMlP0zmQ1qixF7ojQNrbPi6HfA+X1oN8WWK6fIJJtk+DJuYJzwGrgRc2RcDDpS3gvT4xRTudLUA8XGYaIqU1hyt5SQVYALQEhgF6uNTF0E5MXWA8WEgaNDFbPGjawSrpApDW7KDG9bq4JjHdToJJHukbCkGxWyENl3ii0m/GdcH/msSk6Pp6r8iVrJ7+zpUHTSWsetVHwRHO5g+R9cL24sR0CwkmuQKv9fLWqA4pRDPHnvLySgTScAm0z/XxnJUIbHq5E9Om8O4qnFkRbegImt69e7erEjfTWfR1B5bAFy9e3MzoNx/oBYnpBhNMchMSHNGE4dAfBBc+vQqvX7/mIzOSxiYuWhJ0ygvLELggMd1ggsnang2F3dDxTJMnPiw+68sQfbRH5tDf110PrJVwZWK6qQSTjJpu6Jg2/skB4bO+wK03+4UT38SthzSV4MSUYnL6GjZ00ZLuHwbqZVRydvZVRDZx9rBXLy7nasR0ywkm682vXr2yASMJkbu7O9vAywsQYBMXUTys5HfiFiA5ecnViOnGE0zW3swZm2wihvJnwS0+C8p8MtRu4kje+eOUC2BsueSyxGTjhRYgrteGlRxuYq+hoTGv/A6d0JhbIOTUsse1hE7+fMBcDNvbOzG1Y3W+lvwwjM2AsNqnnwk/36iO0Jhg06btWPb2+bW4I8Y6RJ9XIyZ9GccjpuBf7DXsIzas+c+fPx/C9c6jBPc0LaHz+32W7s8zjjNpejViYtsPJfFU4cV+RW6NTz179sxyE2W+bbZG4E1dGxLeSi3BSpC7J7y39oGPtu5gZ/ls+33nn2ION1GpO0qhECrTxl4jBGAl1jk95O2sJGS2LlwtYtoar/PKj+ImuMmfupy0Jig5K02itEUDJ6YtUB1UZsRNxALOTRVTkYxTLsljpQpQW5xyYtoC1XFlwk1MtvAMAXkT56aSqWAlJebIfHteqQTURvWP379/3y6aLbd9LoYLcW5PBLYDOEhLAiUoSQldbmX6O6jWNC9fvtSbz+zmTvFkwMXm5ryICQ5iGQncxL+UnZWsQ5+lzC1LyIjtyVkUPkpPPPwUrAQ+F5ub8yKm4B9wMxlB3NpZ6agJ06tfnhvktRUPl1I8T4rMZebm/wMhrDvsZh1EJAAAAABJRU5ErkJggg=="/>
  <p:tag name="POWERPOINTLATEX_PIXELSPEREMHEIGHT#7C5C7073692878297C5E32" val="133.3333"/>
  <p:tag name="POWERPOINTLATEX_BASELINEOFFSET#7C5C7073692878297C5E32" val="34"/>
  <p:tag name="POWERPOINTLATEX_CACHECONTENT#7C452878297C5E32" val="iVBORw0KGgoAAAANSUhEUgAAAZcAAACPCAIAAAC59gEYAAAccUlEQVR4Ae2d7dnetLKF4Vz7P1ABdAAdABVsOgipAFIBpANSQUgF7FTAoQKgAg4dQAU5N2gz10RfluWRH0ue90ciy9JIWjNaGo1lP+++efPmHf9zBBwBR2A8An/++ef//v33yy+//N/ff7rNzz77jEv+/eijj/j3ww8/1Hcr6XedxSro+C1HwBEwQeDVq1f/+fuvXRpc9sUXX3z55Zcff/xxvZazWB0fv+sIOAKHEIC/vv32Wxyvbin4ZUj49NNPSxKcxUrIeL4j4AgcQuDXX3/Fk2LzqKV88sknYc9IIuT/8ccflOGPvSZpXVinqfXdd9/l/TJ2lP7nCDgCjoAtAt9//73mILaHwSOrtwKRwVa6YpSGyFIJ76RZnuMIOAKOwBEENIW9//778NcuaXAZrBfxl1zi30XSfEcp4HjCEXAEDBAgEAbRBEFsG4nptz9tlOZ5mvn1119rNpRbJJD/8uVLyXEWEyg84Qg4AkcReP36NQ8WgxT2hlDYe++91y306dOnLUTmLNaNsFd0BByBtxDAgWInGCL0eGFsDI9QGKIRCBUS+H+rmX8uoMh///vfXP3PPzmt/yP3+fPnn3/+Of+Sbq3m5SZHgDUWpbM2Tj4O++7zJC4gM9d0GDGRiX8FCiMWdtALC3qCBEu+GAXYV/4X8yhOtnkpz0eRQnqzvBdYAAGsM1gV/7LALjAiwyHIMzWmA16DoeShoswnsj4ksTecXx8pbCXmFyVCQ/ueUaau3URqqyPld0sIaBsiXSp223ymAK5HmF0kppgRdDKig+Pd5gyEyAyBeU66mlhF2ltpCMBpYh+LsQ5L/ZDwldlET9cUwuqqV2ynsJKamGZCZMwLNkGlkhfJHzGRxSfVFGEFhbZDLZ80W9fdcbFIhF+uigARBx1YhcL0s+1VR903Lg6UwwtCZGDFaYM+UfPWSpmRsVhBkaXIgBXtOovNazYDex5RGCuhU1gdbohMx6GtZm+90evc5RFHqTPsLku32vMrLIYj7CzWjuRdSqYUll1m7wJH8zh56n9bItOh/Qgwbv30009R5t5L8XPTis5iKSZ3z4koDOuBwg6e+rkPpk+ePNHPc+/mkY1TdOWFJFjSfbFxyM8n2SnsuM6++eYbyEvk3ITIKiwDFPW7glUlUX+H6V+VmlPcYuLpR7xT9Lmxk8QCKt9UahSyqxghDPxzqVL8EIqU8EQOAXADRv7CTVAlsJj/pEyu+ox5sAzmmo08kF/noJbxbuxJdz36TXtJzi4J5oUrYb8WdC5exurETQvsURQWJ6KllpfJIgCF6VAO6TNVme2SzhwxkaNzOWFmQd/k66b70mmHZebi6M29o8QRqwxPxjlv4sgXMneNmpMB2qXF+PTlLlFeGATwvDSAzGTekcZcFwaH4CmTkcUv7B/5lzQ5JkHVykTAVudmMWxCr3jrmUgwiNHj4jF55IjxrM3E+Eb3/MryifTL1x3oJ95ZBPKVO9/XN2yGEzm//fYbDhf/krayItmepx1jNzZ3XAyMIHsO70ZjY8ysfvxVBh9V4RLK4M9wiyodkETaaD3neEChLp+7OAismfRQSvKUbe0gjox0dILFAIsSbLnEumC30e2uJz+d4zLGv5aKXdtUKEMqhwQ5uyScX5jxt/hrzOTRfcOagQuOaCRKuj26S8iPHAT88xMavU8T0fRDp1cIkM01kevbSWxpfRZjkJuswYJ58ryC0cJCHa0K+pJuj+7VXNY8Go1B8iPzO0GtmwOZS+/RQqvnCJOIwU4fF9ND6k5XYOqWWa/IXpidBbEDfUiyXsX8bthLarE4pCef7dCtr5pmpumhwSAvXrzQOZ6uIICVRgBKYZyPsD2/BYulK48AERLRahndHXrJIcmSkkb3CgLVvjqbHf1YbeiobyWc4Ga0VnH5+++/3wqE7sFikxJYjISIua7PYpX3VAMozN7HBrNZTyIrj7Q14pJjhGIEQT4OqdUTpREdnlom2GJmMgSmJW6vXHqihACOWGSlUpKgfvhcNTnrs9iVHTFRCR4Z7rFchgSB9ijH8DLaRDPHohzDtlwUy0MEL2bJR8AdmToCrO5ZR4zJoncwzmLvjN641fUkd1N3TK/eUswkQVwmOoPCHHNHzATbkhAQjhRKDr5Gqbznp9uFgAkw8uRXm6uz2FVYTJ+QDNpKvTMTy2bmRIyJWTCjTIS7kBICqTtGULK0XSoJuU8+VlradENhUQhocRYjKJb1SMUamMARInLr5ARWHm0hBx15ZeZEmEBhemU7eeD3aQ6csTc9XnTh7pgGRNJQmH70JPlsJNPH6Iuz2BRBMdGQ3ttG5i5lDiaYM+n6747YQVQbq7NURP4Fy0mqjkZpCxcj4hGdFg6DhcKybz44i312HWvQzBX5ZVadZM5Ejhjzyh0xK3g35aQLBhpxd0zjRjgsRYmpQSQ3S2HUdRb7TCP42PQg5pJBuSMmUDwqQZQgCoC6O6Z1QQgowoe7UBibqkrkZ2UWmygoFhSpfTG9u9RqPpJOHTF4s2IcR9ryuiUEok0lxdwdC1hxEhizj/YKmCgBsrqVrsxicwXFSkZvmM9siaSlrntUwC/NEeCsZvT0mXmrTz+ZtziFQDYKeGERhcH4zOLNiIez2EVVbL675DuIkYkw8tR7vygca3UrhT1dYNYa8cZooDC8sOgMI5g0fqHMWWwD30fd1rtLkz6k88Tj+ibAdghJXWA2Tbc9yp9SWAiEffXVV43YLsti0wXFIoVFm47o7t5L0IgWOiSkHsFesV6+DwFi/Kmvfc9NZUphIIOtpofCKlAvy2IzBsX0js/2yGvqiLHcycu0FfvwW4MQSGP8nJC624cuUgoDlp9//nmv8TuLDbLSHrGpu9QjJVcnPUM44hlormXPyyOQxT9VU77yErkpheGNEgjrGJyzWAdow6tkTby7VQIu2ssLcnw72Y2nSUWODqRBg/tsKiMKY2fAEl461LoJ+JosNmlQLPvi2KYKNwtk54az2CZuowukKmAmY7qj2324/IjCCIQR/6mfCKv3eU0WOz8oRkTj+fPnvDxRh7t+V1gsDf3WK9bvpvsU5G+ewanL9LvHEch63Kmyjjd0KQnhaKsET7opjB3Gu3//ffDBB85iNirGIvncDf+aBGgNj1lkn99n548NEC6lGYGsFtZmMTxNaEsoLMTy+xZUEYJAZ7FmoysXRDfiRqURqHK9+I64kGnEJC7afJ2dFdn50yzSC9ogwOxlBkaymJwmC2Ek9gqXTBMMTyYIq35fLD+MZXEWAyxBKqs8PJ0jm/BUprDPQcmBXBBiyDLOYqm+rpOTVXRWZdfpc19PIgojVstX2vtEhVrCYiz5C/piwikljLKmUyrcki8tHpT8448/Igq3bu95mVIns4TO+t/nw5da8fxuBLIGI+bULfZqFTWFsUhDQN2PI8PQeD4gu581d5SbRpA1nSOKl8XzuGSOLBtSjHRMjy7dxei7nj4Tgawuslo7s1e2bWkKw29ieh7fCek5jsx/2fb4CtL0CLP9Oc41WqwOn9tK1q30pbNQXK2TpaFpR9LKfyTkJGs41m/l85aGsJlPB+iGdEnK87B71ys4UvFqCU1hKBGDNFmkNdH/pcTNH0PXBdJZQY4u8PC07JZL6sShte2kvEpiLvl4P7MgANFxyYMk0DfelM56KMDLASviKR1NY6WoCQkpILRFiw/EJD01RieJfHcMs73KORMZVAVz8Cda3d7DSknkiFiWZEq+Uymd3jpn8Gm77TnpC4OR4WI07dI2S+rHCLaSN5veLJAqK0CxWfEhBehto5OIBTPJG6cEE6lRLD4RK/z5Y2cskYlySZ+H9iS1DXJsW9QUxjpxUDjuKj0Mf5r3IUckr8ZieoSpcZADzR0EVFfXJmgrWbfSl84SOq5Hn7RxtTDQLNHQVfL5k4VXKxTS2XSgtHZCXWr9LfKvf7Q0SWM/jfxoBYjeHEk3GLKV/Kwc6EDaCglysiX7MjWFRQ3ZXqJiergai2UtXgO3afrtamP66eYMJbf3oVIyS+hkVqqcfwuq1RiSZnVNZxRQk6/1GNKlDSZMpHkKsZg7QqIBUgwSiSTDnmcSGWaTjoucoeY0lMXoudZpdnRWmcFUlmKxkkEIZIAb2fGRy2ieHBE1oi5+hwxcEmHtGtFch0xNH4Fo6vSRfSE0JTKEwEQy5E33ivKR33oy10tXdSIdVwfCpSrjWOxMCgOusDItxWKRLWqbCGlD69QzEOGGkkuWtzc/HT45Dwn9pD2PiAbSSR2ltBY5WRVHbgu6kLFTPisnZNINQjZSWCdSf7Ai5+AtzbnSh6HrzSAWO5nCwCogvxSLafMVa9CJuk032iKmH1EYTZhIbuxAS7HUTAMOZ07OUj8jCgPMUslsfupjwgJSkskvGq+7M1E3pFZI7O2VdKAjoZ166QaZHaIaq6Tmcdwwzqcw0ftSLLa5G48W7UaVSzHsHrZKZxGWd1CyNGGVyG6+6KeV/CNy9BrQwf5UkakuiUBYaEFyNmko6wFJdZkhR0baWFczr3QAM2us3lHMnMVwpTdnnwzNKiEboHVOvepDklmYQHnvoeHwpR3mBkpC8XqS6CY6JOvqI9J0eITY4zL5fpEwLLO3/RcipOms54IoXmoRfoSD6m8a042SNkND9bvSmXGJy2owO2R6yxqfvTUuU9ahdVgsXV4i+ECZ7xFFmSaX2XllIrlbSBaNh/eTVUH8Dhin733g7FLELHr27JlQT/b4ggZTmFRn6rTMEJ05KF3SyzIn+AfhJjq6EYsNghKxJSsc1+Km5PMXxs0u8QZvu69Ul4bzmw5Qdpq0Un+1SL+HVGpIZkipwAn56RhPaLSvCd6XYmPbV/d4rXW+aZH1Po4D1CLhgiwmXonufzaipwsMTcMyYZcEB236SvWe1ClG3L2SkJbN2pk6Leklq8TSoO6cvwiLbQbFxun4gkGx0mBLs6VU3jAf90fIhcMNdV9ps93KirXpiCEcldWbAKiDn46py4/uHkQjknbDy0VYrGLWQanyOKP9gQ7+PGL5Y/pRvWT6Zy7ajQYaHko0Fj6nmFAYBNEXDmvsp2xaK+WJrNUJ/aCrWGl61y1sb1f52xZeJC62qe8OruETIuHrKOFfwjqEhNNDkh2SH2Vt9ak7rlc4YhJNFzrrbg5ppbqsNI0ftGF7y8qUykECXc0+QEgLG+agmpZ9rmGLK4m6iy92nGsgNY4FSAhZjOC4ZBFllSjNh0exmIBGB47v1EqjA70sMWVR5XfRWfk0IPAXfhzCH/KT6bon0uHKSKWMJ0BgBV9sMyiGgVqtrhAZ3oQ8PDKUbGiOV7N+ccRST7Zj1BW/e9eKgtf222+/yfPKRieuo8PdVa6mx+6BjK64AotVzDrAt8u4NxHnAZm0aCt5s+kZC+hfJm8JWm2OsfLkrkMdRNY9uL6J+cULrLCjFE4pYd1h3CVR5ON/yV1bySJ2UEL3fFATqViJlLPdM/lacUndbMrm5aOHqCZV1qQ5zmKHFHdNFit5K1bb6l2QCemYYFWJHpjI3zU0w8KlE3CM17CVVUVNz2IVsw46Mw9dXTwoxqilh1ew2jA/0UJ76L3SbeHEtMzULJYOJ+RcSpWlTj48f/q4WMWsA7jmxi2GZS754dYwogM//PCDodiKul0dhjjPJWp6X6xi1kET5sYt+zVzyXOZzkN6W1L31EGxhyC5UqPOYvu0qY/FW7EYD/s9/NGihkr0wEoXLd3wMldDYG4Wq5h1ANo8KCaOmJVkDiLgRxA84otXVzOOq/Wn5IjRT2exqynrzP7MzWIVsw4gmhu3tGglWc61Cz+eqf652hLw025bqSOV7DnXR8BZbJ+OZCKZTBt8SRFocq5932BmKy1YRR33oFgEyN0uncX2aZyNZKhgcm5AHDHm4QXfgNkHzeDSleiByYoyuPsufiACE5+0qJh1AMwqdKXhxx3grUCmzfFj4uEjGUH48S896E4umS45YgzWWWxJjbcPamIWq5h1GP8I44a8rD6PJY4YbGvi2bVrfcaSFXWPUPSMEN22zxPvKCtmHdR5ceMWFuMdaZMXDMWIS6+z4P1JmekSJXWvERSTo9SRXkqqjIrd/NJZ7DEG8OrVKzFc87i+BO+isc37GLQSPbj4WhWpoHRZUo3t8lZqffb8WVmsYtZBJSOCYobKlkAYe8njITbDjl1TVMkRo7drsNg1YZ+lV7OyWMWsA/RXNm4cMfkAnrkjNovl7epnRd1XVvSuMXrhbgScxbqh668ojtigAxbrTewSi60RFCtZ0np6LI30YL6z2EEAd1fXjpjQ2W4pXRVKXNAl7LxKlejBMvN8UtWcZwTVlqZksYpZh8FeOSgmzDXugAUeSlXpk92szPBlWCyrksX0mB2jSeaULFYx6wDKZY1bO2LE9Qc9gVrscUFF3VaKZl3kayVXO4niLNbIcc5ijUAZFGOS6Fi+OGUGohMR2cMWFTpIBFwoo9Rtq6AYSwvHsiBErZ0zx68/96TbzSpRF/B0QMBZ7DxLgLbkjBhzZqjHtMxpyUr0wGqM8vsm55lCW0tWA2xrbeJS87FYxayDHq4ZFKPbcliffo5e9rObETneMZHBlhwxhmC1nZQmrATuhbekl6wS9wq/Q/n5WExsrqSeR9liqT8hX/8UI9Y5+geosxOgNFvqPX/s3Yq6TRStfy7zUW+zlvQy1Ft/rFptW5/vbfCKWQdoTIzbFuVnz57pV0xGO2J0vgQCX8c+f24Q9wlag1v3PtOoqNvkh+nEQd7bMUMLybJYSYOG7S4jyllsuCpZ7WWq0BgbXu2XDWo+64vRFhPmTBZ78eKFjgaG4YPGkydPWgZeiR6YTHI4XVjyhKWlNOQsi5U0WBJy5/zJdpQVsw5avFpQjA5HnHXOml+iKu0Sjrb7p0+fQg3yQCM0xyWAwOwtrQvFpIVNnt/JY2Io44FfqcwqxVksVXopZzIWq5h1GKHJEl0Ca28+RyuYsdE0lpmzV9re8lkossv+Xskt5dlE8znJUslGECoSjj+/Y58r8hv7UxrOkXyMJLKQIC2rviMNLVzXWWyUcrFODDFaZskpeUnm/cjO86g/5o0GgRCE3kSnrbR0g+1eS7FUeGOObCFRSuMOt1HyrmKlMWbVt0vyfQo7iw3RNTMwpTBakpkzpNW3hdKBtzP+uirNmbTkkRzxcY4IGeof8bt5AkWdcI8MoaWudEMXhsIGvdehW1kmPROLzRIUwxPBClPrJNIx+oCFtsvsYs7mBSdRFxuR3tz4bwZ9WAZMqDA7OhQkFEnC5FlntqGWzOweP6u7Fmn3LDMTi23Ojaz3caZeIQjiQXQjG+k40xFj1Gxds2SR0qs5RNmZqVvZ1JQ8EmEIWdw2m9DN6TRroZwLgyysfkVBN7ErnVXHJj67mli/8Js9fymPkLNHwKGymwsUW4NDDRyrjO9Qf3AGtR1rYXdt4QJtx3gfuwXtrKCby6bhoIpI7YVhYFnCwhgqEkq3UIFYEcqqd6MkxDa/A5/jHXjsRD7e/0jCNL4Yu4DsqqWNQAxUZ45Os/fB//rggw/Sx5G6ae6eH+nILumpBet+npBmsak84sBXEueLBAcgKCzek3QPYwB5uWxJIBlAxIp4fbLSjRaBx8tg1akQ3M+Hdyzt1aVzIlarX6YTgJx6FZO7WF7dzQkQn+nsMHDmWDtvMgQTKHYJyW5sQXKXkI7CKenIHKh7glrRTGZRKE5TagAsDO19Q19aAu5ee91xJbMPFrCrcS0GyY+ayIPG9c4uuacNnob4w9Qw+namwCbM9wihJ/yLcDrD/Gzvj0xdXIBdOBsWzvZ2NKVmvxIBdPV2NYXBOFFhvc0UYNFLC1YoTqog+SIURs+zdA96LYM6UgbcBJCQaETySKPj6j6YxSAdltwI0PUuHzhtsqs9meNMKkjW8xPi2JyZEdFEFBZkyk5TLGRTMshrA0vJcTQOdfn0R8YSEuTUq5jcdRZ7C/aDFJ7a5VvSl7hgFplYXp8Q1okURSimT1p7LR1HDx3AK4SqMBjtL3NJZjvRZEkZVxeW1NtPLjGtiCMYtZRpH8i4kjB1qppd2+TuvgF71DQ53dIeXvHBvlg2/BzhO/sls/SxatYcEcA8Z8GHMvauUtjDJtEw39IR1Y2E8pvO4Pk6yjLyOW67s9hbBnOQwrGtaMF8S/r8Fzggm9Ny9PyBRlMgs1u2ET3BQvAv0g5EOXuJJtoqRtLkEvzP4YUO6PSmO3SYuXCOtTiLiYX8lTjIYh269yp7EchuKvGS9so5Up7JCZtAZ3hbet2CZcjsdpTgYjgamdo7I00O+acxdQcyAPLWRPr7Aig6RHVUWYzF5vu+WKp7z6kjwOEjyIIprYuldqzvmqc5K8cb1+YvXfPyEH8PP3/fAVcW/9Q765B8wyrTnHq9oW4Mh5zGpyC1vadGDfvjonA/IxBwIc98zTZqfepLZ7Gp1dfaeRZ5vY8L1dKJ1CrOyx1GIAWf7eRhqTcV4Cx2C8WzoUt3K9lnZLeA49GD5Bcw07iYs1i3WpzFuqGbrGL6pJKoP68WTjaMJbqbdcT83clu3TqLdUM3WUUmCU/uok67OxYBcsIl4cgsi53Q9KpNOIutqtnMuFJ3jOl0wkcTM125cRYnTqLRs7o88LdLos7MeOksNqPWOvvMVIncMaIzqV/QKd2rtSGQsli6urRJ8lL/RcBZ7F6mkE6YNOdeiJw7WuL60SFkd8SOa8BZ7DiGM0lI3TEmVfZbfTONap6+uiM2QlfOYiNQvbTM1PlKcy49gGk7x2oRHdl3R8xEmc5iJjDOJCR1x5ha7o6doMJ0tUhzTujGek04i62n0+0R+b5mGyPrEqkjxjFXfzRpArOzmAmMkwnh7FjkBbg7NlqFEeC8EOaH9awwdxazQnIyObwfrr9mQ++jaTbZeK7d3dQRA+3zfxPr2iD1985ZrB+7qWsyhaJ9Je7Y69evpx7UZTsffVOEoP5XX3112d5O1zFnselUZtZhgjLR7OLSj/Kb4fuPoBcvXuiPu7GXjNaPfwr6/50IOIt1ArdGNfY1el/J2TEP1thqllUh2qpz6S9+24LsLGaL52TS0n0lc8w/dGGoRR5E6o/w+F7SEFsR5SwmUNw0wb4ychb8Q1dWpkCcUb+myl5SX1q14nKcxdwG3uG79fgIAgRBnOfPn8ulJ/oQYC8ZrQdQmD+X7AOzXstZrI7PXe4ywXSADO/MT/Mf1D0f19V7SQKOfsb1IKSl6s5iJWTulY+PAJGx5ZFhMwn9eaWgsTeBM6tfmcQp86MVezFsL+8s1o7V4iX5STQdtcGPSD/VvzgERsPDjdWhRnbrL1++NJLtYjIIOItlQLltFlsefZQJb+Lp06e3RaNv4Dzh1ezPL4HqtaFPpteqI+AsVsfndnf54VtNZKT5sN/tUOgdcIjoSzgMCmMl8Ih+L5yt9ZzFWpG6T7mIyIjpOJG1aB8KY/Mox/SdwlpAMynjLGYC42pCUiLzo7CbOobuncI2URpRwFlsBKoryIyIDC/DiayiVwKIEv9yL6wC1IhbzmIjUF1EJkTGzAzHL4j1OJGV9AqFSTCR0L7HwkpADcp/982bN+2i2fnrI0VUxLg9eNkO4IwlccHgL4lY88a4v8ys9fjs2TN5hZ5N5RSHKhabyPt8MQiLNScQGf+SdgrTBr1kmnNkMBe7pCVHZzgopsMUFMaQF5vI+3yxoHKInCgmZu0UZjgHri+Kw5y8peSOWKqpSZFZZiL/P/0tfQH38xRyAAAAAElFTkSuQmCC"/>
  <p:tag name="POWERPOINTLATEX_PIXELSPEREMHEIGHT#7C452878297C5E32" val="133.3333"/>
  <p:tag name="POWERPOINTLATEX_BASELINEOFFSET#7C452878297C5E32" val="34"/>
  <p:tag name="POWERPOINTLATEX_REFCOUNTER#7C5C7073692878297C5E32" val="2"/>
  <p:tag name="POWERPOINTLATEX_REFCOUNTER#7C452878297C5E32" val="2"/>
  <p:tag name="POWERPOINTLATEX_REFCOUNTER#5C6D61746863616C7B457D285C746865746129" val="2"/>
  <p:tag name="POWERPOINTLATEX_REFCOUNTER#45287829" val="3"/>
  <p:tag name="POWERPOINTLATEX_CACHECONTENT#5C686261725C72696768746172726F7730" val="iVBORw0KGgoAAAANSUhEUgAAAVMAAABfCAIAAADanLPsAAAQGUlEQVR4Ae2d7bkOOxSGOdf5z64AFdABuwJUgApQASpgV4AOqAAVoAMqQAXOva+Qk52PNZnMmryZedf7g5lMPlae5FkfSWb25d+/f1/q8vv06RPt3Lp168qVK10atEYMAUOgiMC/xSdzHnz//v3bt2+U4F9+XHz58uXnz5/hBdf8rl69SgYjv0PD/jUEDoVAI/Pfv3//6tUruA3DZ4lOEZh/8+bNWaUssyFgCOgicLnN2z85OXEmfa402PwfP37MLWX5DQFDQBeBfxqqI2Jvoz1t3blzp6FFK2IIGAK6CLR4+6zSYbrbyG/M1x0/q23HCPjlM9dHSKcYJjd6+79+/QojfLQAt/z78ePHMD0dFZ4qSp/WbymGwHYRgFbv3r1zJCrx6Pr165heLOi9e/euXbvW3lnifN3fkydPStKgtHTbstoMgX0g8ObNmwZ3GC3gFtobQGiJ80vEdunQu5ShoW+lqizdENgHAm/fvr1x48bDhw8x9WmPnHmHOFnusE2GoYX/L168wF9Ii0spDdpCLvL8+fNSe+gnuaw9NQSOBwGoDmlTspAIn3maQkEIAIlQB2kpLO4sfl1Ka1+YQviRiuVSkHth5VbcENgHAtmgGPbi9td0EL2Q5T+uActtNTXoM7/k7ZNeI5DlMQT2jQDMzJIWh7+StB4fjHxqZSFajYlVZj5NpqK4FHwBL7FdGALHiQAEyXr4laY+BY0KU1tLymSFyit82VUKx/zsEkVJTVi6IbA/BFiEgwUsy0Vdg6UPHjyIEitv2SOHdBH58R3wINw7cqV6jPklZCzdENBEwNEeTkaVEvA3095VBfnRHVG13OJlf/36NU3/k5L6D0tSIt3jWyV9SbVW1hDYOgIYYU8Hf4ELoNWv7J4aCwqltYN5Z/hk/wE3Jts9+okE2dUID0HDBfHSojNMDU1aEUOgCQHebc3ueUEZxTnMuYA0lMCnePnyZUbqepWTVSqZGjsm0c96+S2nIXAQBLC6WV8YM6krT9bnh44sBKQNzYjzhXX7jmS/0JSwoHghn90YAodDAJOZhveIo25KWS/Ibhxkzw5cSpVBKQXmZ/chDwUp7lMphil1wdINgc4IpO6344tihB/2qKRN0k2+GcwPG0ivBY/AdvJTuCzlSBAorXzNOmlbj1WJhvgCUSUzvH3ZtguOt+3ky9DZ070iwAv2pdg7u+C3HAd2+LIOP64HrwaF9RvzQzTs2hDQRKBE+1W3pUqGNhJmdeazqmmf4tCcTVbXdhCIyOYFX3W9rFQ5Xjk+iJdBh/kcFcquXtJMSQN5CezCENglAuzhl5b3SuRUwUGoPDxTo8N8C/JVxmxPlXBY9fT09PLfH5+O2FPvavrCd7VK2QRylorUpwuVhyIZ8+shtZwzEMDRDe0Bu02zPxozo7URs4Y0i+TLHuyJ8jTfCn/GBh/En+Rfl/kW5DeP39YLpivMpQ2nrfc0K7/8Zfrbt29nS2klCiG210cKzLcgX2vA9lRP6nOGLsCeeprtiydY9ukBE71gCswXRlTQPQfsvDXdAQFeRInMvjBPOsjTuQnBwelACqEJL5gxv/OUOKLmovkH848n1B9Zzbk3bldkvgX5R8TyXFcj5pNlZD7ketCYJr/M3lipXjE3CkuZb0G+3ojsrab0gKoPMvfW1Yv98R71xeQ/d6lCzGZbkig34cRbynxBi8vNL+mYld0EAmwvReSH+cfg8JcO8Awyak68lr+oGXZAhfnMhkhNrr3tEXbBrtdDAOaHdp6Dntwu/OzcetJq1RxNZq1qtepx4q3F/MkgnzCBSYDiQI7syV9WhtkZYurwEw4naMFh9ayBAGPHTAjHlxM+xvw1oJ5V5/l5nuit3Vm3gm5jyLNVMQk4zhXt90wKzUvOuCjZCi1xcATSF9RR94PLvFA8eT4z/xfWP1lc8MSdbGRYFOcLDaRBPi49h7fhPD13kUYIEPndLz0BQjYMBelnZ2dhEbveBAIMdyQnoxml7On23JyKv+wMF0vMfjjZxLnNntQfQgYMe0koqg4L4tjj9YWZUQF8Hox0vIAwJ9fOL4jyu7LqHy2MmrbbNRBAp4dDz3U0PdZo9FB1CubQgUCGDrJFgEe35+p4iRBZctIG6b5aaBz5e8yDms4zObL1oy985XaxCQRSMjAHNiF5g5AYs4hm0W3N5G9oNyoSNRrdnn+TMypQf3vuMBR+PsiH9qHjUcl5L0M6Y1yDfbDzYtjFcgRSsw9Dllc7YA1pdBOxpM/sjRqNbhmO9ji/REvacMNMwINL7xUEiHz48GHWdh2Z0xlD/ZETEfXKbgdEIPwmhBOPQTyGvf0Bx8KJtBbzoT2kxebTDE47auLZs2cNKGSXElggjD4n2FCzFemJAF9ki/R1Ggb2lMfa0mc+PMfUR7SfZerDUcnafDJMRlNhJXY9AgKY/WjhhkHkk1UjyHaMMrRFSt6HTyGDqz62Z6TJ2daEL5U24VJ8BrvYCgKpz68yQ4bqfslW+Wk8QpyPMI02XwjyoTo/qmZQybbeh3cHfyPKj7RdeAQeP34cEcP5/Bbwe4i6Xegz38X2dABfToX23oOIQHH6JUq028ER4BhP5PMzjtnVnME7snXx9JnvEMGva47tI0y9KqlMj7LZ7VAI8K2e9AwfvuGjR4+GknP3wrQwn3X7EhsdXnh0+HVa2KVHfbVqtnoOgsDdu3fTTW/UgZG/53C0MF8I8hEdX84W3nsO4RbbYos32uSjF0b+nkOpz3z8fMWXaifff+gJlrWliADzJF3Bgfz379+3BT9FnEtVKTMfP1/37WshrODUQKlXlj4+ApgHnMeU/DiMzKLwL8CN35ctSjib+XKQn8ZvC0ERIgtj/kJsD168RH5W+9EIdshn1QGazXyBikRuWuv5vs/C1l1qLnwpu9gKAiXy4+ux1ff06VPz/FcaSk3mn7/6p/0rKRoMvuJqgrbUVt8MBBjHz58/pwt+VOHWAuzI1gw0q7OqMZ8lfZVzO6HkQmQRHQULS9n1FhF4/fp1NlRkT5exZtnPIn/dYZ3H/M5ULBl8IDDm686DEWpjq48Rj074OcFY9sPLY8Pf+K81UvOY35mKnZvTwjSsh08Pnpyc/P0r8vb/BAIodGE3hz0/+H96ejry4t8mlp8QcpPMZ/g5BBoSbMxrPiKABytM5THFHlwq7AGLf+hTtOqAomZ9ltHkREgd5luQnx1abFQ23RKXI4A+RavaQa9mJGcwv3OQLxwB3sqrXfgmzQNjBScRwN4YwpMolTLMYH7nqFtg/laW9zBKm/D9SpNj2HTCVDb8WPYfcGd3Ms4XeKQF+OQ+KELO+OtagsTqVGQJt3SGB4M/4Hhnx4zFCGYnPr+F+ll8solQWoCLbX9+6gfGspK0JW5C1yOkAvOpRX0nXzD4W3H13bxBSSm+sNw2F7dSiuN6DG6J9hAeH2r8ld29Md+C/K3wZ6NyMsFKW3qk4wioW5eVgNqEnDN29Xq6+uj+UnNIvBVXf6WJtctq2Z/P0h77Cef5Mw2boJMfmvHNPhLWrvCVqEhvGTPfZ5ULwdXH5VNpwioZBwFOPWSdfLQ8az1bjJWQXIC3wzemJptAky5lPspDXR8LzN9WkC8Mvz1yCED7rDbn7S9e4xk/qs+O4+DMd+JVrfD1DPJZ1S8xH4k3OhWy88MSS7RnN0T3+y6doR78lIETr4r5g7j6a7wF3HlOWHMeAfacU2uPC8lkU/cifaN9LmSbX9q8UJRNbuKPeDV/n0TwsYnEamqozyOgRn/q67GcIyPAtIHk0VwnRX06HQqEqGvR7dpSyUtv6FYEqIrzSzafodJVz/s4wBMNs91GCLB3g7WP7BJzaQfW3vdU5p7PdpALdw5qmvk9g3y2cEpYCH5HVAQ3kl+UaLfjIADtse2hPDujPV2TmQ+nwu6rX0fwhvV7waaZXzL4k90L26u8Lq3tMTMql3z4eAN948fqUWWjlq0nAmdnZ+kob+igTiVWsqGK/J3KOuuzCfV7wQZiPoa6tA/pxZ3sfDqrJotYhm4IEM1xAjdqjpRKtR4VHPmWKFhY4Res6fJOyQ6vp1I789WDfOFt9nQROAtQGJhg9rN5LPGACKThPRORj3AdUKT1mvYcS5soWbg0Z0OKUHm4Lz7B/JBLkRC61GLVp2Su0Z2V72b5GsIeRmLb7aEQ4IhuZOswHoK6P5ScWu0K5kog5/LWhcpDkSaYHw1VKJYu8yFtKTgJxQ0FSK8983VlSxuylAYE0uMY0H7Hb2EIDr9AqwZgoyJC5RfcEHlr8ULWiy3obr0KXEWHyUK6p+F6ZmWRmmotjwoCaXjP1FKpeeRKBI8Gfq4k+UWa/n+HBQ1bvBTepNf4Y/8XDa5ITzM3p5SsPQ2iESqr9a4Brn5lEcvWBwHGN5pI3JLYp/UDtpJ23HMID2gNwbzb6xvyF5Gukbz9bkG+4J94PvsOZC/CZYLUq8wWscRuCLBpBwfC5hijHfv5vqf0sTQbBYr64g0XpWqxoPFimaB4hHM1PBIKzn2UuoK+z5V+u69B1xmZ2xHLn0UgMvgs2Waz7TJRMPu68bJDL4La8ygy+GSWbL5gioWw3DdWf1FajaxcosfgeyVVUrH1wlhOXQQ4UpUafN0mRq4Ns+8nZyRnKT3KVn+bQu3K4jjHBp8HgqIt6Q91u1rSI9GaREnU0OAzyUrZLP0gCKC+w7nL5DnCMSrN8EqXtnLgsmeHSoAXbX63IJ9pEU0OP1GyPfFP3UV4LAwVcAzRY4TAyLfMonDPBVHR5kc4Rph3GJiOFGikiW0p/MWhrO9M03nAS+pEcEV4VCrVll5qKw1O0vq9NrUl/RScg6ekwdcawe3Bu1kjQGmHT4VNkXr1ukPwmovefredfFAryT3J/HBiHe2Uqpl2h8oTeW1Hrp1LFn5ynsvDR/SUdShAWwisiszP1oUuIV2Wo+1pNEWc0pIRCZWoiuJsk9xKlRBIFboNU5b8cKrZbsFtGO6NvL+Qac+Q5ZmfjpmvcaWjVyGNfVvE7aVZFQYIgktTKm7pHRDwK69+QJvndwdpuzVRIj8UmCsDeGZN5iTtaSjP/JBXftjcxXpq20fsvkVSUixQcmEkQifTPJYyAgLRgDJHR5BqBBmydo5pT/Qq+OeR5DAx65hXGsI881Nt7dmouw8Rdoaa057QDYcF/+L8cxvm8U/Deux6EAT8nHEXDNYggo0gBuYaoxVBxC3TG/bJ/EdxZE09ZTnDV9m7PPNLOmntwSvBkQJECgBVdtKy9UcANR2NWoM321/szi2W7DbQ4TExw2EySLoft3i7oeULEZ7lL9DNPPN5kCokUmRVpIIaTdDDUvdcVwHFIkYVtNerJA0YbciyaLsJn7XhIbFL1zAFe9zgiReZj0DU6BiIWJ0VNq3TIhouRATCo9gaOplF3BJXRQAzFU5WxnHV5nZQOeYdxoUTPgQwuoaYsAOOwJS2vl+mWFSp3RoCKgjwQTjPf+a0/X2kSlTdt+dxkTBy/Hwp2I7fjWrg3+Vfu/8PmD1DwkB8p48AAAAASUVORK5CYII="/>
  <p:tag name="POWERPOINTLATEX_PIXELSPEREMHEIGHT#5C686261725C72696768746172726F7730" val="133.3333"/>
  <p:tag name="POWERPOINTLATEX_BASELINEOFFSET#5C686261725C72696768746172726F7730" val="2"/>
  <p:tag name="POWERPOINTLATEX_REFCOUNTER#5C686261725C72696768746172726F7730" val="2"/>
  <p:tag name="POWERPOINTLATEX_CACHECONTENT#5C6C616D6264615C72696768746172726F7730" val="iVBORw0KGgoAAAANSUhEUgAAAVkAAABfCAIAAADNviMlAAAPdUlEQVR4Ae2d4ZnVOg6GYZ/7H6gAqIDtAG4FQAVABTAVABUMVADTAVQAVDDQAVQAVMC+rHd9jWUrObEdO4nOj3l8nMSWPlufJdk5c/XXr19Xany+fPny48cPWrp+/fqdO3dqNGltGAKGwHoI/FWlq7Ozs1evXoVNwQj//u/n3r179+/fDy9Z2RAwBAZE4GoVv+Dvv//++PFjTj144cGDBy9evLh582buHqs3BAyBvgjU4QIChGfPnqGJwghc5R4Y4dq1a311tt4NAUNAIlCHC3y7P3/+fPv2LQbvcge+3hdu3br17t07Syh4QKxgCAyCQGUucFrhJpAmyNEBIQPug9HBIDPAxNgQAt++ffv69asXuG6evgkXIOunT5+gAy90VMA7+Pz5swULESz21RCIEMDRxo9m7cRe+ERX3VesiTQ95kZWriglR+6w0cdlEJLSU8nVRv1as4bADhAg1lZW05xZwQvs6OGSL0CglV+ArFAakuUiBW7A2ymisRweVm8IbBmBi4sLMm5hLBBqgwtAaOBqcql6bmCt5XOa672AP+Y/gjShGlEZApvflN1pCOweAWyb5TMyE75SiSlxVSJA4IAdQRDyKRjhJBO7IluvWJPjNic3Glbsy5oyBDaNQHLhxJ4JFuboBVMkGYFAY2bI0JYL0EGPeWC1OXraPYbAjhHAVpNm/Pjx45lm7MHBEUg6CHMMrTkXwGpSOF8DF3o1rGAIHBABrDQZF8x0ByRiNIg34U3MFeb4Fw1zh04IPYOIiN+/f4/ktq+GwEEQyFkHRPDo0aPFIOQO+BBH3L17N9fsv3IXatWTyWTbM9caLtD79+9zV63eENgxAhCBC+YjHXGWS4iA1jjIl/THsURoIurOf23OBfSkcAFXOUrhpbGCIXAcBLB5/PlIX9jh/Pw8qlzwlZeD2ZiMHmTpJQcBB0X17mvzGMF1c+PGDeRISkCYwHbDaRuhyYas0hDYDgK4w8k1EluoeOjm9u3bci8PDkrSzRp+AQMEG+WGCY4w1yAHjtXvEgFW5qRFUFmRCIBOugZUstfAKwIJYGUeskWN9IVCUSDIFp1am4bAmAiwMofz35dZw6sLnNykYAtTdrSSX0AyIymTQwG/IBfDeJisYAjsAwHeNUyeAiBTUNcpcHAlHRDWZk46R3iuxAX0mpTJS5NMe/qrVjAEdoNA0m9Hu2T6oFzrXLNSjJVyh6gEHSquAU7L5eVluebWgiEwMgKKFdTNGoYgJDOI3BCdYljPL8D/SR60dELjtABTqICVDYH9IZDzf1kmWwQIDsDcewCRMOtxAWLlUiZO4kiy/c0D08gQyE1yZZksBy3XOMcQwwV4VS7IhS5O2xxM5VhYC4bACAhwpkDu9jvBcuZaRWyl8TCLuSoX6OeRgUk5IFkFFGukFwLsE/HD+Vf//3n58mUvSTr2q5yjUcy1XGCl8VCkVbkArXTXIGSpcgishXEQwOnDI/XykMQ+4C5yaHgeCleQbxZGN5R8VQ71hgvw2lzASxeK2gpYJVjYs90RkFtI+vGz7gJXF4Cjfrlj+PSlvD5YRZJc+pDGvdGtzQX0rbgGgGWvLVYZ+9EakW5q6CaMJm0LebzJtWi8pE0v2FhcgEpeshL17NnREGDDLHINjsYFih+kLNq1xlHpwgvWgQt4mzKaFqHCBJYHjCRDBPZajqYjXHCogR6Z+9yrSh24gLmuhAlcNddgl3QQcQE6jmwedYcg/V5g3T4KWnMD0YcL9HcTjAsKhnXcR+UCcJyB9n54cngkSyZvK6nUu3Di9eGCydcWw+NQJRDYs+MgIE+XwAUHCRNyR4wGGR0nXh8uAAL9PPJxVoxBZsM6YkSuwXF+xkb3C9YBX+mlp1+AWNG0iAS188gRIPv4yqBHp0sOMtCDcwGziyO/3fwCNpmUGAbsLEzYh/2HWsgwgazV4Hm1UP7FZeWU0eI26z6IhN24AE30DKKdR6472IO0Jn9CY/euweRbNvIgVvXBmuyC1bcnF+hhgqUMqk+IERqU/iBcMGktI0i+WIZJpyCKmxZ3pDyovJLgnursF0iPMVSG3OYRvMdQ5YOUpWugJ5K3DsskF4ygYGcuAAI9TNi99zjCJFhfBt7DiVJFZA12/B7K+IlD5kDnGAEJOI+sOEgWJqxvqOv0KJNBrAoHOWuwDsILeumZL3DiKlkD/JYdLxcLRms3j3DYLHIJGeuoZjfKbkWR/lygzwALE7Yyk06VE9cgcglxA436T4Wx4v39uYDoUXltkflhrmPF8R6nKTLHMonIwrC/PYVNvIKFkP25gNmphAlctazBOAZcV5KnT59GSUQXKRj718V5ZmtDcIGFCTNHa3+3EQNGkQIJbX1t2B8Ig2g0BBeQSVLOReG92HnkQaZLdTE4eiRTQoz4kydPqvdlDeoIDMEFiKi7BhYm6KO46avsK8vEAQRhdLDysI7CBbpbKLejV4bJumuKwPPnz+ViYHTQFHPZ+ChcQNCo7CaEv+IudbCaHSAA3cs4ETp4+PChpRLXGd8huIB0APlk9+MqObVlVJm70+q3iABbjKQJJB0QHjI3LGG0wpj25wL2k5kBk2e2LWWwwmzo20WODpgbzBA7htR6dDpzAUQA67OrPKknXoPNhkmUtn5Djg6YIWSUzs7OLF5oN8Q9uSAiAlIGMp8cam6uQYjGXsvQweXlpUwloq/LKdib7K2G/lenD45fdMiEjACyRJWh2lzqJKx12wEBZWHAR8BP7CDToi6js5XhlHZlEiWLGj7tIdlvVNPHL4g8AmSC8vm3qxSUzUUcxYuLi0gB+7pXBNhoxEiSawMeIrtOHECwnGLN0T+NW2rcLT0CHELfsJ5EhCn8nVsssNYlJ3fNET1YW6y6UMPIk2HyV5tG8At+7+CsDKIkAsYykkE5aMA8xzuI7t/KV9sWbUdTMCw8O+ZMUIIdB8gIXIAZrhojyNAANpIZwWTeyE8jeb+/NHjBuKDdALFCYHJMsHZd7L7l9bhAEgFcjmGTN45Q1rlgu+eRdX8nAsG+nooA08kQPhW08P6VuCBJBLhGvKYWSuPKVP6OXjIfooyNZowsWZAZ0tJqZgsrBDsLcl0pbbrG88pkds1jCDX60dqY3IhFyL+0Bipdk0RAwwweryrnesA1UDIuONskmXPPDlsPxzFfER6HdlghRxOMeaLAxTzhw09jjSZ2KM8mssW/hWydbpHJQmBihdT7VYafx3EF9cft6g4QYA4oO/NQwFaOGOhbY3PMoXw0J10POLdtjJD0CBjFyVUdZ085aMAkoOWQeq28MwQYXxg/OYMhCKzrzZs3yQBzQBwU/3ccaYkRGnIB54IYtmiFp0tGcQ4EChfwOJ72nEbsni0iwIsncuagCH4sy9eHDx82YV0h8uOHCQ1jhKStQgRQw0yHhzsVBLk0sx27bVsIJGcOdsXk2UpQIAFXgh1Uw1OWj9StyaHqCYvumvgFeASo57txBawXgeZnevUwAaaw1xYjhHfwNTlz0ItEMi8sbSUokAMBkclKXwPH+XKjgt6FE68+F+SGk9jvVNdODxO2e+io0XhvvdnczGEJOT8/37R2gx98cOJV5gJlOE8lAsZ+8r8t2tvsm7aQUHg2wJO+JGlC99JaePPmyrpfgJPbWiO9i/+JVzEsycUkkzuIigzKKQPgo0flWbu0FQSSG88EldRvRYVJOXVrn3y88AY9YYHPTvtXCvvwj+eIoDAvwmxQQNz6a4sevSMXWLLksrkzImB8dWtsPQHm9F6HC3JEwBiXK6nHWsyk8i6shY4IyKzQ/ogAePGOlVWttQcEpLneoQk3+hXyBbkcAUSQPCuSkylXPxkm5B60+vEReP36tcwBc4hgQXZpcGUl5YUC6/F8eOeystL+P4IVLgg5j6AitU9uhxSqYI/3QoCRletVSXaplyIz+1U83KZa60syo+DkL/ILch4B1EX3taidXWUZT3p2xLna6GuLXoXDFsglResVa9Tk+fTtwvXPCix00Bc8cftpFUrjWJY/tbGcCxQiwFmoRQROaT1MwKU8DRu7ewAEOCoWrVf4CDk3cwB5K4ggN019o4q5+nsWF5TG/xBppnsT3aaMWQtvJ1o9IlBwvSLx7Ov4CEiHmcTB+GIXSii19pO5sGXlcWUTAZrwD17xpfkFhQgKdxAVGRT/CjRbp2EVwezSAgRkUp3xXdDO5h5RbAcvqZE6nm6iQmStJ3PBH07Fn20Te7CAN9JHAREpIq0ayWDNVkGASRKlDPnabuZUkblWI1J3b0MEwrV6CduR2zS+x4h9TuMChQhwfloPZzSBvEoUuBTqb+WREZBOQYu4clgEpPpuJjcKdXM2648VeKBO4IJco84UV/DSFQGQ4QjRph+2TRciTm9kA8NCpLgGLYwoQtvxDn8jpwC45u4j8D9qFC8dO6y7ceAlDgt6ykDxhcJGrNwXAbafMIZQBn2TKLxzH2Vexs/tfOXqFysu0XZNsawmfiRyDn3qCzIcMaeRKvcoaViUbB2kVFHh4I1ER0VYtY45arncfpjYL58qSXvJYT4dI+hE0CjhkUNBX0PWZKWchFavIIAPHC1xK88fRbaVLwFF0nuXYfxiwXKJiZyZTHCBTgRcXSzosgflZArnVkUcl4lnT+kISCpvESHrMoxzNRd0EymUC5mzFMVmNS7QiaDpDqKCReRkhlxAua6LpYhhlxYgELmsDOWCRvb0SM7EZGLvJK0Ju5JOh26zWS6QFB5aHYPaK8zT8yuH2p06aX50v1muVFUWwO56FQqQpAMsebHHhGEm10udCNAizQXQUmj5UblE0ELgeJyVP5In/Ips5V1YCy0QkOHr4uneQryObeboIBfYK6ICaeR8OeuYJALaTHNBUjhvcoUOjKLJzEv65uICBGf2a7eVIBBlzpmyJa3t7Nlc7gD3fL4Djp/FWujt1Bcw5zlwpbkgGjbfKIURLG3SNZgP3xyM7J4qCISziPLMCVql6000wpKe9O0xb1wqfUpjlUl3gGfnn8FLc0HOLxhnByjHo27CzfGINjE/diOkjDpHWFQGhDe3tjOxWaEhBWwbMN2Hr/jISV+A+0/yKYAizQVQlDOq8O9oRK7TATANONKHFUlmfC1ZkJsMuADM3uQ6H9pjrgw1YKoLNtTSXICUEI+XhtYZy5zoHesRMudWzXeNOsp/nK4ZqXDuMrWOo/tiTZnDWLU3wxBAWcZI8RFYIPVoQhHmKtdku77G/TvjFd418D1aYa8I8N9QPCMwxf1Pa+1V34p68St+uFF8WO35+Jaxf9ZCyIK/5Ub6Hw3AH5PYtFwOAAAAAElFTkSuQmCC"/>
  <p:tag name="POWERPOINTLATEX_PIXELSPEREMHEIGHT#5C6C616D6264615C72696768746172726F7730" val="133.3333"/>
  <p:tag name="POWERPOINTLATEX_BASELINEOFFSET#5C6C616D6264615C72696768746172726F7730" val="2"/>
  <p:tag name="POWERPOINTLATEX_REFCOUNTER#5C6C616D6264615C72696768746172726F7730" val="2"/>
  <p:tag name="POWERPOINTLATEX_CACHECONTENT#5728782C207029" val="iVBORw0KGgoAAAANSUhEUgAAAbUAAACGCAIAAADVUYM9AAAgAElEQVR4Ae2d7d0kN7HFdy/3OzgCIALIwN4IbEewbATGESzOgI1gTQTGGdgRGCIAIgBH4Pu/CM7WT++tt+7p0X6w1RqpVHVUdVSSeuZ5+dNPP73Y/zYCFQh8++23f/zjH3/1q1+9f/++ovlushGYjsBf//rX3//+9/gknvnzn/98+HgvNz8Ox/SWAr/66qs//OEPzrTvvvvu448/vqWZ26jHQuDVq1d4Izr/9re//frrr3/zm9+M1X/z41g87yntzZs3OJ+z7Xe/+93OH+85zQ9oFfnjJ5988q9//Qvdf/GLX8CVYyly8+MDOsVClX/88Uf87y9/+Ysbc5PjQuz3UFUIWIqkAwv569evq3pWNPqfija7yZMisMnxSSf+ocwmYSRtJHl0WrOE/+lPfxplwc4fRyF5NzkeOXK+88MPP9zNyG3PXRDg8vCzzz6TNaOyyJ0/CtJd+IBASI7uFPxDi13aCFwJgU8//VRH5Og1Kov8mS4lr2Ts1uVMBDxyZOfC+eOMlyfONHKPfTsE2OK8fPlSC/mf//znX//611T2GLrzxx70btg3JEccbpPjDWf6jia9ffuWzFGW9WeR8fNHgoS3Lv/+978zEulDJwdLXQpkIrqMJ3U9dBnv3k920ngjlH9WcnMZfdDKdeeuFoibRbm3VV33TtzcMshbr4cgatZcHe2rPFSOOseR/F3YCExFILrAtwcR74eH/wjLqTY44ZynhkNnanRFNVU3uDKjQ/6jUZQtAxGYH3HspyyKGpoCy+9Y+VvaRmABAoSw5QrKpHpt48b312zdbZxMKh9ik++//94lnpOUkViLrCprCiSPLuOuaVzZ5hBElTJTzXgrwq6LbBrsY6rXrt8IXA0BskXruvAGqRh5ZYueUVpdc2nDFjI6erQSI5uZqx4X9tfR0SsrBx5EOJ1ZqCqH7mzmLbmM3pNHdyqzu28E+hGwr/vgz22bofj5I+LIhmy+BpfxyH8JGxe69f+FdPhHe/df15HM6Je//GW9EFqyAtjRSdbcP0jEqlojk9HhMv5R4J+6dH6tWBqiJ7odhYsFAIicYpT5135uIpMqCt6RDT1YIHvOYSvG3E02AnMRwKsJbcsMLYfpR3navmSUt49Qp/FR+W3tLfPmteKIDfJqG6WhFyzprWNR9dB/WaoYWuEdO0LQYZtdsxF4OAS8c0ISDuLxkBUvDrV2jYmfaJDbyrZstkEZ18UDwmpiyyuZ0doCGlYNW2aJI820jReXGd3qQ/lcfRabv4e7NwJe5sTjIXtb+DET7S7S4GnS2kN6dDa2WbQX7Xpkz9g5Sk93b56cVqSWi4HyTGB0e7yAVosXNk+f/bgRGIsACaMYwBW4uqkfIn5/7Un0Hr2I8j7lkQRz8RvFNcNFGSpUflJNuMuGib755psazSephFjWDOtALGz24m/euFvyRmANAlxy4OR2LB7/8Y9/2JpMuYUfM+L2RykEvEMJyPH0X1HklSmPDTmIPJevU+jt+o1AMwJ4NQu/urNnIvr0mC+08GMxf8wPOenTYnoILpOGrhFrj/ngSo+YaiQMb+Ndy+BDXs3wEbfAjcB6BFjyPccmGPkyXo0mU/iRa5CasRe3OVcr3SBBQ5RPT9PevXvnAYIPna7VYpfYwz0JAvi2TSGxmhpeACqa38KPRaHnZmpF9dY3YCcrMuL44+iLn8MVxjO8Q5mdPA4HeQu8DgJhCsmxe80eroUfPSa+CAreAd9FtHJqiIw4BPjiiy9O1w3P8NawnTyePilbgakIhCkkUVBMIVv4seZLHfU3RKNAKbK2PQEcNWiNHL7X7IZGw/q362skt7XBJ8KVE+9pk7Z7bQQeAgFSSO9ahhQhDATPlhZ+9EREH+1bI9EGT1Jpd7Jw0Ok7a2DHJ7zkEb/ZJ49P4pDPbGaYBBAL+RRyFj+un4Zr3qozAW6pQL1wetajtJPH9ZjvES+CANmJ9xpyMYVs5McLvkxT3D7rhmTZbHHIoASewhVyNNTwkkfObWsOTJaBtgfaCMxDwNtiMxARkUkhG/mxaMBiMuKCuHi05/FC0YT+BlzLuEFZTvj7Qf0C+yWIryXqClmtlNmFjcBUBAhDb6NJhGaoYxY/TjUyFK4L4vCjs2osZYesdIpW3BSFi4S34zhFsT3oRmAZAqHDZ8KzkR8v9TKNLoiLEK+8VVdeRkp/kQ1s6Af7ZqboM7vBzRBQYMoubghSX6dp5MfrvExjL4hlcKqw7FYdynYnDAAVslJKvan1/OBxeOgRrqVTddjCNwKnI8AtTZjepbbYjfx4upFSAPbRBbEqzy1A2VqjKFzhWgZAQpqGuy9yKnrufO3Rnw2B8JaGr/xGN5eN/OidcZ6Fr3dBfJFbdZjIHfOB0nX+SoG+AK7JKsKllruwEbgTAlHPDwMEk2fxY7iVm4Ev2ZljosoL4gVaQdm6LEol7TOgyMvkeMUBZZvtzbVFY5efBwHuA8IMLxqtjfxYhDKMxmKXow24IBblh5vHo9JGtVfqDmV3/rWvUSohJzr3mx8HIrxFPRYCofOTPHFG71nRyI/F+xlvmBmPOuPTBXF47Dpj3IxMKFuvqUcpKdN36kdaSDQKWF3kYFQq7cJGYBkClVvsRn6seWElet45yv7oBXGRtUVeo9Tw5Ch5hLuv8FVrp1703YWof3jm7MeNwF0RiPp/mEY08mMNavNeprnmBTG/OOtMhqZ1BFkD1Ow24awzYtQ/Zmuy5W8ELoIAm6dwu8kW28vqJvLjPCBSF8Thmes8HTzJ9jVMyPFSW9fNj95k7ceNAAhEUwQvWNr5MSrd4j7piiZzQVzkx3n313Cis5dF6Qq/gKuJ4Mg5nIh9+Ch8duFpEYgymHcE186PRVgnkZHO+DDv6AVxyBRFK2oawEG6QFehpuOCNt566EYMdxYLNNlDbAQuhUA0Crx4+d9LaVxUJn9BXLyfKcpva6CbdF4aOErZbSPW9/LWQ9cxunLWy1zW0ia/o3Je9h86GWfDcZ1rtGWo5gcS5kRTzTVsXpo+lVhqLgI7U48mcgapCsl8iOKfWv+JFCTXK7DlbJWd7Ic9bhRGjzbydAgfgSPasbnSLjjDhTdrpY4hAtSQ2qvB1QroxuRG13YilhWIF6cadGadYOcRXUEZixGvjEmDvUe74LpRfADHHfcfFUh7ZNI3tRhTz6fnhkz4FiTRYYnrRYPZrgtSorGnSuxvFh7tCJpOOF7OTjnaRqOnCsRJtGNzpSjbwtosbWzHaPIIMmNHGSUNbVOx5M0mDgDaKR/w9IH4KsUylax2XvdneCSyoiuHYHeA10PBVEapRwJtAV4+iyWjJGaJqz1UoqKt2XaYemRTLQkGTSHTmWpmFYiWx/KjQEC3ynBNaT6jXiuKhYKMYMZYPTIJjyiFoSr1/NPUW0Ogs2LSpwlSR3r9W+T//0eVtkBgX3Aqe+DN94WerPkOH5C3la5MZRFwptIT6PoKdgqhZGqYqbyeMz61mz9phbNprHZ+LH4/BP/TMP0FdkDOgHx4p5xexg9MEIgixW3bpq8flryE6BpOZb7X4k+95AVICbBwGUsFXgp5Zsc6A2KJQIR41tEMl/BCGh+j3mt5y0e7fmC1hR2sqFHguAIwZiiSuVBEuPYAC7wemEi242qI9bBji0a3BdnYzo9AaSWGZZAa5VLWDDuFoXwbEqFK1DAxYa+2GgXV2JWgTZlor+haPRCB6KCHKoUhU+MozIslT1p0VQ4pEiE2tospIe29XPtqq4iHw5BHG1ZMRCgTWDy+Y5qiLEZLO5U04zFcjewQjB4Kx2PFTbbxvDKqhv/kURP5kVFHWSXWK3qtWoY2u5pR7GCXhzxljwKhQU4UhIEZdINK6uJRGFGXDyd19IjM2egFFX4i22mvvmEBNbQ1URdXuOy0hla01WgJiVKek+mxnkPGC6JwKr3pSKkXpciMMik5PfUCwc6+DGynMGyzEqPlHr3Vl3iW8GIIpXxdEmS55LcVRMQ4UJuE2b0sg8t8ClcIey+ijmIY5sV4ufBkimWvEgF9agueGurlCke1spKvX7aZeCasbDOLD9A5Gz2OIwAP2W4nS/JXbsgUyBqdghRo50dQsBKj5Qzu9SAqGGqoLQq31U2W1ysQtpTTsEEYYmM4RH+NlLTmU+6X3C/BZiX5/C46VjSFxF4a22W7SHDR3EFwWc6NqvHQlQqrPEqpVdbNmkeObgqOwiJNhDyFBq84Oq5rH2UMVHKfdkWLtSda7k9VpD1MpCUrA4TaR/Whsp8fUUMzynAZZc79KAXFuVoxulWsDUBLgppo59OivCK7WTUkxCucjtUkBezamV/gU/xIHNFRB4gUmJQ2baMTURnvbSPaXtHRcQPX5tL8CBNpAiqXJjvxnq+7x35+FKAEZA1l28lYWcbSEIF+8ztNsPGWz1zyA4WmUWNPV/Jhj3AtclFRVBYZNq/hlT/V+WxxCux8eUBpKeohR1CKrnZuNhdgmDKQekbv4sdoBFoQO68CmDwnrT6qU9ZKK+ayB3S7ZnZa16NGTV+5r2ynUI9kzRBH29jUu5N9tHBa61Quhj3zqMapQlHIUfMv0t7a7lggo1gxoECvPxCis0nlgvwjZaAzauLvUwBcamVIeaSt51uQSgaVstkGbWUQb+voepGhOAkQzcX/+F8U/GLS1ANOsS+HSi44cX38r9g+0yDK/mpfdBjLEerlFZhir+Yej0IeZ/jwReOEbcV4IUj7AyE6mwwtBkhoN6A6FREufObyY4/6cnGW8eIsaqDoQqRPOwtQtnwrekXQKX9B95Q3LBja/jAdy0znD0Okln0MwWGKwot+AlCvX79eAMv6IUQ62mVndIiusmoP1ENQivIjo0hVjTi8kHeVLn5MWdVvA38+wQUAfiyirBFb84sj3k8E14h1bXS8hVvUDFQveXhLqHy4zE6BmkeoZ+qfvWV2iqoyffmlQgthUdRjNeCHnEV5nfxI+L9//36I+anlClVReMgQR4U4/unix5RVUiWzyKtNWLC/xd2faITya/ZWYa/oX7wJm128Jk8K85RnTVIuIKJsHi6zwuGTlbuN1A4ACZDjxde/ZujE+5VApULYodSsRn3HlAL1EootM0HRxY/Fgdsa6JQKvZWytYka1QvKliYULvXnE6I2ptaAjCtE5YyqFBmhQP+OLGUd2tbkRM4oTs2IPQsIMU/uifD+A7VRuA2XI7qpOV21P9roaUL3/M7Ua9/8qGy3WUKxo/UBNXY+1sWPUbkaoK1AaqBYotDARMWJLx45h5qjieuFyVP3huHQbTUZBmkT2NlLyaOWmR6BCvJQSHH2bRcyzb/97W9ghUD+/fOf/2TD2OByVubFy5jpNKwBSo1Do2q6h70aajI6NEir7+IiqOv3w4v82MD9xI9jIiZg0jKOVockQ9naEirO64HeLfkDs25OgaLmcLCIWMavGuKWPGhNKlS0a3YD8kEtnDWJdoabGnBus06e09a9s1dX/lgc+6ht17wgVkjjE5VnW0VkzmrAFnL90DrzIiaHZGepuGXBfhKma5tE4VYJlNp7w+FFY89nUwMxbmYt9LRqfswERRc/ZuS26arNF5TUPAFjb9WhbE3eAyWPKa9qRrVtQl0vATgk6cgfivXoefu+hybieXBOMQYIdPFjTbBlrho9dxx1QVxkbXmJp0D0Uckj3P1AucnRzD1q+6hK53/MS82erjhoZvqG8G9RgcdtIHxqJmIlzpmxTkSbIOrixxrVdd6Rb3zNC+J37945/YltHUHmDdmfhgh88803fION248hC0wmlhT/oQ67BgT4y+zuq4Q15+/LcK5PodZP4nR+rDRp4AVx8daoUiX7GibkOOTgrHLo3SyDQCpuK8/UMpL3RxaBFM7kCjUbRysqX65MofJCJn3ay4/FFbtmozf2grjIj6mzOQ9iONEpz/aQhdf7dD+egsDzHIqdAq8GXYlzioilzImFXn4sql5DRjrjg20XXBDXUDb+YV/DLJq5G6xBIBNLxaV6jYb3GGUlzpmxAPPcaZ3Oj0V3GX5BXLyfKapEA92kc5K9gLJrVNptQCATS+cG0s1mZyXONSnUWfD28mPqarzeHiWPoy6Iaw5H8kfCvM8s/1AWWW/RbjkPAc2LN8Q+fPQA6XxM4Tz88DGzkXcmnLvs9fJjMVlLAe2MP+uCOH8krOSRI8ghV66dzrq7OwQysXRuFN1sglbinOcHgC1eJ0wFv5cfe5S75gXxV199pXd6RJQ9Zu6+oxDIxNLmx1EgI2clzpmxnEXnzmwvP/aw+7wL4iKmqSsaKFsbagr7nZ6BUdcvKhNLxRnvH/15JKzEOTMWgEMv527gpvNj6vD13AvilFYkjI46ibf+n+E6MaJS58IsACdq1Tl0KpZOj6JOu67WPYXzXQ8fU9kSQdTLj8WpTY2tret1Loi5Sdc3rMlti6ZduUHqXDi1MFzZFqfbykOx66MxT8OVOKeIWNat2RakgoLtYy8/puJQFkYLsy+IU9lTVBlVihO5Ut/v9AiWixQysbQmii6Cw2w1VuKcGcuZWfM98amA9PJj28s0Sh4nXRAXWTucmOa/eDN1erZwIRBOmT7a/Cgo+gsrcc6MhSGQ4+kXAL38WDMf3ss0F7wgtjfpcPe5R8I1kBbb3I8yUrG0Dx+LznCoQQrn9YeP5yaPLoJW8KOdnjUXxMSMHbRY5qrakTgdldsWez1ig5T3X9yWlYdiF4diqnorcdZZf9Qi6HjZBWkmKAbwYzFVsVc0sI97pNc8+4v8aE9k+S7N/d7pKSIQdcrLVmY8uOh+lzXqgoqtxDkzFsicnqa4CBrAj8VpFhld54I4Rdk1v4tXtPcKDW5wRGBhzMTSKH4kdcI/H/r9J4tYW3kBzk4xkhLRQlRVfe04+umCynX8KGOWXRAX72ekEiGhv46iLFKfPnQhCkImAK5sbEptnHjISsDtHO88QLWnpy3nzkIK5+GHj/nNNeQ4ZFprwIQBos1c+AzIHytfpll5QVx/q654YEpqekWhvGZl5bxcU3mrVeZQbJSNWiPtuM9WzuA8KkkXpBl+hJiUSKn9+oJzrQH8GM1TrD0sShe8IOZCZtRfvLHGXqccPYL03iW4jrYZTVJJDV1Gxa2GGCUwY85lPxIIoYZjYSFly/ghKcuy5BFLU5os3V/bC+K3b9+GE7C+hiNIJY8UTn/TajgCmx8rIbV/nvvcd0oqFZ7UbBk/Zg6ycFpF5SQzPbEpfvwPR7u/19Pz30yq7FTBZuWYbGR6xqrvW1zx1AD16sU+UMuUu+MQ661AGTZN/MNbWJkOKSDn8Tybx0NyUo3lCZBjqs0z1Kdwpn6g+Sk+cpO7jB9kUfQiCJdwDQZ4WCoOQ2/WqFJuXkFOH6rh1aD/PDVOlJxyxMX2kix4gccjLFmJTOaWc4g7WZQWI1OJwJpmGZzHLhtRPnIhOXagStyiRIGSrvuA80ePbjKPmbw602vqR6Bz169apw5xMpEwHOo3b96wXbJvUzEEj/gfu9qa4TKrr0e7NdLCNqS0rpJtxHBP4ID7888/f/nvfx999BHlSqtDPWfXZHAedQmGCVwBpbab4J/6aKrt0XBAmf8MWsmymWbRAUKTRMkZUQM/qjzFOGWzOdDMvKjo2ggy+V6jPs1PAVFXM1AmOKG2GgmZNpYU6lPajEB9hF+lNCdLYoVQy4sU0CqMWVczMK2LOqQbBRpZD4W3cgsB7SReDNFJclMFlvrFPqG8IKUS9cuYYgjIDUKiDIWPNog62sVST2oKijLt5jcU0s+PorCxmODqHxKQUO8XLyrXhiI+AxtkknE+GjJQJj0cuzjVa5vyUpHVov01rny1C2JmvYZDY+79MHXR5boy3+80MhMM9ZKnThC/kyIoxp78sCzlmZ1xv/zyy3ocZrfMvPnI0JAFDTp14Asz0dUasews533VOK+2HMA2Y/X6QFb1XJtpaaWHZdbSTN9JHxXjk5CYNPR1xKaiVMvjPFXzCRROUvSKlPJysJ780SYOPXJCAMFWGuYLGBh2P6WmuDz0H44pVfcw6Zfcg1iUsq1KY/bX0TxFQGgz32PJ0b42AKSJChfc4Bw1sLJ9lKcWzIigThWsF0ZtkVNhQtGPoxJSlWQN2k4O94TiwixAigik9B9enzl8dNoCV8+aiqWy2hbGHms0wCIfs1rZzf50fjwLgjw/LiCIhtma0SXqmmMzpqja1uGi5Xz2ZFmGyYrmkm3URpzT0alE2OfViJqWr6w/E2D0vKhln2q18GaKen3U7DMpQK6wPHj2ukfrEtP50Q62bL4ZKHqy4OwfeB+30qK2sSzRyBsWLFoaK1rIH27Y/I7M0RkezXGOeheSRY4oNmOZTNFBFIcZChz1k3ykWHNoeVR4aud+BXIE/HBSvGOfMfwY3f4wtpz7KKxD2ofGu5qjQTVEmbOERI/DSApm6xOlM4d/PhOx5IizalvHrCmX0cweCjPiwUqw26iBaEQXJCnsFfJQDNQqIypFYajKR+CvIxqWFk1HRqA+iu5dnFi1ObEQNdyjrDH8aBcZeQC+eAjN4UhJE1u4gkcOtzQv0GZMgqIhF8iP4n0a/UUcSDM/riVH/MdrHKWeyhTMuiiSJ5EjIODzArlYuMJWJrOSOfxtnlVJkSxmUa+Dar059dxm5WPUcO8LjhP5cZ4LVoIYeufplF2p+dhm0XWSyrGjhNKs/4G853lhe4/CooEU7lSKkvFDZUC4BO2jkkN9mmtSeVPokAsOOopWAEiomANKfe3UQHyZNYnlgcZRmczduQmTzHGFUElqvDZj+DFc2AHRG2n9Y3g5dTplrweBEVnMwwBYkLkQDF4SwSPBQ3ShkqDgkcp6CovSPXMN/yr8kM8jAenFAFarjRQYXmAIa04Ivv10+OiHBLJUhOq5Gs9DPNIHcKJJKw0mAzhtPMCdKBozy4cUm904ajj6e+OO4UeM91C+AhweP/LoGf88jzYg3UyFS+UMNAgbSMrzjfwj01SkMLwrtCgvlvYE8AwbozIhaG9tkHrU86keo92XVUYXG6dbuMOAEKP0J1vCArNJr2Xm1A8UNTxUdQo/eitPvdJjW3r8eAXKHmtgvTQStNB3tfjXy2lrCfJe9hEqQ81RCsOb6RIVZSvho9Dv2ww52otxiQUpQ1maqPKozLHtrXpSyRWi7gGz10wlNEqzqISx+jdLCw1H53BhHsOPdj1kGB6b9R7Y0WYulAdKfjhRdoIUBosxwflgB8KGdcumIfAXlc3JHUEI+yPTciVlaqi/bIhqFs71JTsRUokC9RnFcCfyLxC23ZlHh/n1ExFc0RrryjhhaPIYfkQurg86jHERckQlUEAftAp3CiEQt6/BfT2foOb2Vl/WQM3FiRqyeEgNr0B6daJis4dmMfbs5TG6Qg/jx9kmbfmdCLCAhT5xncWs07rH6g7sbi7yadpso6JncE6xe6cUpE3OTP2XDUcU7UW/3yM9duEsBMgI7G7IqRFdSM/S8HnGFT+GSf1KENgIp4Zj15X66Ab1oduHjOnM3Px4g+muMoGfbArPpDMZRJXQ3agJgej5V5Okrk4pfmQdvdnfOrYw8aPuIf6bHy1ET1oOb7FJZPp/2u9J0ewwWwd/J6Zpmd98PFGrDlBru0aTx9QfI9n5Yy2sN2iHE4Suv1PI9TOrxO3E/bV0CM0PnSRs86A1/ExvlB9T5mx+TCFzz/owhcRdfvzxx3tae1WrlD9uflw8ReEtJYtB5u+ybX5cPEEnD4creNkBZzHhinqylrceXhtb7kxT27oFAKTyx3sfPob8GGYMFvzNjxaNpyiHDhHWPAUQJxmp1chbqFaqI44OBz1Rq1CZsTXczOjNASc5nzzSZvPj2Cl4AGlhConTfP/99w+g+i1UFD+GrxMssy+VPKLAjfnxaPIIGpsfl/nkhQYKE8aw5kLq3kgVEjd3+Mg29tNPPz3LsifkRzIAz+pi8sjsbH48y0XPHDdMIXGdnUIumBK9LXBi8oiZHlPI8BsfPoYZQFgjHD4Uot+q2ZW3R8A7iMEhWE5vb/W5BtrXkskiz1JGt+cfWOC/JVj7LK2mjhuuB7wQXjPizh//6xpP9n9uTr31c6eQs11AySNL0YlfUAnJQoajmMp3KniuTpqsuSiYWUOiu80tESCdsb8JhqPsFHLeRNuEHYaaN1BRcmZrf2JWW1S7uUG4HkCOldJeVLbbzW6JQOg63K7e0tLTjRIrnb4IkT1FkybqT0dphgLeS/iH8N/766irPEslFzX2V4Qxm8f9dZrh0//tt9/qtZ7and1wJf4t8NnefHz37p09b2UNCN/yySC9+TEDzlN8xNGM3WWzDTw3gO8HOuuNfh4GtE88eQTbcMcgwL08S/WPWwB57+SRx2PfWZqR0G6Zj4VAGDO3PIc6a1LY0DmKYR3izPcsNdy4di30iA83OFe34aPrTMNZemhn7ZTZ+aPnJM/4yC7bW2aV7zwjHENtfvPmjZYfttj8CudQ8ceEoYy9JvI6Zz7yWj7Eoz3TQGF21jriqNf/JTRZ33q3vDECr169UiRjJoz59u3bG9u7wDS+8KuVhlOLL774YsGgbgh7zshuAO5jcu1JXFQTMiz+8ZH7r9qw9T6X2aVJZYGdtcvW1R7zyQP0WFsYntNugQ+KQPi6Dy71oLZcQW17D1D5NvIotb07t1ouSLcj+Tr9ZOAQOB6/szgd6q7G+/0eQbELP5FfEAkKk4eLiutMod3Krf9Sip1EzWZn4YEWy/CwqNkxNj82Q3fPjoSBDSTW4XvaOdkqvQPAznR95mVncEgZwp0M2DDxYx14nz8O8Z9bCbGnZhjG3vD9+/e3snCJMV9++SXMCFGuP7njasIRNOzcnEtyZMk/BxUb9hN/bah+ujh1ZUUHdtcF86HLHvw3P9aD/0QtPYrkKO3169dPZP829QER4E4GctQdVD85gsF+v+cBHWG+yrChd70AY84fdo+wEWhEYAY5osrOH7al8u4AAAC6SURBVBvn4xm6eVkkK/O53/14Bsy3jW0IfP7557oTG5I5OjV2/tg2HU/Ry8si2bxwvvMUlm8jHwoB3nufQY5gsPnxoRxhubJQJJ7nzvg59t4UuXwG9oAFBCBHnQXxKlXnhYw32N5fe4DsxwgC3rUg15rHvuQfEbmrNgIDEOAlAb1KNeNFi50/Dpik24vg2BFO5Fjn9pZuAx8UAVLIGW+h7fzxQf3hHLX5G158rXUnj+egv0eNITDVJ/8PRcXUJXyj6xkAAAAASUVORK5CYII="/>
  <p:tag name="POWERPOINTLATEX_PIXELSPEREMHEIGHT#5728782C207029" val="133.3333"/>
  <p:tag name="POWERPOINTLATEX_BASELINEOFFSET#5728782C207029" val="34"/>
  <p:tag name="POWERPOINTLATEX_REFCOUNTER#5728782C207029" val="2"/>
  <p:tag name="POWERPOINTLATEX_CACHECONTENT#5728782C205C746865746129" val="iVBORw0KGgoAAAANSUhEUgAAAbQAAACGCAIAAAA6k+gDAAAgAElEQVR4Ae2dO/pctZOGzcwEZMAKgIwMQjJwRgZegfEKjFcA3gFegSEjM87IwCsAVmBYAZCRMe+gecr1l0qXo9tRd8uBHx21VDdVfVWSTvfvtX/++efO/rctUGCB58+ff/311++8887Tp08Lhu8h2wJjLfDrr79+8cUXOCRu+cYbb3Rn9toGx+42vUqCjx8//uqrr5xqP/3000cffXSVam6lLsgCd+/exRUR+IMPPvjmm2/ef//9vsJvcOxrz+uk9uDBA5zP6fb555/vyvE6l/nStKJy/Pjjj//8808Ef/PNNwHKvvi4wfHSPGKuvH/99Rf+98svvzi2Gxnnmn9zy1hA4yNDSeH379/PzCn++L+KR+6BN2eBjYw3t+SXpjClIgUjZaMTnOT97bff9lJiV469LHltdDxk5Fjn559/vjYltz5XYQGuCj/77DNRpVf9uMFRTLobrywQIiP5ecSF4CuWu3WNFvj9999/++03pxn5dZwLUTBSNooJ++Ajt9X737aAtgAn3Pix+Bl7Fnr0gN3eFkhYADTk3RqOqsWFpMFrN7x8wxF2Ynr1R/I2hWMHPlaTchPvNM7f06/MAiEyDnLlK7PbVgcLAIu6fBNMDBvsgkdkXI97Iz7a22p2VQC8q4cpHHQdEep5qIdIwyhMgSxIf+jq3b2E7NiRgvh3iHVsMPIglfuUdPfll1/GRmb73Vupblij3djGQocMfMhEWQmzA/RbOwzusz3Jct0DLtwCDjHwllAPV0ICJg5PZAABwvhPP/1Uetob3nEQLIij+ggyMx4x2S5olgLZw+Qe60TVLM32AS2FUi+8Fi0gGLPGiH4yorCmQR4ewWXTvDILfP/992Fs4jwAk9YUcNTXJs7TwEc9pr1N/GphaMO3juwdc5p5XqDDpkubUDS5m52ukurCN02k2pRSfqbpH/qUhTCtMaLTS/tsF6ipRzDaNK/GAniIt5PFvcnoHixqfcPxLeWIpiztXp5sg6N3tHkonssHJywoekqDZdAJoZzLoZGNYNTx/MGJTU4WCwxtePkW7t1ddqj8m/h8CxCSocNncyqzvA0WcU1nX/m9ErVuD2SfORIbHJ8hsSALQMYj/1fURyAO/yDl/nc0MdDbb78t9EsaHCho7pR47h8IokUtIQV3VpF/NPgnUxq/MiwSIieyHTUXXoKJnGC0+Vd/XCIqFTS8kxpmkB1bzl4LeO4hl20B76spThkwqOSrpd5rN8wtnFhuMlyauNawQDl5+MszRwHbK1kT4hLnDD5Kv268ht2ESHw07k0CU3Ig0ktipnjIP61IDOX0jhpB53DM7tkWEAuQ+8ncnifjNoCRjEk3wulUEukpRz8loLSEcCQYDxGxt9VpElhBczXbdXVsmm/iU88Qpkh0sqgJIuM+whoxkchv3d3ikCJw92Q7V55Dwu/B8y1gIqMr08qFCSOC+qB8euFIr2Y6yqIGHEPFvOgCpMtzSKGe6WGw82QIH9kqpokM/dRbJyceReVkQ3k6wl2fKiAVi+uN2Y/bAmIBiq+w6KPnaNlhbkCPEhGpYg2k9XCA93Big8P+mh+e8MLJY88jpeW47wmF7OgpYWfCk0ltRGe4uQaGnj17ViL5CHkcTRKGdiC8fM5bXOM02pTHWYCDPJfOPRZ40dHDcRNDuvsetxrIpqXlkW806p5UO8TLbI/HL6R+tHzNciwZEIrh9Zy7W/R2rysUaJ5ImIuVLTH1HnObFjDLi+pg98KTR3Jzd8OyN4Ks5lUu8JDKUYsyrW2unOaOmfTj5LZGIirr7kmyQh3vHgYf8noqaO4p12qBR48eaR92auIz5ga5xAhh8UiE8i24krnlY9iZeV6NFoVchoAjZwfl0k8bea5UcmWEP9E+dzeNzZ88eeIZBB86XappzrAZHbKA/uaunshW4+gLeTI9BEc+CvFXxlc3cGyCTk+nhyMC3WO2a8DRJKQ7z63RtCSLtF+8eCFI1OJPvdTBMxBDU8N78Bjds9vbAs4CHNJxChRagw3Qw4cPw/6WnhHgGBaPnLOXbN1qwNGD4RZbdJxb8oJRR3aHSAkSsffv7k+HJHGD8QwvgYGMu2yssOQtTDEvYVC8BF8S9jHPwaghSmq6BFnzI9zbQy2EzzKqAceSm6kDV0KmNsc7PeVDAiOSUsgl7OH7AI41ElYf0IRkq3vwidCtd9lYbc/rnshfnZRNj9YUxGz8Opmmptsj4pTE7xW/FAdhFGgxaNeAo0fCfNQviJgDbqRTb2ABoOoDmo7mwie8shG/2WVjRwtfDSm+IyibHk+pLLJ448sfTSwunx4bGaZ/VEgXj6PAMSbiuH7zfHccu0LKLIDLE4gXLk8hkY7DdtnY0ZhXT8qrtkRf+sel+UHgiMDeu8bZ4rESHM3zArEdDa820R8Namer8UFGT6jD2YIkWBorVGeI4S0NZ7Ul5yQJNfdHV2mB2IYaZWPlZBc7eP7ZhaYjEmI94ZAoHivBMSvxZCTiOjh7nDfO6DFr4EOOKbmk7y8exzhm+wWsZeQK9awIsxuLWEDndU+koWUjvLJVjidP+SMx6O0vCc8EbowCx3KJu4wcmsrqJNR4HUJSHc3GWVwNhRnC22s0stjTr8MCpMzQVZxqC8Zauc1Db0/EZiU4LvXejFwHZ2008w5dKjIy7SL71tAPkG2FzX524faAmRYgr8t3Fjy+gEuv08YY+MJxXJxKVIpeXAnEvjBTCY7rvDejr4NF4Vhj2h06eO0OFjBUCEkx8Yb2c/MYnnWEiXSoDJv4RVggPJsTsUNwkY+ONkJvFArj4hRkDwu72M66EhxFjdMbQI9cB58ujBMAvBYforFIaRZiNMC9yEnoIgu3xcAC5PUYNnFgN+jdxpmWD6GfMtmsVSvB0TvXnKmb5qWPjQn+Re7QkcRtGbDSOn9sINwoZc2lTb3bN2KBxJGipPwupohBcBfiCSKm24fRAYVR4JiomRNyH/2I1XIwVHgdPEEq8FrcK1auH1WzfTynKs5QmtTeU2tr7DYWSJSNfBrWXC1GOwscuQAIazszVCvBMWuUMBSzU44O0MfG4Z7xKLVe48WBwOt19iDm2m9w7LXoV0NH8nqoEd7S8YDI3MaGTAf1hJ5P2cShvMeuEhyzFzIemxGPUuSDR+46ODxqHcE3QRO8lre0TDxKzB36UbhrwFYdfX2o8Jv4HAvcQtnoLFm4s64Ex5J3U4YmB/M6OAvZglyDvE3KRoC71xsP7aKabyqY/tHOa1O4XAskysbud3cTDrgSC2E6f1hAVIJjgrF8NO5MYc3rYH4+1qmMJyX8TOwzrRGuOqxN/5gm0ma0mgXY9CQCNtyHNsqf4NVIuWQ6e6Zwlwlee/XcQHAskbJuTOw6ODxnraNfMUu/bgkyLrVj3eBYsaC3NiV9at8dHNOVY4hc3ZfDLA78SKn+izYmda0DnKqJJybqnMM2WY/M7pqp6fT4jm05AGVdO5JtJ2V64WpCtqu5KbRYQMeUDmHXHhE1IRfd06JL4VwfB/9lTw7Q0wdWjmZYahPUteVcD3Q+eh086A6dey5JvNKo0677LNMJJmTm7opsguMskL487F42ervXcXolKJsh4AXL/yTmL/hR+jqYFHeKzFI24kZH8Xq0wGY1na36R0tVSJ+sI/kMb+5yWEFkSqHEOcw692aFNhkxLA2O3b0lXTaZsNVda9ad1RdPEPogzKsQ1mXkobYggtD1Ghy9HSJYMlhOFeFujvdkCB8xhzmxulNnm+7Eq6WSiaEF6ME7ZcBqDWRjcc0IIfmRfojkCplJEuw5zPQJLziubJMKfcunaAc2vYX8VE6tZCTWNhm5TrC4hEj7GLMi1qh1p5pH9kK2u5KyY8XFYwuWMLr7iCCpVtmcKHitzWqOnN9plo3YYb4kJRyRtrBIwQGwdswHPF6gXiFZlhKk8KZf/aOcU5mxQ+boboH0cgCd3TmaBE0EQzYZXB8nJmltX81G+FU3iARJ+6BkjI4WwGz3BUcxQgKvY6JO6Jd0ok0xwt0bdaHiNgMGUennnyy9VgQsy5Z7skAykVn/kvy//6RTNygoCmG3UetFppu2FYNgwO5yCnGzMYKjqYJZMmMNGVwPjulzCtTG+YRNe0NK8XRsxzxelqFjaaDxum6v126WNAVz40BnetbkT0FwHZ+0qWXCHAaAmjVOzPKsjnYGyBJ14bkHw3AJjzI+Rv9kO5zCzgQICRYa2fRzVGxWVtMP2+HSH2VROB7VQu70iMr14JhVEncslDI7TKuRtp2OB1PzjnlJIqpvGshao3yAbPm1KTpaoFyS2EixIRI6/EqjkpmSQ3yECAAnWmeLQcZ7VfZqKSRmwMZ+bX8xlzQ6hrDI6dlZeEkjTGAyt3tDmOqGuNNAcIRfL2UE8rIuKyO1trrdCxp0bkjjdS8jVNDRiku7Y+1cIZJM8fALLCuMCjO6JNs7+viJ6Mt4YRo2EEM2JTLFNZZd1lCL6h7gz9NaP2bDrYKvXhrNS9oVNKun6AwqAghE1OOXruaErteoFlpP1JV/Nn5iji6CieaaRUVbUJjcWzF9whQN36I+jRVi3kPGozYMK2K8XEzKEou+UgXIp7rhiSGzXOOoVJryRbR1ZHm6u8d0XqnTMQ3HkzdhEsVafZGhHhwxjaZotrNYVmJfiYQSXNOBYYokmpewjo2RzR0r3UXHGKOWfhHSs0MLzV5z9W6uIgLN4tHhoM7ZWXQzCwcxlwbcXoovRSdbSXj1eLvwenXEzrqBSO1cyimYcAHgOApjwbG9SBHpgSHyfFZtGa8trtvt4IgYh/A6K/OgATFTDGJXTlYLRrt8oow0Y8z5tOBdFtq0GNpDdFs4XmVD3FirLG0irrvWZlYTjjQmn/nEfMApvvQ3ZPg1B7EmjZIvSKTXWy9DdRtJqBaZDq9s7q3m0j7R3Fab+4h2XuUU+AaCeCSVXd2fkTB/MY9FefTokeBmds8Yq6xFF8FZ6bmmhv6mkKkX7s1imR9Vd2YXZbLNY+Hw/9+TaUkOMdJiu8Y8IJuv8nLPRASRh0ZjPiQCoeAINmrXYvmSuaaflVuyhMXRMbrozlZ2aeKyCnpxpZ3dULv0JuPNRpZIWsLFP83mBtMmQzuB48lGi8GFC+2BPzyBHSWNV9gU8Jb1k1qjgo43hfj0eg49Uio6CqDM4n+6zzQ+/ndI376DpegG2vC/FuIm9AvBrMOUgGM29wu7S2zEcOFEXeYbPBYOLnbGgmOLocW/SeCvvgqeo5guKHKzM5+D1xLSst/PzFns45g3TBCTfZysKTmm8RcfErGNw2SJZ/0EQ92/f3+CWc5ikTDgWSLNB8eMn7TUsdkTN4Khjr7UjDgxSf4QkezSHiUo3KVaWX/DFXP96hURI1Q3MJpbGnCnmohMTKwyusuwRCOdJ6gdEnMv/aOSwjlh4UEfVQdmy3KYugDT0GyqHLPpNxaipkDSqX9Vu73EELLSqPMM86/WCM1LaaQRYZwWlI2S8KR+rGYHtdhcfLJwnxGr/aHA/sC884kxvbj+bGBinBbEMeem4QLPzNRxY6yciIgmcBwj7R05mULubHE6SAaP7Jp/tcYTUj/GEkDCFfT07m1BIgRo367GtEPs7BcwRDWOjMEIbRCil/IW4oufJosK1Q3zPFpT677D1T/NqRlJuztHoZxuaAeQkc7Bml7lMekKg7oGRYEEEo2S13c8Rlg5nRgr7mSQxM1C5bq3TzwhRz8m4GM0a5O+lI1dsl1ifQ/FGDXmy5cvcTlnrsKS01TwsjrT4EiS6F44J5bMma48q00w9QxwTK+BqSTB42AILx+UwJHqEGWCR3aCEuSm8LvTtAB/G9atKZ/KyaM5srAz4VeHwNGxYzd3yoauUNkRw9JQVWHDrJBpjkw/FJJZdl0GjN1WS0gUyrrmdbDEM05z6cVF+tyncJmODpMrfqqDiq1AyC4WadT1twZzoXGyPexw02Pmg+OJZWMiIprAMUE3bf3Yp7LnAo+qC3u5U45xOdQPXksoXlDZGKutqq16yGjeYDFgl6hLnF51oe8Jf32PMd8QTbubMbFkjumJ4BiDC2RuAseSSEtcLMpiuEav6+AsZEusegKYj1I2AtwXVJUcrdlN3Xt1Ov9jXbrEQGL5ukd1LwssRSd7Hl0S14c0SiyZo9PFMQ6JlB1MBDVdyGQZMICVKMGUNa+Dnzx54jyJwJZjxxKt9xhtgWfPnunHxnYi0jY4ltg2XTmOsKGcq5jigYxdDltM4i2dTZVjC2Nvbsfr4F536Pp1S5BxzfXzzHgLjzFw3AeOhauf3lV0B0fiKLZkTuAFy0YnWCs4Zk2ZXgknRN/r4Cw4pjOneBiA6IRnV/jw4UPp340TLZA4vcq64oliL8U6DVWxM7hqFdLs2JO1v/daLVt6Yis4pqnzaQkSybke/j3hOrgErwlC/bplVs09YI4FEpG2wbHLEnQHx+yeuovYI4gMB8es0N2vg7MXMlmRGCD35tT8E/C6RKQ9BgtscGx0A7J+ggKxU3JDkKAQfpQGRwm0cOLpPa3g2J5npGzsdR1ccteWvkPnpWUJQqkfT1+qLQAWkHXxrLEPHD2DxB7T26b2cPb4Jo5BGAm7kmj1aE57bAXHbJkW82an4VnXwem3GSSbcezYPZFOW9rrY5SItL2n7rLc3c2YfjVYAq2L8N2JtIJji0BrXgc/fvxYXt9ZfPFajH+JcxOJtntUX6J9SmROlwXZy8wSFnpMYk9NXbXsPbVToRUcW6w57jo4GyqxzQV4LftoGvv1He3op7c3OLYvwUxwpNJPsKPyWDy+hoNj7LYaw2kYal/1QxRiUrFgDjeB12XfMCjRNHZ4BPqXTF9zTAwc94Fjr/Xqe/coAW6Kt8i2LFYnEUGt4GiqrTtjvMU061wHc28uRyRUtVqLi2vHzoJjWWF9BfeB4+g1ivlMNd/Enppr2EXKxlhEIF4rONYZdPR1cKxuSi+zACIr1zeFpvnuT0ssECsbmZs9RSmhv8fURU3MbvxUQqwwYorEWmz6Cv2t4FhyEx++NyNlIzYacR2cheww0lhL18nci1i5Fbxnpgzhkgn3DY5iinUasgkLRaL4GBH1IaPGnlZwLGHvHcoueB2s780B7otYubTlrw8vYuC4DxzTnlD+aUefoR6KrRfFR/osslzgcSOdKWaAo9ZhznXw0Tt0VsshOBOlqtViX0075rKLK7gPHHstUN+9c0yqBPwRX4ucNjrhExHRARyzCUcfPWAa98iscdfBWXDUp7BkOVlLGkutXMz5sv1ZC2QpLDUg4cFZ91tKkdOFyZ44tUtIARTbU19K8eHCpwM4Zq0pSLTOdXAMrxf8QxZZ85oDruBkQOs1ARwpTvHPi37VSVusot2rqKTC0PGlJeE0/yKKj3ngKNaRi47R18Hl6ZF4kBcOpH4UgS+6YRohgTIrKxsTGyfukga4jgMaKEKv+1CFJU4goOkwFV4RKxuHbhYr5GQK4W9OdKboUDkmzK0Zz7wOLr9Dl2AAr0tmaY0Wbxeuy+JaIF7iwLGXjpIg17dGo4SjCzfC3LuAFYFjoCkD1mk4v+oAjtmEQ9pf8DqYJWQh3ZYfFa6sbMTP3NbAc7iY43rDlnqMlY0I2evAUVj0IriUAT1hhuoou0OPKf1danyPbONjLBymbquBHicHXL/88stGlbpM51hEykYaozNqF5kPEdngWGgu/We1F/8phEKN0sNMx0hPKfxU3tLzxlOILRL1nmAxcHQ43uEPbGVtjQRSl0nDk7L7I+lRygGTOJK4Y+N18NqUs7ozViBwOz8/h3O445YDawNAh1JRYh27nISITx4VrHppzp0YO4uI3aIUSqvf0vOmLLuhNsHxVeD80/wv4buejeDazK2UwCsNPSGCR+QvJXpR48yFR/vJ+gI93sELj0RLoS3lVYdg3e50cSdtpcmWKbRA92Exk7LzbeEl+zBvpXCAFrJD55oowfWDY9rhzNGzReJRUnRizOSPsM61fo06Vh7GYmOE5R88eEDMeCUJj/gfm9kSjgBWbJiHubFh6X45I6Ok7e4JHGrfu3fvtX//vfXWW7QLtU7L3Pgp5XYX02kxuDQzo5tifOU/TmfGwqutcDswmwy04Vxb8LidYwmFWB7zBKNwKKF2oWPMxIhl5qiTXgI2dyVixPaArGNjpQN3jbzlxWyJ2PhVTHLwgvRQQmTcGGTwAoHHFscwPQ2UOV3ThA2RLTQCPbKBuJOYXP6RyUN3kqkmm0kqAi2G127xhnLjnDjShCf8eIJIGnc8s8tjVgy955VZ0mgHR8GvvjbB1V9VHyKuahQmhqx9qgeYh4DVRjBrRtSlbKqWcMLEmIsKUk3aVuPHh87glSONaoLXJQA6iv0UumY+L6z0GwU0w+8ozaELxNWqmCIW3kcFduPJSWlYh++jR4/qiHeZZVaOaZljfLnfM5cJB+hyXRbj294vq69JkbdeIVUXhNbUwzZZtAuXQ0SywUk8HCJ4iYNj7i65cZxS6dIJJ8l6RUx4cTBislp+XTW00AkFwLYiYbqBguH0aT0mPlY4hpmA+5p0kE3MfZU+/bvThbFpIPEM2cN34VVIRHu/SCKN0/c1hVq0DzNBasKKiKljDe2FppriVKiQ9WOTQqyTkkFuJLp7QjYri0GyFojJ36XfDJCjjmHWjOfqVW4ccTBZERosn1AYDo5IIMxmNsy1FyscdYKZkvflhaeK1tKYkNiFV6yRrps0xLBYZhVZh2sUR0x0UgGRaTEq1sLEC9MIcK+g33FKiA4koXL6eo1EwUtBRtQUmXVD+8NwcNTMyu3ePtI8UHBWYEPRTv9SKJgePCFjaYcL2+kzDV3ZSbia28Cj3gVlQUakGpEjy8FxkADlnon63tJkzzqEuF4jIXJByBjqjhae+n3A0dz1wEw8W2w6syFr5jWORtRMmbvzMo/AJtQsJpa5hUjXrTrqcFY5BWPVZC8sC3ooGokHTUFvoDqa3cxGIrDXSJuio1QxUuEy8RscscHSr9dINDq0FkLqrIZ5BefhVR9wNLMljiiefYoJZNl043R3nG8KXSuJKfDvoZKYv3NDKKb56qjDf7zBJu4UVn/aRaE8CBkxqZmNxOxeA4MMXYUscaTFGloqnZDM6ZjOm8L0cfY0ZWjvDLMCWniJYSA4nm4vveSuzaKei9fti1pBwUyS6Y1tBZdwivY/LO95Xjjewy8PGd34cI+SpYwfEvDiDIw3KYfyVPdQQwm7dGPC+UZWC6yBTbScsRqQ2Antj20L81NWkpkDPJVRnx5PgD7giP9p49KmWvE4zX8Mz5tPx+v5RoAjG1JvdXicULMQS17RyiMISCzpkw0e6SzHLxPrWWvAVzIf9Hkkkr0YQGsZM24tYKHVCY2vPx0nRjll4sIzFCul7ckahcZ0XjTBnuWKFI4kH4SLEqaEPuCI7Txm9BQKOm6YB44rZOlxyqYp62h0KxXmyTSFuk+JHILK8430I8uUjTe8K9QoTZbxRHudFhWzQGcvMYh49POpPFYQHzEFvDhkUgavEON1pjDza1g5DQHHCVVJiVE8cLzctSxRNj1G71glLEfvLkUkLF+y0zyKX3hzSTwDRqHfi2xDG/DVZwu0RRJZhaECHCJOTsJPvBJS5JQGYSVaHKK/zmC9KE4vtA5Tch9w1JkQNjyuYAhds9BeQaSzZNALJF4+2SY4H0EFShJdOgIBLzqryzognpCGpgZK2vTQPy0BHF1ZWYWjE0ePd8sEfHj2pIeCa5HQbjECCorxpYEHhjT7gCN08XvcER7rmA8rIA9Ssaih5rfWE+7y6Lk1I6yjr4TlOiLdiCSkYTG+NMzc/BoWkRG7ccUW4LcFSRWegmSy2M8+eiP3Y0cL8GMNri6jgv7jjz86Ut6kshbgN0ap5PQw1uLly5e6x7Un/SpPyHj3TLYA2yK9mXXczSw6WbAbZEdOclqH5fwNWmOyyqHPh0WDE2mD4+SlOY0dP8QUnkOb13aniXgzjM1jr5vR/kxF2T+Fxt/geOaSLMKbCwpPEkoYfuDe69yPoy3ANZFjwYH4aF6bvraAWTbGTpZ25ahNd+VtnCCMxl08zl913m1yTPe2eqbxOeo1wTEmwwbHmGWusz8sHnEX/qjmdWq7qlZSOW5wnLlE3j0MrKkVEn9VbYPjzNU5nxeu4BWPHMGE6fR8Qa9XAs4x3LEXl6SxDd31an+mZiE4hrWClm+Do7bGTbRDhwh7bsIQJykpqcjLUieJcytsuYqRlwSczumykTEbHG/FOUTPsHjEaV68eCEDdmOoBQQcw5cHhvK9ceJHy0bMtV8Cv0WfAQq9soXHH3/88RZtMVdn9tTunHG//j3T8HUOvyvHmWu0Cq+weOT+dBePE5ZH3g3YZeMEawuL8OAo7JHB0tiVo5jithryDTZRexePYopBDd4KkC8pcWG9+J91HmSE+WTDspG3vp8+fZqVZFeOWRNd5wDuSb3kuYvH0SstZSN5aCPjaGsLfc/PyU+yEDLGbOzK0TTLTXRSyHD+pa/wdvE4buF1qU4eSrxeN06GG6Qclo0g48OHD0tMsSvHEitd5xi+be1d4RG0z58/v05tz9ZKfl2UDLSRcdpqiNkdR4xfiIyM3+A4bZlWZESUet7D4/7CTPelIuXIGzyFe7ruMtwgwSdPnsiXkVCfDbVXDaRtssExbZ/r/5QTGffbgk5Vdtk7evuuOslGfvcFa+/Txr7mjVHD7N5pI4+HvpK0zxxjtr2h/vBcZt+ldlz+u3fvcl4BQZIQhuU0oyPxTSpmgXv37km1zpiK8/RdOcZse0P9bK69HCuVzg1ZYYyq/O60Q0bIE6sbGceY2aeqzzH4jA21Bkp/dOz5Rv5wxFYzawFSq3YS4DI7ZQ9IW0CfcHFYkR68P+1lAX7XAzTUzkx+qiDe7Q9sVfDeU5ayAC6lDx/xrTqXWkqpE4XRyEglfqIkt8baS/PVaWmD4615TkpfTsR0yqUNYv2x5dgAAAGSSURBVKYm7M8iFtCbOL4pGBm1u/tbIDwgquaxzxx19X3rbS5SdVSDjPsrwHU+Ia/W85q9LiHrqO1ZhRbgalGDIyVkydcEY8T/W9OKDdr9t2MBdtbvvvuuQCRBzlc7NkQedYAPP/yQV0nee++97777bl/CHLVe3Xh+8eiTTz75+++/3XTS0g8//PD666/XUWPWfpWn2nTXPNH7I9fUPvfv379mhbduF24BUhF1orzyDTJyYt6Ylva2+sKdYoz4QKHeDHKfAFyOYbWpbgu0WmAEMiLTrhxbF+aK53v1434z/IrX+qJV0+97d6kZnTV25XjRXjFWeK9+ZNuy/8j1WItv6sctwGv2ckTeERkRZIPj8dW4pRngI57n3u/h8nrj4y0t/gXoCjLK+Q/Xhu3njFrnva3W1tht2wIUjMAi4Og+5gr70Bf4baK7d1ugzQKPHj2SH0nhWLzlrR1TkF05mmbZnf9hAd5/BBDZs/xH737YFljDAhSP3ZERzXbluMbyXogUvGTLi5C7bLyQ5bp+MYc65P8CA28aO5atFfYAAAAASUVORK5CYII="/>
  <p:tag name="POWERPOINTLATEX_PIXELSPEREMHEIGHT#5728782C205C746865746129" val="133.3333"/>
  <p:tag name="POWERPOINTLATEX_BASELINEOFFSET#5728782C205C746865746129" val="34"/>
  <p:tag name="POWERPOINTLATEX_REFCOUNTER#5728782C205C746865746129" val="2"/>
  <p:tag name="POWERPOINTLATEX_CACHECONTENT#5C686261722F32" val="iVBORw0KGgoAAAANSUhEUgAAAMYAAACGCAIAAAAJoWJmAAARA0lEQVR4Ae2d4dndNA+G2+/iP3QC6ASFCYAJSicoTABsABMAEwATABvABKUTtExQmIDvfnERqmQ7iqMk55zk/HjrOLYsS48fyU7O6f2///773vnZwwJ//PHHV1999fLly08//fTp06d7qLDKmPdPSK1i1ymhf/3113vvvffnn3+Whl988cU333wz1ek67v/vOtS8OS1/+OEHwROT4/Jmpniy1D6ufPjwISFPxn7nnXdevXoll1ddOFlqB/c9f/5c4wkNPvnkkx30WGfIE1Lr2LUr1Yc5MvRuj2u6eQa+Hbz14MEDnUiRp7948WIHPdYZ8q11xFak/vbbb9S+//77b7/9duX2Yap++eUXjSfmfUtRj+nkQIojlpIc8LcUfv/992I4KRTMkIfS4Mio+vnnn83y4QTB1Fz3JedSAx/s8tFHH0E5A5MHZAMj3kYXw09YDxvextRkFoMsRTrprROBFyz16NGjSMubbOMp6pYS8+KykR0fWdEYnhgSbrtJrAQnddt7vWKEEZaCqyGbMVQdGVJknL/++qsGH4n59mklz4LIPbQabDnfffddXbOkPAIprECKrdUCXlzyF5Ppeq/ZkSHlo942ez0wxNDFNR3vQBOQRfngpnGQSVaVVejsX1A6a5RrlIO39BrbwBrE2WHUou23334Ld8w19b25HSbb88KGNpwuM73J7rfawNMDifl6kwVMhDNt/OEyjAXJxVUdCXxLlBvue+0dfWI+zB99U7B5AqywS7VZiW5yy+R2Uq8LtOEDQJnChx9+qG/Vy3H0BVt2LMVKDQq5vWaGM7hMnyO5bPVIooQwYFEdEfBBQnQEbXWIqFqcyyhVOVKZH/hamm2QOsisLq3gE3MyzlwlWa4mVwMJha6CA4EVeKjlPsEVDfpxMBlSPmMQVY6cSHnyyCVspBkoYO2BzBrwAazOBku82VkSyZBijyCjmgK3gsvlxprhJONv6CRxjgZPjAXZLJSPBOM+f8k6qY6SDKkzkfJW9u5JXF0eT1n8ZyR7SFFTRVUypMxyFD2o97Y+SI1fZmMhyZsL/tP5E0bOwlMZy6eA4lApcGZkFJv3Cl5550nEmQKWAramslwy805MrHaZrGTTNH7COyk9qQEPYcxeD4T99NNPKeK//PJLsSp4Yk+X/kj+66+/7hw0llkw7huHCwZinctJ0SlmmiUka7l3Zr3wlrhc5rU80Skq4UiRSaG/C1syC02EekQpg2b4UoaYEfg8gYvQvQpZ7hFzpBeMP4z1lwynJXf2X0uGKH0Ndqu+1grMgBRxWk+jKnrLSiCuF8dy26VLwGLGINV8dmBcnfInwrSlSeRhv0SMGZBqjVfqvfnEmvi+3/dW7/oDnqzwpNe2T5DT7RkhKlktaZDySYNAilvpk7wKgSYxz3oIo1fvBhRVTG3mIs7VhRI0Rt7q1FKk3AFyhDZFzs0U+CYMsUBPJysZ1VEP+aDq/j+fJ0+e/Pjjj3rExHJrL6+HeK1Y1nJnYlq6lKnPGuK65HgfwC4pU9BRT+wsBe5KWpMyXBHSoQwZGu6gcU7g01QsA5TCMRMpQoBZY3g6y8HGwv6SILXGxsUP5GsYNyfwdSB8zKhHGo5xtcU9aem78XL/tLnIgaX8ziA+RKtlxJWQywmplgEX1ftHGVmJlMnPWlqS1vDKeevuWH0kQ4dc1oUU5J/+iGDMHFv24iGMgRR4ynp2FIQU8zU6LLdABFI5gY+ftjEkL9pHqFIa30zB+zKLomaZKA6+WWL7jXMC35lIGSv7Tf4ukDJaLb/s7zRFfkLgOyEl1qQAZ5v9L3hK/P5nJPoUfeIttf6dstnDtlquCKljJlKGorB7LkXFpcVbtsBh6oORdCmkzkTK2N0kUlDF48ePTZsllxBe5DyCNonUWBTeCFJn1NP44NDI2D2dKhiOZ6b9oMbdziNXrXB6mQ3Z0q+GpkDK//DDG28Jps97NYE+6kUYZa460A9mB6wmaStySKJhynSKQnh1OKP8Xb618ClBK2Wjvi8Z/XgrA1C3JLDUsBpO4oSiL+py7pq5MIVVdcM4mgWLudYbMbLju6OYJRp0YMv0qpLBB0jC1gbd/UvWOgGlKvByKj1F3dhbPX0flbu4YxGkOgHbW7OAyaxj0RK6Kp/WUqCjl3k5eEITTRhlXpe/DOIG7GQ44sTCI4sg5Y0o0iEwrS7R3YAJouLRJvU+rnXAB11psZdTRmeZeymwQi5HveWaRL7MAk8z0CJIGZSITamXOWBrk6JiayAvDVoFQFmVr9+cb/Xdvt4TdrHv9pqsNGIreojTKRR2GIdUJJFiDK1KEExilBbZRhApQrYp6GkWKxf7bjP62qOYkxENIylLABmHlF+XIr0kPYZmxt66B4UiVgpr76TmeshbXOw7V9Rlto9EPUkcxyHVT6Q0nohfw7zSAu5FhRX/vhs54mWCY0yryR26XkLjkKomOhAJ9XC+3KUAvMZmQi/6CjnpQtlcDIvN7WgszpRz5e8rzR+OaEeUslAUqg5CquVpBiBUSWKxEE/FlH4CpWZfQ8voPuG7zA2EKDy3UM09tFNMSjMIqVY8YqQsfpKZa+11eTiYiuSUgtnPouESVk5RKVGIXzDaBZRhaLMRGYRUJ5GSIbNcLpwnkkuhbAISzTcmSpZQ0QoTj8m5zF4mphsXcOnXz+DLLZPgxd9Zj35ZBH4m1LTqq41XquSrmEYNn6qvNPQGYpmd38zqcQl5le8WDCyOTiJVxiP6DohtddFz0GUTwlvdV633bK0T1VWHXls4S8UQsDY+5dYOaYSl+hSFHmyhzfA3eVn+Iw09NdZS1jdhtNhdytCtIWCtBtlIayeYDylCXuLLOrw1qmdyUWVvU5+qX5TCcWV4l9DPTroX1mh6eYA/O3yYG/LQrcOIzHlA+cQuft/Ask6Uv5coZtHJyvG+T8m1qrNZqvOyOSgmvxEspxQ6kOpMO2XovhC+/2lySiiquXD7si7sLhNpZeXgCY9UUnI1hdmQ6vgYVbJ2eaKhcZvUU/Akoe+uXfYncz5VX1uHNeSzy2ulwhE83amkKStS7hiuz4cR4b5NK8jufvxjOBI9vfJXV4MHWwanPujf2ZDqDJluQebQWogwYvpwcYGeqm/gIUwnhYrjCRvOC3ydRGrySVALHJ167zlpvMZwInyy4HdDQHyy14U3IP5UUyjwNJk/6anNg9TGPt54OG2XftlkGwTBfsbal3YJd/lV/qq1SVjB2bzZxdmelmcihRE8RV3I08ZZrtSN/YwKysHTwLHIvFzqTKSq64p1rD10XeUqOQEpQvkAnpj7DEh1kmXYK92OnSMu4k76cEGBWNnEqfTT3aAmKc3waZUmlux+ZnyBvQVnTLxGsmzyFe3INYbT8jtlr9X1JuY8o8SSfpEQB58+fdoxwsStONi3TKSqW48ykzUYMW4Ef746Fh3iI67UErX9XGAs8LRwxBmBr8qQuJn6hUr47v5sWlbG8jn74YI1Huj74juodrVZFU/Bw8yqQKmMQmrjRKoT2nZkBZ/e7ZjViQsHCj5Yg7AUPKFMFFId2kjfQvvoLhTFzAcsmNXlNh7CVPGUuFCjR51b5uY+BRZIeXPIrbULPDkwga+TXK6tzLD87777zpxCsUpxbuY7FMEVvGUi1XHVjidAHs1ZkSLoguXNDJjAJZNK5KeiYSjwbZlIGSbQy3HfqGcW1e6vQsxFmOd+8DRXSKR96FzqQqLejl8+4X9CMxmeJy2N/ksrE7WNwlx+//33WXryQmLhgruFF8FdJxKlkz9U1JpnOkVH5l7aeAvsGILjapeW+MhQbDo/CV7vChH9jELicuoj3eNtOlEPp8bl5LY0/MT09w3Bs2aH8sZ96XhCHzn0uTtnmdRvy0SqE9riJ5yEaT6T84o38FltXJn4KGu0BE+G9dfAE5oLy2D5aUhteSJlDn5E0TgdCgMnet14Ba12DMFx5Hk8QSHx7vGWOrbclSd7+jRCPJ2bSN0BvPGJry0h+SxIaXsV7XYMwZPO0g1kdRW1swyihyhlvZekZhpS4iTj7jhzeCWqNcYEerhgINMxGihUR5lbeaUPYYwx18MT9hQTlRRzAlLaSdrHlHMXq88iZbj4CZCZ21z0VNubWJy+kKqDLqwUOxQbroonVJXcvEBi4oFMJxiJIPH9kgLkCaqqEsyCq7YplcLAWbpd40MYvoinIQWeFr381DH3v7eEd14nnf0FsVki1QFBMITJxJhpsEt/7tz1aGaUyV47NgBA/zr67t+1+YmZatJhSVMzEfi2SaRa/IRRgFrQQ+L+EtGDvfrNzPTjIbgvdqW7wF0UplAcvNJYIlaf+5T11oOUXvca+5RzEykJWGYULoPrTKdiwS5ilFbBa0VAaTXevd7gqXh3A610rlmG60FqsxMpHfsNqoIhTCSwOrPs6IN+UJksBeJyUEzz02Z40giR4NB7bKzDpPF0J/UxLSOXWKTaDC0jvwDGa/kyN83DVZnBSv9zZEFlgvITm6Eq6JfkgdVFmR+IShwCUcBUhuASl/HRCBFM91jqv0ZvapfIBGUhtgBKehRZqZqimHaky2Qbouebk46G4EnJuQ2YL1g3qu5yiRfK1JqQApUtzXITKfRoUYto2XEDa0X0hKs6LWfd8n7KAussNSYb++gs1ti4ICls81xKc5pRrkUqpln8Uqd4uldkIL3R+/zzz3X34bL/OTI8l/kq7bBmb3b87LPP/B7izSbbXf3nxNY66MA/PftrMSKwbqlX6jW9JWolmZk4ZJsNeX+y5q6eu+i5Y0HUawa+zRKposp/GFdW6UNKpzuJIQ99jDLpuaNYf7ig564MtlsRi8lc6pBq0QYqpydSRZWqjTq5lCaSYBYvc+4X/Nxz5fdHj9yt2mo3NP0zMCmKaF6HlHaY0TWXD0QPCj5z0opKS9JkHZTJo+VWSsEHlD5ZpgwaF+IRbxy0y6Ve/HVI0aKlGTus+PxntUSyj7YwRNlq8RfXcqnbyN1ZA/Uba/kYQVN6v+M2dzuuablsg3pNNHVItagVF65qOJag3723LKJXRpZWfgMFaWUJT5FzmZDSRF6HFJP3rqWmEEaKaVpCGAKrGaowqCIgAr6WhCX1rBkz1nqsPKbnZUJKA6MJKRpJlIH84a0xE4z1YnRGJGdiaPExSIIz1vMxg8pYpcAqGtP/yL2akDqgUXy41ynCAQ0yNuX7dDNL87CXH3/8MTmBnj68dYGH5lrDCyw3H8hcoK6rqsRDGIMnwu6JpwGbn5B6bTS/19OnXwOWPWyXM/C9dv3Dhw9J/AUHbDlfvXoll2chboGTpe5sdY3fhIn7eOOWJ6TuDO73ev6AamPHXO9wZ+C7892DBw/0oRSHYS9evLhep+6r+clS9/zPkZ2J+RJQnpC65/d6/mWEJSY+Wt+jBz6+XmKeJ/IQ5tmzZ0fDQeJ8j85SnqLOxHwhvI7OUudDmIUA8t0PzVLnQxgPiOU1h4aUj3rnXm85pA4d+M6HMMsB5CUcl6XOhzAeDSk1x4XU+RAmBUBeyHEDn4l650MYD46xmoOyFA9h9Kss2O5MzMcA5HsdFFJ+r3eecHpwjNUcMfDxEIYwp189OB/CjKGn2uuILAVFaTxhl5OiquAYqzwopIyxzkTKGGTJ5eEgxUMYk0iBp8gvgi6x8qH6Hg5SBk84+6SoXMQfLj3/4IMP9O/p8LIUpwnn9/USUXUsluIhjMZToagTT4l4QtSxIOUfwpxRLxdPh4OUoShOpx4/fpxu04MLPBZLcaSp/X0eR2lrZJWPlZ6X/xuj/JwGv1bF7u9MpLKQJHKOBakybZJ0Co8ePRIrnIVEC/wfa+10259bJl4AAAAASUVORK5CYII="/>
  <p:tag name="POWERPOINTLATEX_PIXELSPEREMHEIGHT#5C686261722F32" val="133.3333"/>
  <p:tag name="POWERPOINTLATEX_BASELINEOFFSET#5C686261722F32" val="34"/>
  <p:tag name="POWERPOINTLATEX_CACHECONTENT#5C7369676D615F78205C7369676D615F70205C676571205C686261722F32" val="iVBORw0KGgoAAAANSUhEUgAAAo8AAACKCAIAAABEoDe2AAAgAElEQVR4Ae2d7d0eN9HFnefH95AKIBVAKgiuwKSC4ArAFTipIKSCkAqCKzCpwFCBcQWGCnj+RjAoM5Iu7a72/dwfbK1WL6MzozkaaXevj/71r3890Z8QEAJCQAgIgUsg8O7du6+++urvf//77373uy+//PISY/owiI/E1pfRpQYiBISAELg5Av/85z9/+ctf/uMf/0g4/OEPf/jmm2+ugcn/XWMYGoUQEAJCQAgIgT/96U9G1aDB5WUwUWx9GVVqIEJACAiBuyPw6aefsgduKPz85z9///69XZ46odj61OqT8EJACAgBIfAfBP72t7/lVE3ub3/728ugI7a+jCo1ECEgBITArRGI+948aHYZRLQTfhlVaiBCQAgIgVsj8Mknn+SH1jxu9vbt28sg8rPLjEQDEQJCQAjcEIEff/yRUf/617/++OOPbzh8G/KrV69yqib/StvgDEdsbbpWQggIASFwLAR4dTgdxPJvSvz1r39NnGSJJDGPU1HgzoT95z//2SmP17dczqkvtRN+avVJeCEgBC6FAAHiH//4R/gYMp46MKr86le/mlrrGuV5zZr1Sj4WNhvevHmT55w9rdj67BqU/EJACFwHAZ6KSqHz1CHBVbelarCKgfWVni9LxqBnwqdOCpUXAkJACKyCACfQ86gaaX7zm9+sItNJGr320+BJCYqtT2KMElMICIGrI8DmLSHyPMK+M1tzuv+Xv/wltw6eL9v+CJ/deHd+wUPpv/jFL3LBlqTF1kvQU10hIASEwDAEIBieFMs9PszNJf/CRnl+7PLObB23wbd5Ghx6puukmoZ2WIGxDkt/qGk2f+sps2j2yhECQkAIHA6BFy9e8ABaUSz44DLf1ywOsJ352Wef5WS5ARrff/89PM1fW7DiXWibM3XWE1NpW+fWRTyVKQROjwDbg19//TVuhQjg9IPRAJ48gYRqMNw5sOZrozlVA9GqgTUTik+RQ7fzqBrxkJZXy9gkf/r0Ka8A1HQa87UTHjFRjhA4PQL4FHsmFi+Pd+Bv+5O80+N4kgHcma3j82UrsTXPADKn0lvv0S6YZQTNlu/O0S0/T1CGP2ibIXz++ef5rWJaO+FFWJQpBM6NgPslIgYjzj63Rp88+eKLL2rxHOHabV/fcqYO+Q3/2ii7Uyx247Ig7Wnzb5Fr2dxCL6iMP548aJsfKwzaf7Ce/pf+hIAQuBwCDdeQ4oPLjfj6A6rthJN//cFXRggROlOHVitlZ2bDuHnQnLqbNImgapi4pj6TnwIMpyHlk8Y93RICQuCkCDzcDJzkbk4KwpXEhjPMrbsEur7SSCeNBTN2aADUpBbahWnNsSxosxnerlW8C2ezknDSxsvGakNsXQRWmULg3AjgGqIji64B18PJ2bmHeg/pa0+Do1Nu3QMDP0qM3FEpQbAvtODaUTV9ESIvaO9D1bidHmclM7fYi9i6CIsyhcAVECAI6OFsnlESZx9c343NkrHR5MFxyMWLzDdw4RKpehTOruXI1uQUCVtsnWtfaSFwQQT6OXt56HBB+I4xJBdEmosn/xgC7iBFXMHM26OOohO152fVgDyKqlNf8bjdFGqJr776ygmmZ8INHCWEwJUR4LlWIg/+8ESNcfJILW7iyy+/bJTRreEIpN+orjXbWG9BKui0VnFePjYw9cMd8zpaUosnrpEzbwHy/uGHH/Kc2en8QzRQNTtPwx+551sITLS2hPT7k6fNHXvrUggIgQsjAFXjI2qBmvkO/CBxNoUvDMVxhvbQa5teNkuMClLXAzmuUUbtDMGROc7t57SXDDAP3/MeLc08zeegdsKXoK26QuCUCOACcG0uNDEfYQmcBUSS+4tTjvbwQscdXVPBXolRzLce9o7qHLEt6TdvufGE9pIuUl23LCjqOhdAbL0cc7UgBM6KgDj7CJrjTDRniKLX3jKT1cPBl2gg5gApPpY1Q7nMCGt54AqgJknPR+hsn0NsXYNR+ULgLgjgoXq8Bg7RHMddoDnAOCMzGZ1AqwcQcAcR4ovLo/ar82UTG0trj60nvLaFiNh6bXWofSFwDgRwHOLsA6oqHtAaW3PrgAJvIJI7xOFySKf5wmiDwDrJ7MZiys0TaatDv8GVY6K0ELgvAjx9+vr1azi7fYyaNs/5ZnX7Meb74jh65I3wq2d1NVqc/dvjd6vY48nlaFtsXrKdzrfBKQlhf/TvP6ydn8lp1519l9D5Yd3/CDZkSaJGhIAQuBICeMMeJwJbwCVXGvgBxwJnFL05+QeUdgORomUSEw/pN98Gj5hzd42ToMZqzGRgojFAvW9tgCghBITATxDglVaO7lzA8ZMS/77AleBA9Yp2RGZ5Dj/eXKMQAspRrxcvl3OzFvhsAFvH7Axbj+Dz5s0bu1ySIJBuV6drVgYPfimr3UTp7sN+qcSQtRNeAk95QkAIPHnCJzK+++473AScXYvwwIngALbmhwvX2y28rTYagdc9t8F5miynagwD2xtiHj0nO8TW8QG35b33qJJVgth6OdRqQQhcGQEiiZcvX+Kn2pydNs8TZxMAXRmRDccmtnZgx292jjq0xoBdX8VLtpqGm3fPg2ZYgti6qBFlCgEh8BMEjLPxVg3nkjibAnxYcbhT+4lA97iosTVbHcO/hXl8RDmacWwNVY/6SGonW4OSk2E5bo0JZY1rJ9ygUEIICIHHCMDZnE+/ffu2zdlp8zxxNh72cbsqUUKAQ2u362ulevZOrfBlEpEmRwXWkyDq5/VJzbYLaye8jY/uCgEhUEbAOLtBG8bZz58/F2eXcWzm1gJrKjVgbzZ57pvugUc2GHZh6+Eg1h4kdB1pJ9wBokshIAR6EYCz0yvabfJIgbg4uxfW/5YTW/8XiQ//s9NAfJnnQNUDH8/u2Y5OvfeXzKVtpBuPcOa1xNY5GkoLASEwGYFJn1V5+vRpz8O3k4W4YoUaW9/z0NoF1ih8bGDd31p/yU6r7NxaF1t34qliQkAItBCAs3n9Nz1l1igHAxGIi7MbEKVbOrR2ELlDawLcZ8+euTJLLgnTe14Go8zAgD4JLLZeojjVFQJCYA4C6RXtxNmN/b3E2Z999ple0a6hXAusKd8+d6g1eOp89mMcpQ0PcMGH7663d7m52/hs+6oIo3TF1qsirMaFwB0RMM5uv6LNMSSRij6rUjSRIWzNS3TwXP5X7Ov4mXEbvCcOnjougmZgrz3zRT53hwfWCOnO44tis/bd9MujmE6PWEVZZ2QC7hrIzpDkjFWkrDNq7YAyY0iEI/zVXkZKMhO18JWoNbYZD4hJj0iffPJJETG89vv37xstsIXOpjG8grMttgDU+EZiU/7O4iEdGgyB1wgbICy8xZYPGPKX2klYrfdtXTaZHjLjh9XbkI+hNxphwEzCXbZuMGtWZA3ZdMshIGU5QHQ5EIH0ZHjbjTJnCcfhmIH9nrGphu+GOYojAjSgg8baCLu7LI/YYS42eJzMGFiz+DuOeMslcUopXtLLWmyNtWEHzL1ix1tmHt8Wlyt7YQtS1kIAVb0fgX7OvvPMhY1qTjISVeLpmrMlUkp/tQ1eKsY2+xW6QUkWKA6NK9nGh6D50V9aoo1na2YjxvGo9+3uH9wQN7D1RhdSVgMc3VoPAXZxerzEKSK/NVCK/GQek7V13iNIOp4mvGY7k/y4RdHgdaDOmz1OGplt7CmB5RxHvOWSsCPiBhgvcdR0NJKtWSP0zMAoyqo5aZzLMb1YC1LWxRR6xuF0GuENOdsRsHlI8k3R0BjI2C0SuF8gtQK1BHxfbB+Or1XZMZ9wKx8j6Yu59NqeRz7qtPAaw9bRbvKedkxjlGmcO1rb0bqWso6mkZvLA8E41il6jE4qugCYsGkRATLt0JpZnHv5qeCAebGLHrLfGOF8mEnmK7l0tvSLisgzmR0J8wFsHbdi8p72TV9sFbZ8nkhZyzFUC2sggNsSZydgYzRpXjSd67ngmK3UGRqB4K1ZS7CLPqOp9apEMjPqWq/TLVvu2Qa3Q/qlbM3miWn6UAmialG1MzspywGiy6MhkDi7uE+buxfirQvP7vahdU7VADU7Gq6tCQ4FbHRZxBtHM9ol8jx8hj9fncx/35rXKFmdNTZtbHZRjNmFWLanwVYGFfnD1EhbyWICcfkr3mpk8h3Ext273ZKy7qbxU4+3/xVtQpP13oLdC0P3brGJATezmsGRJp+ZqHr2r1zzWrY5ZOuCBGsFviCb5+yY5ss5eXjNkNvvmu8o6oyueav7IbUx/P/9gPe8dQFNFDWdSwxJs0x7eMbAWqm4J2NNJRudJ6dqgYCUJTM4IwK4DsiY6W+uoJiAvQ4VDi6EmhimOEwyU9iT7gILJRf2VetoYbOjqsfD9WM+Bzd7vG3iQzvYf974nJ1wrKQ9hVgvwBB5Nw/T7fNUGnzYggoUEZCyirAo80QIQMZQco1aUv5l/Hhtg5phmtcdQtUYQA3S2bvrY40qxp3LFyhjJVzSWlyLOHWkTZS8i8ls3fb+BNyzNd1ueSr954O8bboNqZR1W8M448DbnA2BnXFQUebGobV589k+1nVX2x9Nz7K5wttf2uokDRz22l6G9Xp8uACNS5Npv+rBeRLrndpJM7cwo9kHxhzAUN0s0iXYE3A5umwjIGW18dFdIXBABBo+MEkLlc72sW68NU9ey3fVV73kTNeJEZ84W1WAVRtndMSfjS7gu8ITCf1rB7CrrcXoddRyrMbKrLMQoF/am5eUsm5uAFcafjuqTi7vGjvhhFMND84tTjoHarbWlzsuHdhjf1Nxj+Ey26s4Z7dt4BTB2ItATdgJj6cI1sfApzwYiTXrEgN7KWJxpUwp60ravOdYcAXQRtuv4SLYUbyMZ2gcWjPS4RGLc7B2uTtbRxYYu0zZd0I1nDMqICRm+EUJe9m6YUajomqTrzYY8q2MEg0EpKwGOLp1fARuyNNJKTGgNAYlMXZR0ojjd2fr6MHGjn3HKdA+6WBB1thC6GLrxsNKazAoislt1NKMZEeUz9K1lHUWTUnOiACuCpfyMJ4m/riM+85BaAx8eHDZoI3dsY1HrrVwM0fv+GlG0Xi4DO3jvRuj6GLriF1i0EbM3ujy4a3G8Xtj3fGw2ZsUkLJuouiLDTPxtC3NawlIC5q52NjTcPDUtVGTP3zUBNC17ob3NUlf0f+vERNOEmlU4cbeyUOqRobHbN1QanshsGSExzSjJSPapq6UtQ3O6mUgAnAD7rg25S3/wjydwIzbvzb2NeiqwRz7BrLx2e9rfG20tmeMlnuoGiN5wNYsc2qbM6uebdS2C4afkQ90Ors3JWXtrgIJMAkBeBoONk6qJeAqbHtSy2cs3KDPNeKimmPH9+6LnnP+yLmvPEN6R4M1wMnv1O+D962hZNZZcRbRQVwBxWKzc5zCrJ2iMHb35gkp6+YGcKLhv3r16unTpylcboidePq7777736eSG6VPfou1S3EEONvCq7fFot2ZfCS85kt71k/d/Uwu+OOPP7Iyy6thA/nlGdN8+oKlWBFwlIveO/X7s8bg0WgteIcYPv7440Zd3doYASlrY8DV3TwE+C4E3sN5ZNdUCgZw03cg6TT2jemztjJAmH3ZOjLOBdgaqi4a/CSqRjUttq5Fz/SxNoLFZYib0rrMEZCycjSUPiAC/TyNMd8tGNiYPjfurt8aOaLOC7PJ2hl35rUOlX7x4kURbR4HJn+SnVfZ+t27d8U+AGKDucQ+/qEQP7gwUtbBFXRn8fp//hLHQhgwyX9dBtias2WAawS7te5gxx33M673tVFGVHx4cAZVYwlVtma3qjYT1g6sa/0qv4aAlFVDRvk7ItDP0xjw9X6mehLyNfpkI3N4cLnxrns/Di6wpmLjybv+ZvcqyRl8kSvJhMJnrErLbM00i8ClMQPf2osvjGkvfM/Yr5R1Rq1dW2Y2eyBgfEj7SIsIg3j65jyNJWxMnzXfjiQ7smP0Y2wqrM01601DdFoEE6rmqcl5/ZbZujHNihLM67tWq3ggnwrXPv1Ra+oO+VLWHbR8ljEmno7PCjn5ccTQ+ajfknKNn+6yFlgzkDW2wRtsvUZ3neqIUhUD087W9i3GygMk41KVebFkbVpl69poN2DrxqE1+0I1wW6bH63coJCyDAol1kaAfT+cEX/tjvBi4mkH0ZZszXKq5mBxFzO2Z91YZl/G890N3NdsaRsVi1QNczHAJVT9ocf46ndcEZhkwBfLD89pKGl4X2dvUMo6uwYvID9k0xOTESqxbXaB8Q4fQi0IIX94X5EUzb2z0hreXWeDcT91G67pFG9SsbgBjB5ZIU1qpFi4EFs3YrWeOWm6n52orTRrn0yZ3dEFKkpZF1DieYfAI6+4+NqEtXHB08TT5z2DtIGskdChNajGLZmTboM/f/7cbV1A3oxuyKOCBbZuzL0N2Hpj211j+m3ZppS1JdrqyxDof3katyueNtxiYsspzCZtrTtIZcdtcMfWBKPPnj2LWB08B6p2AwFVAB8F7AS2BsEhC4Q24jVjotYGa4W2bAe8W4NLyjqgsi4gUnpwl0A5bl3mo8P8eNibv1F+Km/8YunaFGaYwz1eYytux1iWCM2ZU+Mw9LDa//bbb1el6g8Dd/vjDrUcmm0OEhp6QjYn7c0vpaybG8CWw+cJCUgaGs59QkxzXMXJKIW3lO3UfdUgJX/4uI7pXeNCYcgp73D0Gg06nmZeMKjhs8CzdWOhxyRsiDvqVs122VIY1cVl2pGyLqPKIw+kn6fxWUceyAFlc2ec+epneHTUWNzv612dz2fBd0BNNUSKOxZQdaP87Ft+J7xBAGg0N6Y10rwEgmsothzXX8Vit8qUsm6l7u0H2//yNNNz6dsp2w/vAD02pvCW2+CcWewFBr/G5nz+uVw92/hOYC5nf/8kaoE5mJZZH9Y0jufZ7IoVUo4rucZlw2i0DR4Bl7IiJsoZggDTzfmgoluAUeCbIT3es5HG1vTw3eBGuDV8z7ZfmxGBE7l6dOQ2Bpg1/WPvKWnTkISPrd0yx6boNm9Pxd3/JAAa1WOlpgtLSFkGhRKjEGB/izOvuLnn2mdKsrbWx8gcLFMva7E1HDD2kd5jfhQlPbSYg8aS4iyuPn4FBUIdGFUnWFJgTRoK9mxdO0fZgK3jlohpsRFzW5k1EugDQGxGMYUwpkkein0SqhutEouA5ChzvK2ycD3QSUIVPFHKVNeWnJcBOK+RNUxuxzbhaXZrzNprkuCSKDbKhmu93CF/y7dVGx9FidFtDXwshFuTHGCtqZQfF4V7ufq2nPHuNlRNvzYfP5yMuGC8dljCFHUlh1/WjAaRhvfVbhAawLjhgKiklIOogNhohBbwaHBAsQVapn3KNFrouXVDZbHSLI6ahRTz/OEeGgUoVtMLjWDnbc326OV0ZdjTKqLqrBdwHiJ8urHvKDBOwCFsl9waK1jD5js7QvtJvIHPEkYfu9wrdg5nSTGEdJLj7Zc0WKvLdDOT+JB25UwlViglVpLGes/Fcl1v7D0ZKV7byVC8xMERnNkQLIHAtbmRt0MvC4d2N2WBdls13K25EgysBleulJRGs5Q3hV44AVwPbRVUmRSncKPn0lQtPsEIi45l9ujwM9HIUw6TorNZm3q1KdbZjhWLPh9A7O6RE86TjAIkDjnfe+CuZ2umZVGva7O1G7/JgN+MY1gphxmSr5jwYsRhGLr5KbBzIQgW7OYVmjPhaYE1svl9ErTgRkrO7OHcSlmgZ/4CDBOq/OvwBPw4eRxQaBm92FIJ/RY1G9uZramjVWTIjE48va9ezJ7NY6QE+WMFi3PEerRZ0O4RL2dV0tRrl++562Yl7S9xhj09DinjwFzVSxhEuCyEPwRbo/6a4Y6yjId6whxNBhJ481oVbpnhkqCwETaas1swvdF83hQj4pYVo/rsMZourbWUID/vcWx6L2XZQiqqJrKOTXtUkC+wSDfck9MsYK46FcfqpbM1AME8zNSd5dglkDL2ogF3dqRibQRy/jPYU2JsiIkSa+pGy20h7a65mkQblr8k4aYtQi5pbZu6hkPS1Nr+wXxXMgnP1vgyZzrpclUCcKsVE2DVTnPtArp1CkAP6dNATLWwM6ZE3khNi+THmRPpJ5etkb6PsoxHQT4C4qYQSkkawSGaRyCnB+d8IZWUa8Qf+z1XDiYKUNH8zPJTIvH0uYZ2RmnNpB3+XPYYav+Qc7/k+up3sLZWZoL0d90oGRcrsECj/BFuOSRrTn6gqDZbk6Y8WzOlnUbTZb9ep8oa1ZZ6HLiIa4uUC9BpMXhwhxIsYsjWDLpGrkUGasuc7t5EWQzTsC1GxlEdaActWC1s6eEKzCC1WknFXHbW7VHZLmWQv7Ygzs0YO9zAAe2CwAE73ezQGrXmWs7TnYade8jOKg8BjwZJLw9r7Vhge6rO+SLFDJ6tgcOWUbleawy0HL6iMW3mIjE+886dVJ2GnIOTpxuLDIvz8vKkQWA2jHdQlkUhNaBys3bYcglE8H0/wixMXSOTDKO/ow1K9vN0cRm0gYS37cLcjjM28gdiUlvQ02ltNsXejVkbzi3Waue44eMb2+X3vctKwgQmkbhzbZHgXLONtJQpsHVeyEr3q3bSGMwRW0cpsQ0ciGpsN9WnO4Htsub18JtWxiWWkMEdlGWrnFrkh7U4SO1yqloxiTySsHZGhRSTZseSwrhpc7I2ipggwqtZ7JLeVbeNQNHGknbGHlo3pkZtNjnJMSQjqs4qroV4GaVab+829j41x1F1Is6pjcwob34Pw0jVC2xdtCQUNqO/dpViR0i2mebytcJUHUTHR05j7dmI/5bMgSKGV1JWPsCaOcVoOGlnBlX/Z1YE7S5ZUdXEXjW/sdGaBseITrcEWRWxLRvPPY+zNW4NlKQ2Nei0U/vWwkCvEo2zU5iByHQ2hWC2WCExlSY6e4nFcgsxWvHfMkOLfBaKSNqxCyssvrwz9YtRzhDzy/QtmDwnpXEiL1++jPnDcxDADJHEpKFRtyhPI5rJF0p5XTSx5OcQLq8sljIJrjjDDcac0S2TqUXdeb+vjFJcm0QDw78paKKukYjhi/WClWLw+hiZAbJ9wnnXXAB8b365MA3ZFFvAwnsMAEdntFHcxis23s6kTWecncK0m13jLqLiduC+1DizhnT6oNvA7nA11gXNojL+cgux5UIhtobnzUXmMqGtuASYl4NwaChvPKXxI/ManFHLxggWyDOphRzKfBSg3GgncjkgTO06tm8DySW5jLJsldOIOf5nzRkETK2IVWdO0WMyqTqrH6GY4WaQgFJyN0cQ7+YyFC0WTZE/FpmiJdNRp6fFYJL9INhyT5WGFv0VOWNHPaQ1xlskqQTIlv+aK3tSG1hU8yiF1VDoNKCawFPzTRMziM3Wm7nO8I8PZQD3NFEpTHrUBLiqslj9GMK1lZALgq38EnKNeNJsY7nwUO/bF8h9IiY30Ni2H8vFeqxZLDZGJDd2sLWAGHt42FE++wYavzlem6qj3ODDEU0q0NjMM8m3SdhqpsrWRZPq0XEbkYNQdW6IM9x6UZEbrzZynK+qLKOcxkqouHKCn3J8pqZjYMq0XG78U8VYWB4jR2YwPKY3XDi681YvWmzy+wNJMeFT64vdwYcA2poVfn1YuLNA7njTkIcvUDolaRfDmSfxjvCvKavK1gyGqR5lncFthgt1U2TpmrW1g5VcO2Fb2Q0aaMhwkFHkEl5SWTaoxkqouHJa6AKcfabLhW3mylL6zggULTbZ2BLvWoS0uI6nLyOAYi0y86B8oFRx9cAZdk2GvfLzsRddwcaZhkOLrSkUlxgQ1byletQTY4YsB5qCjaonwRIBMpjRe20CsGzs6Xe9MtdTFpaG2aCmhskVV07Umo1zXP6nyUmoMbtNVRQChkDRYrEx8q3MwERxo6jN1vjGZPP8u2QqxVE4YVYacuy3Pycfu4GwYwLETPgHbE25IgdMIjksI55VMH6WMA0vbCIeLYH5RuXlmO4o8N2UVVs5TbJPpy/MNeqXHLG1A0qXMxCoWSwGttLmTZF+WAHXhM/9G/6kVmxGfhz72PZniOSqFLEqeoPNMnO385itGU+RA9oRT0KBXQ46iwOD29qLOwfioS6LG1nHMbtbKSv3LGZmCxfsGLY1lSdYXB7KDiXMGREoWmwyM26tNKLohHMOsE6JnXLnNvC4OnURd5gPxQJxMZFP/73S+bqqi63BmkVH3MAhBwVAyfkmMAqgMJwBJccRUmU9ozSzWzURcWCYDHnVTic1jjBRyEsqK3cuZmxkToLLFS62SeP5tHFVdCkEOhGorQUxsNyLdrbWWYyWo0PARaetTf7FaXOZl7G7nV30FMvbZ7wQRE+tzco0VGO+ZftETpe9bA1kKBUVzhYX3RyK0uYZQW39td5MmyfnTZTl5n8yzty+Z6BXbJOWD/g4zIzRqcq+COADiy4U17qqYDiu4nFkUZg1FqZMH9fX0TarjsnW+fbDBLZOxgQtgXLNozl9cAlJUx5bWdUWN2scJiiOcTMBJnV0bWXVVk5LjK3WJko/2oJskiWo8HEQiKxJDsvrtSWkCwip7brZIV8yfRpDiJHe0SbUMdk6N4yPwDfST08OH2CD9vmjudzHYQ0YHyTNv+h+0hc9e/rdt8wXX3wRF4kY4sE/S3lJZX377bcsBJ09YH7v3793mf2XxTapjj2/ffu2vx2VFAI1BPieJXaLG8FzYleQxJJvD9d6qeWnD3/SO04bvkzFcNS4a6Tq+RxpreVGPp26VQLdvXnzplFFtwoINFZDuhURcDaXAL3ADn8c6fFzigfMKx1ar71ReXy0JaEQmI1A3P9feFw1W5JTV/y/AoErq4IAv2vCcjjeZGUaM5WzNgLs68QuFuqi2Ca9FFcGsXflCAEhEBGIbB03xmMt5TgExNYOkNZl0ZWzl7XS9lFLlNvfW2PlVGsTFT979uz2kAsAITAHgXfv3jnPydp33o/jzen+QnXE1hOU6Wwu1VwYzE3oXsdD4bIAAAb1SURBVEUzBIq64JxiyXMSMQJIHSoOyIBXUghMQyA+6KOdqmkI/rd04fet/3tL/3sEigwxj615molNdWhAcblHue96oC6sw+hWuMUKgKdvrIwSQkAITELAvUfDhNryqbpJoh68sNi6V0G1bdIZbP39998nAoByXr9+3SuBymUIDGfrV69e2SOyWT8fvo+rXbscEKWFQD8CuE03rRRY96PnSmon3AFSvSzSA+vEGcGxxXAciFb70406AgNXTtZJcRtcgbXho4QQmIFAnFY6V5oBY6pyX7bmFWRenv7o339Pnz6FANogFtl6RmCd3ndMfWmZ2ca8dreoC5h19qE1D8LYEirvFF+jwDoHRGkhMAkBx9bEJ59//vmkFlTYELgpW7MXDdGag8b7c9km7CJD8I6/QdmZsFMcPWnciVgsVtTFjJWTtVw8mWYtpUfBDSIlhMBUBDhdcq+8Kj6ZimFe/o5sjQ3F3Risyng0Byila1uvU9mawNp6iTLEfpVTRKDI1sTWxcIPM9llsXWbFUazLiywW0oIASHQg0CcVsVlcU9TKgMCd2TrmsW4pyFy+6g57qkMAUOnxSaBdU2MvF+lIwK1lVN0DbFuzGH9FJdNqFV74BEr5QiBfgSYWc5tsgKe8ZRPf4+XL3k7tuaEssbKtWe+otnNMwu2341RRAbzMKRWMbAmn2UQuyZTm2XN5OwBqqaL2UfgUwVQeSFwSQTM19no4rLYbinRg8Dt2Nq55hyj2sEnn913py9Wq5ZvBSxBRGjBNAk9amHITE3U2Jp27JShs82vv/7aLf8vQ9UsMZ8/f54eorz8v4yU8XYqXcW2QcDNLDoVWy9F/tRfOZ8hfM3XQ9XF1vLy0drg3WItl8nP3UADSVU04u7qchIChmTR9FnRd7YWqZ2W0VRn9YMXi7ZahOsymZpWhzLIGBTxfNmhJDyjMJN/3/qMg3QyR3cPVRMlu2JcRpZ18TdNFSvmTeWsIJ+SIzMjjUaKBGPk1MO4qMzKW2scquFiZoh0zCo2rvskjqmIe0qVO71kgYTa94Ri4KjvyNa2I40ZcVZdi8bIN143lsXR49ZzD8iasUbYxOU5u1sjA/V3t6aiF0AXqAkcjIC5rOmUYniN+IBC5x7JidCOY8yN9nppxnsi7VxeVGd+aYZeftRrD/CObO0YF/aFA2DWhDV38fUNlnXVcXyYJhxgkRnxH5d5CxgrXaytyzu0X3xf0zbZjLBRCvijx1wpqMA5kVTMVH8lALFARnefP8Z7JfWdeixxA0yByhCFfkQr95nSNlKeScGA8OaWU0vwiNnLly/dXaqTj/d3+cVLaANXolcXiuBMzfzkk09YLblaKOL3v/99ynzx4kW/XrCBC//AAK8/3ISz0aPml5sUO17GOciCWM/VDtDIEM4/aSPYEPOcwDfiSCa3LDIrDpC77KAWq9NgaoFlZrGuMmcgENfsSXEOZPSC7qJOUw7hNVpzVWYIoypCQAgUEXA7WFwWiylzKgI3ja2dK+drVrh4/lI+0fCklSBvZ+H9rTrWye66Xth1IC+/5GdG82cOUoOsit6/f19sHLWyILNbqBW96LvfBogSQmA4AnzzwB1XMWe/+eab4R3dsEGx9Q2VftYh8yss8fAC1/DDDz+cdUiSWwhcCwHefXfnL0QyCl2GKPl2X0cZgpoa2QWBPFA2AYiYLa2EEBACOyLAAz1uPa1dxoHqEFsPBFNNrYhA7fPgYusVQVfTQmAKAlC1ewi08QTJlIZV9gMCYmvZwTkQKAbWHFprk+0c+pOUN0DABdaM2J1h3wCDFYcotl4RXDU9EIEiWyuwHoiwmhICSxDgjUHH1lC13qxbAqmrK7Z2gOjyoAiIrQ+qGIklBP6NgKNq8hRYjzUNsfVYPNXaKgjo0HoVWNWoEBiHgHsUnFMqsfU4dD+0JLYei6daWwWBYmCtQ+tVsFajQmA6AumbE3k9qFrfNsgBWZ4WWy/HUC2sjkCRrXVovTru6kAI9CHgAmsqKbDuQ25CKbH1BLBUdC8ExNZ7Ia9+hUAPAnwCJS/G9xyfPXuW5yi9HAGx9XIM1cK6COjQel181boQWIwAX0HJ29Br1jkao9Ji61FIqp21ECgG1jq0XgtutSsEpiPAbxLayRSJ+D3/6U2qhkdA3wn3iOj6aAh8+umn9ospJhse4fXr13aphBAQArsjwDYYMuiDRSspQmy9ErBqdiYCfGrYzsCIqtNfbIvYmt229HNndnfSL6dZLSWEgBAQAsdHQGx9fB3dS8JiJN0JgX6brxMoFRMCQuB0COjc+nQqu7LA7KTFTe/+AbtfFOivqJJCQAgIgYMj8LODyyfxboVA2tlmJ5wEf51jZ7eckmlvvLOKigkBISAEzoXA/wNKLCJcDbdFogAAAABJRU5ErkJggg=="/>
  <p:tag name="POWERPOINTLATEX_PIXELSPEREMHEIGHT#5C7369676D615F78205C7369676D615F70205C676571205C686261722F32" val="133.3333"/>
  <p:tag name="POWERPOINTLATEX_BASELINEOFFSET#5C7369676D615F78205C7369676D615F70205C676571205C686261722F32" val="38"/>
  <p:tag name="POWERPOINTLATEX_CACHECONTENT#5C7369676D615F78205C7369676D615F5C7468657461205C676571205C6C616D6264612F345C7069" val="iVBORw0KGgoAAAANSUhEUgAAAuUAAACGCAIAAAD1p2N0AAAgAElEQVR4Ae2d6/XdtrHF5ax8V1SBowp0VYGjChRX4KgCxxU4qkBxBYoqcFSBogoUV6CoAkcV+P58cT0LC6+DF3lAcuuDjUPiMdgzmNkYkPx/8csvvzzQPyEgBISAEBACZ0Tg06dPf/vb3/7zn//85S9/+eabb844xavM6QvxlauoWvMUAkJACFwMgc+fP//xj3/873//6+b917/+9dWrVxfD4DzT/d15pqKZCAEhIASEgBDwEPjHP/5hZIXL/PRuqngwBJRfOZjCJK4QEAJCQAhUIvD48WNOgqzyH/7wh59//tl+qnAsBJRfOZa+JK0QEAJCQAhUIfDTTz/5ZIU2f/7zn6taqtKSCIivLKkWCSUEhIAQEAJjCMSnPzxyO9alWt8TAZ0H3RN9jS0EhIAQEAIbIfDo0SP/4RUevP348eNGY6nbHRD4/Q5jaAghIASEgBDoQIATDRdxefDiyZMnHT1ctsnbt299sgIOOgw6ujGIrxxdg5JfCAiBcyLw3Xff/f3vf/fnBmv5n//796c//en58+f+LZUDBP75z38GV3iZObiin8dCQOdBx9KXpBUCQuAqCDx79uxf//pXbrZwFxIGfAntyy+/zNW57HU+uwI+/vSheR8+fPCvqHw4BPS87eFUJoGFgBC4BAIkV8ij8C85Ww47eJ6UZzJIwxCek3UuezFOruhJ2xMYg/IrJ1CipiAEhMCZEYCOQE1IpQQPZNicYS1EaD3gYoDEqSmge/jwoVVYs4Ci//3vfyMb2aD1pd0fQ/GV/THXiEJACAiBZgR49pZcS46ycPzB4ZEoC7DyB4MgcD6+HJz9+OOP/pUFy5AVxHb6RZt8OUaUJVCTzoMCQPRTCAgBIbAiAnCR+JjDBCXOEZV1MAQgMUogY0AtW+DEysgoBZdoWVbauwgmvnIX2DWoEBACQqAZga+++qrwkgs7cs6Mmjs9XYPgM3HkKtb/s8y8fR3TrNNpZnRC4iujCKq9EFgQAVLiL1++fPPmjTbcC2pnRCQYSfDmi98bj+iiev/K1cqcmgWZifWTKyxSPQ5cY6jiKzUoqY4QOBIC0BQOwglsOEEKEBexliPprygrzzSUY9vFt+lBcgUs1+crKNROgorKv/pNPW97dQvQ/M+HQPA3aZkgO3LOEfinJ/hOoO74eVJ/UjDUK391PjD+9dHgJCjJqHh6muM/X7MqK78iGxACZ0Mg+Ju0TI/dmztHePHixcXPC06gbD4Ql/soC7ND+5yJnGCaHVMg9gfGn6QCHT1v1EQnQU3Aiq80waXKQuAACBR8tPvCmFjLAbRYFLF8JBSfiRQ7O8/N+CysDNTdZ66ToCYViK80waXKQuAACBCuym7asZavv/76/fv3B5iPRIwQgJIWnrq9Jl8hVxHwFb66tvIHafROUGTXNy6Ir9wASLeFwOEQ4CGV169fkxgvsxacO8cKfAlUrOWIKi5k0Tj+IxYeblKDAmPPwVOrZfsfHG6wuU6COgAUX+kATU2EwAEQ4CmHGtbCY32OtfBW0QFmJRF/Q6DAV6gSZBp+a3Tm/8dTLkN0XyzgUgG7uq88hxhd7wcdQk0SUggMIcBmji9z8K/sInmZgsdy1/+41hAWJ2r86NGjnEI5LSLBdp3XweJ3piAry36DP/dOkG+bej/IR8OVlV+JMdEVIXA2BIhb33//PQHMvSWUm547QuKNUH1oLgfRUtcL5x3wmDjfsJTwc4WJJ7tsckUnQd2qF1/phk4NhcDBEDDW4p63zUnvWIs+NJfDZ53rBb6CkHEIX0fy6ZIEjxiTXlqWr+gkqFv74ivd0KmhEDgkArAWTnz4pFiZtbBBJxkj1rKyjnn5BQXlJISvsJXP3T3T9eQ3+Nc8C/vhhx+MR/L9xjNpYYe5iK/sALKGEAIrImCspfDxMcda2K3qky0rqvDBg3KKJcg6rDmFcaniaa6ZXOEhG/YAbr5IuKaQ4+rYrgfxle2wVc9C4AAIwFrevXvn3hIqiOuSMWItBYjuckt8BdgtY+FUQM7p+fPnd1FHeVA7CWIDEHOsclvdBQHxFZmBEBACD/hLJY61lPd8jrXoQ3PrWAxvrfNVtJw8/KXi0//5haN8g5+TIHYFTlOsozWPq3KGtMh18ZVFFCExhMD9EYC18Aqoe962IA3bWX1oroDPzrfKj0Gcfh8fJFcAv5xz2lk7brjgJGjN9M9dkGkaVHylCS5VFgLnR0AfmjuWjm+mxI41nSZpeaA44CtrfoNfJ0FNas1VFl/JIaPrQuDSCDjWYs/b5rAgxY0vdp9sydXR9U0R4GShQFnIlp34zzVDVjBRH94Fkys6CfIVNFIWXxlBT22FwMkRIBbqQ3Pr67jAVxCe7xqvP4U+CYPkCp2UoegbZaSVToJG0Avaiq8EgOinEBACIQLGWtzztuHt337rQ3O/IbH3/3nJi1dOcqPGQT1X81jXoQLB1CAr5AWXmoVOgiaqQ3xlIpjqSgicGQFYi32ypfCZMneE5D40d/qXU9bRdyGvgEZO+eeaA7KCLgog3EVTOgmaC7v4ylw81ZsQOD8CxlpufmgO1qJPtuxjEOVQHYf2faTadJTg1afVvsGvk6Dp2hdfmQ6pOhQCl0BAH5pbSs28IltIehHaT/Zt/vW/wa+ToOkLRHxlOqTqUAhcCIGmD809e/bs/fv3F0Jn36leKsUSJFdAujz9fVXxQCdBWwAuvrIFqupTCFwLgcoPzbmv/ou1bGQc5Vd5T3YkFEyH3NI6H2HTSdBGFi6+shGw6lYIXA4B/0NzhddVHGt5+vTpmzdvLofRlhO++eeaT/P4M1k6XkbzsVwquaKTIF81E8viKxPBVFdCQAg8MNbCn6ItsBb+tA1uXR+am2sx5W/zBzmJuUPv2Vt8GFTOLe0pm38SBOC8Vbfn6Oce64tffvlltxnywBdOarfh+DCzbKUbbSmrGzo1NASwIj5Wxr/gI6RWwRVI5hNoCTlasAEyrT/JoBSeusUlfvjwobXPBes/evTItyim/PHjxxXkBH9AdrJh0q9evSpIRZao8IYdaUiOWQvNt7jFU8w+sFsM0dEn2x5yh782hK9s+g+CidoKWumQvrIJk4SGbzq7k3UuZZ1MoetMh5VYiKNuRbNgScngLtcR+4iSlJ0txyhHnJQvc5xcgRD7Fe5YNvCx9puWDCMpxDLu7jMR5ARAk7wg0h1vId6vRGojRFyyt5AN3m3mJ1ifG+nIupWyDAoVNkWgnrVo2XYrIg7nvrNl99jd8yIN40dVFrEWor5BXcM27s5XYADlQ1ubzgqFX4/8ppsgq2UpprYO9Z4O9XiHUtY4huqhFQHSeDUuAve0SBxqneB96/+6Dc3/Y99/X/EGR49nhy0N9jmluf+oQyUpvC9fYRmukFDIm2p451dpp6jKdQL6NW4olGLj34TkiXM8TVdS1mlUedCJVFqgWEuHfuMMhO9lQb6jz0Wa+DkMN6lFPDyPrTh5ak6CHJgowtdLUN5UTTCqYLj1f/56oDzFCuG8v+Zq1vsHI0O2KXM8TSdS1mlUeYKJ4JRrXAcboU3d9wmQ9KfA1rngjAHcr3ysstECm+AKHp5TFZOn3lCpaa3iQn0/TRoErjKdjSVZ5MqvIDdNNVl55bTSItQ7idtdLkpZd4Fdg5YR4NxHrKUMUevdQqqfW629LVIfOwli5wrcq+MkyOG5P1+BrMSEL4B0zZ8uazXKV5ZNK7EmRVYCLyNlBYDo51IIONZSCLTOk+JwtbRvKq7M/9i33OxhwQqxB1thIsYA6k+CHLb785UFH9iooUeIjXMAtP7vr/BlBXrxqWVuYKqhUXRpeoXl0ZB/KIxyrqG7zsIrr71k8/3fXE+KschFKWsRRUiMmwjUf7KF/DB/c/Fmh9esUP62BycCP/744+GQ4euCfooFavvzzz/fdxYvX760wyDCWVPcKeuotbebOPCX0iH6cTVgdDGa/8Z37QrU0B4eKjMta+IK1i10s+MoCubAJyj/v88+Eo3RGPkIhLOfSAk60JHyEKBg87G2fgE0Hbcq96O7OQSkrBwyur4sAvgNwsDNXAu+DCez7CzuKxjg+I40KN/0zPcVPh49jpHEv7janlfYchuqHcLEM7LeKHB34lyMavhDuBhdOYplDWhV2YRqPkTjM3pQP7DVRIKyH2FirQwD1lLokw5tdBWaEJCymuBS5dUQgI6U4y7+tyNUrDbNLeQBFj84BeXD8TyLlzYRnNsWuNX3aZt2TLSD/+3GV+KBELj1KM0CNBuJeoh8nlTfKlezma+U4x/66+ZQ5Z5bCVBuwpe6XoZUyrqUMRx6smXWgic99Ow2Ep7lb6E9LjTtkjeSsKlbi5duLkTcpubTK9sxEPL0Rb2YRvhq6uszniZEKmD8ML9WduXbUpNgdgBEuIlla73SxleYJKP6mPrlDhQCcX1Q/J4p03lQWT/LCEhZZXx090AIiK/0KavgrnGqB9oEYgBBRGDj3ofJlFZ+qOpO7+3DV4wxOAD7cPPJWROARpWmRPAGvlKOf30oxDP3cfENFHKNAHF9XUkiIGUFsAAILo8143twyvgaXE9QWT/XQaDMVJyL6A4Y60xzI0n8bLzvTkdC10ailrsNgi7y35dsmRshHncHph34Coc+vt5ZTWWcc3dtvk1pOXRkozedIuXEaOAr+HobOyh0oxCLhe6Dzu3nxFHicU92RcoyhbJmiGdBMtmMyhVYhPd1fyatCg4B/AAOrqw1dEe0kFso2IwfMAKbd+gV2q5zKw4KTVFz+kT8TXXT4UggydZ8Bdz8FdS9UnwraqIdjGhWNwKU4VbLVwo8fVZmxWTKxVquWx0VCghIWQZOHPNcToXrmJO/mCkr0WK43bEgpjIRfMC0hLxFDr9wCJuPHVp36B3HFsQMwMHE3tZ8BfFM1BHEfPybaIcfyqdsCKv4ChryPbtBQAGBxi0g6MEnZf5YyBDU1M8YASnLYcLysBymsyL2ZMFiw5v7K0qUJTanPa+gMtSRczXmClDriPPdc0b3HSteAoahFQYj7j4TDBYywrNy9xk6HsWEGTkJct1uylf8zgfDNJ7TDCYGpHDFsKJ5oVr9rape/FFNbgpc38JuWGb+KH6ZW/Vzu2ZNKQu9s1aDsFfIAvqI0Uo2tv/CAXNcqr/Sk+WYce4v6lFGLOxbfGwJuovPKA4Hg9F3ZL6zToKcDD6l8JXiytwdEdXc2mCYJsSbbE3HcH5DZBiZi7W9zVd8DZncrsCSsI7mFoKB7OegCucKuWBvUhZKifNz5e144DVmLa0FzWNBkQBfTGW6XirJivOrrd/hmC5tuUP/UOO+AoOqRSI8bVnsmruB57HOXWEk2Pk+cKQfZuF31TRrf3ZNRKcA3Q2+ArcN9qmGaZPoBQmSt3JnroVdcrKfS12UslC3v7qcrZbJirMQ24vUN7mUaW0xWdwZXsz8Sa4Am8GwtxDgrH0GZAUHXtjGADsIrwxFEAuYzr2kNS8xa0vjR/TY/kd4hr0WNH7e57+Z1SSSb3XjYjil3+Arua0PRrPFSZAZYs6RbUqSbPSDFqSsmKxUGoy/tHAc6yfJD2qiTmycaW6B+14bexZTaVV0QFbA0/H13LaTCndkADdnF0f0WZHv5tBBBd9FAHJwt+9nPDvf/pvIQSwAQg72QJ/+mQ6yxaMUrvhrvNIPF3pzt0oSMGEfPr+8dZ7Dn6o/7qxp38TlcBWkrJisYEWVeowdx+JJ8sp5rVYNHQXbZX91uzLhk2UuptKhO5xAwEvMUec2Mw5zx2k6Rty6SSw2c9x60Lh/37tOjEGx2/GXwzjbiCfSegX7MZHq3akbxTfFWQZW4is50oAcmyZXmK1l3gwsV5hoK62aW7z+xZUVe+omKw22ERgbjnJxjR9LvHqmsrVvORZu9dLGS8C3YT/iBk6Vn+T86wfas6Yf85DzLolPDNLi0ayTIIfh+nzFJg74TcGX/QZN7N8s7pXlK8F4NjCFJrn7jNsfzi/vMHSfwPdtdXFl4VACv4bNtCZIfDOjTIf31ek5Rkc1rNlYOwHaxCF2clQ+x6z3n0VMVuLdcDmztSD4cNzATixdtCfC/gO/4Dxx6MX5ShBWmjiHPUDjNNjUtoDw7wKDsJ94GSsHhThHF1TQz50RuLiy2B3ibX3McdbPnz/3r9wsBwkqOnz//v3NVqqQQ+Dz588vX74kRmKcgXb8JlQgLH38+PHbb799+PChf0vlSgR++uknrNcHmW1xEDDoquy34/qVo29XLRbJf/Zzu3H9nnECdiaCJT958sS/e+6yzxfZcnz11Vf18w3yeTd3LLU9J7kMpp8bYIfMYTBVfyZYTFLgK1+8uLIwCd9CXJmdQatJBHyFfmRsrRi6+oBPaMw5EFMWMRWH2DeEWhkCcWYF5JP2H2yXTRGuMPekw8TrLvj0y0nICu3ura8hMlhSagt8Fs+v2NzBvzXuB+60D/+4VTq/ArGNzcUZzQ4Mt7CuMBonhv5rCFxZWewsY75C/vbLL780fLoLZW/S3e2JG3769OnFixcuZZJzIEwfXwa2Hz58+Oabb06Mxg5TizMrkBWwTdo/Fwv+E96D+naQuXKIOLlSzg9VdttUDd9iwchPNjR1ctDKJJZs7kwh4B83J+W3vVm5vkKWr+S62IGvFPIrNzdtObFPfD1e2DbZ0ysrdmFYSMxgDJCmQsEOm/q5QmW8mzGVwnwdU3n37l1TbrnQ4ZVvxWQFNDi8KJxZxOvFB3CpkGynMCbhDt7MxqJw5ZMgph8YwyJ85UGccilsjLCYuP70KwW7nD7W0Tu8srKSvISLfTpNLsi+ri7Vit18Ejrf9VMmUrLluhQym042PgYC5JvGX3AXNCcxtqnM9Z3Hu/N9Qo9JCFB2GrLFSZAbiLUD7Ll/3DV5di4wfT81QLlJgHheTc0LlRP5lcJ+vcYx5dCvvx7P1rU1A6rv6vQ1L6ssHueMd2Cou7yDbLUHtrCtTa5T/82bN8+ePcMn5Basg8IxldevXycPKa4D18SZJjMr4Pz999+XR+GJ5sJuEJawiMEHm3smxezKU5t7F+ZnnCkWZu5YC/ZGWPGpbWvcN+imTy3BVwrep1XuDnFZMD5Sfg87jO4Pd4jyZZXFQyqxneDU5gbFeIhDWMXWQsJUHj9+DNoF83MHc3guMZW56gB8PGFgmeQAwLlmoAJfofkisTkQA1tqfd2vBopcnYufBAFLsBVsjbzb8ZUHce4ll8ZoTQrFPddcCZDyTQojrunhUnWuqazceiBJ3q39JJLE4+4Oz9eQGMkaTALlr1PHVKh8PgTuPqMgkDvYISv1aFMTBfn68sv7OPkyjPFzYzDjcpOJd8HHLHy7kyAncIHuo5R7OZ/Yu7b61ZgTz1JQyFdiWc2a9zlBjKdqAiDbrGmfo5/LKiuZHB50LmZmfuFeLmM1+8SJkyEvxDkHGo6e/QaVV5P/HPIkyQpKaQ0nyeVjZs9ZwH3hisVrneCI/GUOYSitU7j50FIrGv738Zgmi7q1hzgf09pDrn54HlQIgbEQW+gsZy5Eo7mp/i2E37nPayqLty6TjjtYZk26WOpNzibJt66sz75tjXBl/xwDxYGctjjMwgtByc4Le0LqFx6JS/Y2/WIgAPGydYLTRbpUh4F37Yj7cRDHjUzBMOQr8Ug2DIzByhsVODhkc5bsPLlWkzWvc/GaymI/kVRx2Qsnm9jFAvOzOlcruI+psH0H8NyqBBPcGQ6OD9TqYyrbWUiOrIB8RyznWZBCqgy6MCu6dADy9u3bwNjk+Ttg7G6CpQX4d/CVeHQyZPHFjishXyl0scMnEwJm7QszEo38fi5SPquy8KQB/XcKxTxGvuZeYH4XMRh/mo6psK9NQm01cWTgxsdUxFQMky0KObICj+xGvkACCFcFP7zFBP0+Y5MriOo3VHkKAvHzo618ZdtcdXBQlEuqdxxiBT3X/MyxfqJRTfOr1bmgsuLl5FYpbm5E+zmfuOfB+Yj8s9rCP2o2BtSh5qxB1U8BgTh+O4PHYgutbt4q73fv5W+DnT0zHXwo7SYO961QZhj7L7HYKjriPmLH84IBT4H690HXscSuAnIHNaf/jDOBNkQuMFuFjQrs5gHEFACdYv00pS54PZvmtg7hqiA560GcCyorx1dqomzBSHJIdiTbC6OsfIujWPbrZuo5UQmTVJtlwLlRdN0hkMus4IUq317OIYlh44hyx6BEF1zfSMIyN275epzXuZfnL8t51ruxd21NruSQwcHOeSM9YD05+QbpfDBK8mcu5CBSsv52F6EXaA6nkEP/5v6SHnDreIRkD/RM/9QZnMLVlJWLpuA5iGRSTVwc7PYQzdnB5wzJhwUPQHg7xIzOIWQus4K1j7sOIMIF+foNytzdH8bY5U6Z6f4TqRwxwDz4ibur7GdKNaAOBOBnR14kabfwzilChh4ZrxQLzRWi75Txcp3kmD5D76w2Zpo7lgqQwctDG+MZIXCOqfg9MMrg1K6mrI3mixZ8vVgZ/cbKPdMVPMtNQ8VKWRHnDhsL6jTp9LFM1JH0OR1TKLhcBhrfA7SKFMtzr2OpVsm765urSRYGo0OrVCzzWIyOhZ/sZ5YvDZ+3vem/4ilNuZKcJD0zz6bzlxFhOLt5+vSp8870AxSwQozGdAbZRB4bglv8DL5gTQqXi27t0QPbFMrOdCjQgwVduqUmp2DWYWvhasqK08UOsVxmrhJPAkCyZiVtTbZd+SKpfqzUfaDWGWpSWsdUqMBX3vc/GkiKdJGLuWMgpo/PmXVGyaFenM8whFkU2z44aSP9VogpmrnK36ro/xsiEOOPecxa+AU/0zalgIXleAPXg5oTfzKZXGzg1sSBCl2xPk0GCoV0KLd8iKlMW9ezr3K4jhEdf1xm5B/K0rx7jpdSVo6sAKAPb0c5R3c2tfkOOcebYJBMCsR8A47L8GAsOWm94zKohzICvg8JVMOtctvWu4WxGHpWDr9SqmD3Nb6uK8e9Y7VAv8FPuOlusiUtoc8B5qLSFH/yIEAEjALU3M8+0YPOcz9zPHrTQX1hfG257Ih/Ny5Tx0eJpYUy/E4ox624wvU4WhS4UbITu3gpZfkkzwd/PGkca8T1D0MyqI9ewD5ZTbmZGp6OqRx9sseV3/chphRX2MIZYhXBKP5PjGE3JNny+UNTJijsNvq9BgqmHPzck68kM219AmCowUTcz77eAtWEfCVnwVusFidKbKluersdoPoCVC6SeK8Pg7FgkNuX5OgFbQOtVP68lLKC7ZctiW62VzY/+u/Oe1Wqb59qzAKrNrhyBYwwR7L3kVOjFMhKpV/qwDCXXHR2Ypnjjp6bmsQmutvQTXLOrZxbjO76lABfI3AyMBHOatrGdXJ8ZQqFCPkKwyepVi4Gx+K2XglyFU5VgLVPtGAU4xlNTiFnagWalYu43XzlOspCTTnAN7q+5+aydclU1q9nKrt5xkrJL1gtDthm2LgUdiYbYVIgSQjQ5BJHJDQn7GZ9gtVXg4apOFnYbVUmOWt33jrHV7o79JFM8JVk4n0kpvrjBeXgWRBT226peCNnrU7BRA0KOSMrRNwRp3ARZZW9aqCCKT9HlBIY+f4/CW/IfxMHPEjOXPeX+cojFpRF5N6OrDjMA67gmw23dtBLnK6eshffQfLBIXyo4/I+azMXmLrz1jm+MsWWEnzFPx8xEKcMFmg3ORAj7masPltqTT8aMn6hkFzB+PyafnkkD5/E8HzKKjh0H8mJ5RGlBHa+/8/khskHBzzxU/sLphFjBAq2zUJu9Utx/zevFATAZnbYOsbmehHj9JdkXN6Hr+S0362CQqQbn1H4fVtQ4305sinBqHB8Xtyd9Sodo/BSZfIkCPh4fzJW3vQrCGBMkELT1GiblCeneyqzT0o2geJ0/xEQOryIsgJrNCTxdABoP1sLrMlc5iZpnK3936t+vGE1STBRrF0fqDVA7lt48eJFzgIRDD02+aW+ubCIyjLM+TJpRjh8aWCurGjZZwatyZcBP6l6otUWKkDRo18nSbLv5BwmPsIC+0mGGZxpUp4tLtoc2cS0Zlxz4bPMSWM2AwitQ8dQ2ER8Wz6TsoDIn5pfHtx9+gk2v1uWa4zzga7E5Bgjh6aMG9uBQFhf1Ngh+EbIut5tCrHB+JJsajax+9pz4rshnBzIBzkuE2WSrSZexCfE43JlJHwkU/5ulHG/+iA3+Xh/2RHXk51j/XcnKwhmMnToJhnnapSBfQAjyqPyxPhxbmXl2CFIJg2s/mKciHbrqsMk6gfdoaYfA8RUdgC8Y4gyWdnZAhnOWX7yv5sSCPPDNvSm9KhDU9s1sSknC1vzFXB2wSgenUTIyKzjDu3K4A4zy1eSLIkQOzIN2i5CVkiEjCCYjHN7JocCLZxbWVidKcsvoIUAh9afueU6uKhaxdiiPhYObkSa63j/LWDcqM8yWdnfkyQdiK01tkMb4eD7YTfc+KLeSNTp3cZzN8BdYVOayHRyfhWvODjZmIPa1AZtO8tXcvMZceW0TUaIrRUTo29b9pqkSNx8kVn4giWN7xzKyjl3puwj0FrO+eg+k2gdXfUvi0DOnp1Px9ffhWIWYgyCEVy30FecqB7c2W8h5EZ9Jj22xXUK29FENyMcnT+clccpY8HCCZ0j5l3iK8wqHrh7vNg0AQjIRmLqiCVBkrCYjtFzcW6jJV0/x7MqKz7tcktrMF+a8xc7p+Lr9auaJ0CgfPKCPxzx5iP4JP2zxTAWy0jnubZByCS45Gqe7DpBhMkavLnCdjt5et5u0LItjUzqBl/BSpJRsCnME1eS5J2le6/FOWL9SWWw8Eb6nNX2lMoKnJots0HQkjZJ5022PSiDml8KAUvrmg37BQLYHW2vfDyxBZNgsv70KeO+zmoPwIv2+QfzSz5OEEBhP3FTNCHtRNuJ5pFzqow7HpTLtjSSN7rNVzCgZBQExJsTA+Xk5hiwQP+gppm0tnVW2vmUZUvXL7CMR+wnt6IGu9ABYfgAAAkrSURBVB0RSW1Pj0C8Nn2TvrtLTHo2k3BkW5zUbJxqujsCSTk7LhpoOxQ6QKNJTrDxwyAHV243yLgjQ1TxFSTAWOP8FVewOUgJ3t+UChZUZmUmGRxNyE9Y5SMWYhzQAVNeZy4IEwt5XGUll9aI0aOpZJJsNT2uY1GSZAoCyc2bM+8VHEiOxDsJcSA3N6hNKAU+injR1HzlykmXtdHFuXylo7ekInIOFhBGTL2WryATxlreH5T1gTmOCJoEZf+LcQ7TzdpnbPtLFY94GmXlfCjpvXjW9VeS9H+6R66XRzWvgEDOf7LrW2T6uOiCG2fVzKIs7HKDgdYBYVwXwdQ2/dnBMHJRbOSkJgAt57cHE9iJ79vmwH348OHr16+JE1AnzBrDzdX0r0NT2AqzUHf4UKM/7kZljCPumTlu8TXAeKD6K6dRVsHu69EIan769Cm5YvGY4BZU1k8hMAsBDCwmBPjGV69ezRpisB/3re0cr2LV4PynfH88yVcGhV+wOaGBf9MFI/gmPVjlQMRignKgAphEcKWyt2Q1AiLWjrX4dxkitn+/wu1yQIvqfxK54S4wMoTwh2GTykUsHlnBtL7DQ9REzf5kXZnJLi78cZWVJIjAzvVuzLHbWIlKrnTjqYb1CGC3FsAwOZxkfdvdaiJk4NXdekFgQtq4GPFel+HGu1UPTQjgBp0p8l/KszJnvgx0i81gPLOG+ILeY9+tKzkEHj16FC82OOPI3wDKjaXrIPD+/XvobwzFiN0+fvw4TtuwtKZsHGNRdUUIBAjwt9i4co6UczC1mp9v3rwJUjjwtm+//bamrepcGQHxlQbt42WS2w6C32rnQQ2zWrsqZzduExCI2c1X3r59GyfJ2ASgRB0GBSDrpxDYAoFnz56RwvF7ZhOo1ecDonISgd8lr+piEoFgjbk6RFORlSRcUy4msU0ymMrh2MnFNfXkSoyJrgiBLRBgBxI4UvYPIitbQH2+PsVXGnQaLDPXMnla0dCpqrYj0M1XYl/J4PSmk6B2JaiFEOhBIH6oM8539vSrNhdAQHylQckT+coPP/zw8uVLwmfD8FetmjyD6wODh1TihqOPrMc96ooQEAIZBIIEJ0exevgvA5Uuhwg0vM8cNr3Ybx5eiZ+0BYOO/AqPm3EAQVsI0Lt37y4GZPN0yX+MvLxn46HBmJrw3N9XX31ldVQQAkJgOwRYg8Gj7kqubIf2+XpWfqVWp8nkCpuD5AMW5U4tI9p9rlHu/2R3Z+VXHEf0wQH/YLfn31VZCAiBuQgkNwxzh1BvJ0bgunyFF2W//vrrL/7vH8+rQ/zLak7ylY7kyufPn42vaG9RxtzdjUHuSLeg7liDeE896FejAtURAlMQCPgKGwZlN6cAe5FOLspXOJEhChpvIJLxs0xZ4miHiXRs/W1Dz1p9/vz5RexsZJqxR0sezBWGgCMG33ugMs+yxD0XOtEtISAERhDgUwLBytWGbQTPC7a9Il9h2cTRi4VkTCK2A6hMsNJcnVa+QuC0UWIZ4nF1xSEQ+7WmR5WhJvGpud4JknUJgT0RsP2hDRof0dotFYRAjMAV+UpukQQhzQcrSGPaLfexYft5swBHcbyH5EpOjJudXLBCzFcKygrw4STIOKK7BcvMKTRoq59CQAhMQYCtWrDoWIYdD/9NEUadHBSBy/EV9uW5UAeHSGoxXmnJajcvcghlOwyWrp6cuImYVYCvBNQweTxn9a2A7gKug5ekrcA3iFQQAjsgYK7PxlKC2aBQoRKBy/GVHFkBLx5hSaLGaULyMIjKuetxP5woWUKFgp6ciCEqXIFeGHquWuz+ks3Rqa8jSM8VmCIs7cWLF+5Z8tP/l5ky36T2dXEdBILkCoKJr6yjncNI4v81xSuUc/tyAlty+n79eIERRJOtgou8z2LpAToJ7upnDQLQDsPQrS6oZ7lhoC/yZ+f7g+FJBIKJH8YZ9QqqNZU0g3UuxrtEsp7riCdJjoLAg6MIOlHOIOzhJN0uPB4i5hnU9J0qXRFH44b+Ff/hCTlWH5nWcpBTKYCJUoKYzTHQTU21yrNsfd9EL1JeVhcSDAR8H+gMknSLkBECrQhcka/4JwvsuYmCSdS4bszGQiMxj8jnxwA2CrlASG7G5zfWSXI4XaxBwNcdWkh6PVhmvY5qBj1cndyTWL7dnqnMfA+no0sJHBgkfvVS09dkZyFwRb4ScA5iG/QfbuEw5S5MpcAzgub4fVYjgdOOJ4iX/PR7YH0yxCydXbyfIHHi3lV2mKC44O41kcf8zkRHbs6F+V58Uaw8ffxhoEHt3FbW18qyfYFwgTFd4ScP6LFmCG83J0s4jD/UQXOuQ0FuNqcCxAV/qjf3arCqrMOfigT/m5VRMdWuiTzvwWF1NyE6QQW0fE0VH0V33333XeAq2RzqhYOjqG8pOS/KV5wO+DIHPh3WQsok0Ar7cg56ytGOkMA6pIe4Ob25Hji/ePLkSdC5fo4jAPhoJxmSSXehO5BXGBvHWT0IgUEEHj9+7D9vy/L8+PHjYJ9qfk0ELs1XTOUQF1aULSoyIk30n3eVyXlacxYkZ0yiKQbvdgUSXSBv73AJ+e2gVs9CoAMBPibO5sFvyEbi1atX/hWVhUAlAuIrlUCpmhAQAkJACLQhwNdxgiQoGwzt5dpAVO3fEBBf+Q0J/V8ICAEhIATmIUD6k5Snf1xO4vnDhw/zRlBP10Lgct+3vZZ6NVshIASEwJ0QiB8N5OHoO8miYc+AgPjKGbSoOQgBISAEVkMgfgEzeJZlNYElz+IIiK8sriCJJwSEgBA4HgK8wRfwFciKXtk7niJXklh8ZSVtSBYhIASEwCkQCMgKc1Jy5RSKveck9LztPdHX2EJACAiBUyLw9OlT/8u2fI+KLz7wh9ZPOVlNah8ElF/ZB2eNIgSEgBC4CgLuk1T+bEmuiKz4gKjcgYD4SgdoaiIEhIAQEAJZBIJvrlBPh0FZsHSjGgHxlWqoVFEICAEhIAQqEPBPgqjOV1ieP39e0U5VhEAJAfGVEjq6JwSEgBAQAq0I8F04v4k+u+KjoXI3Anreths6NRQCQkAICIEEAnzZlgMg94e9+HNsvCukh1cSMOlSIwLiK42AqboQEAJCQAhUIMBTt9TSXwuqgEpVqhD4X5A83kLWA2cvAAAAAElFTkSuQmCC"/>
  <p:tag name="POWERPOINTLATEX_PIXELSPEREMHEIGHT#5C7369676D615F78205C7369676D615F5C7468657461205C676571205C6C616D6264612F345C7069" val="133.3333"/>
  <p:tag name="POWERPOINTLATEX_BASELINEOFFSET#5C7369676D615F78205C7369676D615F5C7468657461205C676571205C6C616D6264612F345C7069" val="34"/>
  <p:tag name="POWERPOINTLATEX_CACHECONTENT#703D5C68626172206B203D205C686261725C63646F7420325C7069202F5C6C616D626461" val="iVBORw0KGgoAAAANSUhEUgAABAAAAACGCAIAAADM2W8CAAAgAElEQVR4Ae2d7fXWNtLGw558Z1MBoQJCBSQVsFTAUgFJBQkVkFSQpQKWCpKtgGwFLBUQKuD5JXrOHEUvY9mWfPvl+n8AWZZGM5dmpJmx7PvOp0+fPtOfEBACQkAICAEhIASEgBC4DALv37//4Ycf/ve///3zn/98+vTpZeT+f0HvKAC42pRLXiEgBISAEBACQkAIXBmBjx8/fvnll7///nsA4dtvv3358uWlAPnbpaSVsEJACAgBISAEhIAQEAIXR+Bf//qXef9AweXVANETgKvNuOQVAkJACAgBISAEhMClEbh//z6HfwyCv//97x8+fLDLKxT0BOAKsywZhYAQEAJCQAgIASEgBP5A4L///W/s/VPzj3/842rQKAC42oxLXiEgBISAEBACQkAIXBeB/MAP7wFfDQ4dAbrajEteISAEhIAQEAJCQAhcF4EvvvgifgGAt4HfvXt3NTg+v5rAklcIDEXgP//5D/S/+uqru3fvDh1oY+JnlWtjGDXcIRCQth9imsSkEFiGwJs3b2LvHyIbnP/h0FEYlJcNHjx4sIzzvr0UAPTFU9TOjADfDA6nBvk3FH777bdg0lYI8mPhNDhKDHBWuc6si5JtKQLS9qXIqZ8QOAkC//73vxNJ+AZoUtP38rvvvvvxxx9jmjgJJAr5+/rrrx8/fhzf2qysI0CbQa2BjocAeQKMFhcf/34u93TZSZSfc35WuXJJVSMEpO3SASEgBAwBPv+P822XFPDC3759G9d0L3/zzTe//vprjSz88AiCnyS7d+9erc2IegUAI1AVzZMgkBwTbJcKe97zB8XOKlf7BKnldRCQtl9nriWpEJhE4NWrV8n7vqT5nj9/PtlxTQPO/4SHDE4YAH3aEAZsdnZAXwFaM6fqe2YEOAccjvcsEJKHegt6bdPFTiIuGG7Pci0QR11Oj8BZrfj0EycBhcAgBG7y/R+OA/zy5x9OBfFG8gjCJOUWjyPYo61maEHvAAyFV8QPjAB2iJUuiwH27CjzuYNTynVgVRPrwxA4qxUPA+wqhDkHkhzsZGHc+ADGVbDek5y8ApTk4Dl7s1nGHSQYi6cNeAj8Fb0L3h7kFkxucIRYAcCedFO87AkBDBVTjDcJzJVL/sU44/qcaww4r9xJzVnl2gm8YmNXCEjbdzUdN2QGj59XP8PS7azeJEcIGsMfy7hCghtO2Yih89d/N/j+Ty4Izj2c1PwEfAy4QktZvvK+HWv0DkBHMEXqQgjkL/Wb8Gwhe34BwPgsFs4qV1FYVV4cAWn7FRSAM984W/wtEJZIgPPieGOKBBagt8MuDx8+jMO/227WzvoDdLwP8PLly6EY6h2AofCK+GkRYOGoyVYL62vtd1V/Vrl2BbKY2QkC0vadTMQgNnD979+/jwe/zPuHK5xF/DBOB/EVFz4nNYhPkd0GAc7Wx94/g94k/W/C8r6vswTxPgAHlqzxiIICgBGoiualETh0AODM3FnlckTWrcsiIG0/9NTz8ndw/cMPtiSy4HUxv/aX3C1ecnYIZxGaUC42UOX+Echf/71tAMAJn+R7RAmGiwPXhE7tUgFADRnVCwEPgSSREDdlX4kvj1U+q1zHmgVxuw0C0vZtcN5yFM76P3v2jEU4cf05zENKFT/+06dPHNEMn2QJ/1JDY5wtvDEnI4sUNIPykydPGGVLoTRWFwQSf5oHO7f6BS4Th+dLVs4LaGxe2bFG7wB0BFOkLoRA7ePi7B/HfQGA+TurXBdSTYnajIC0vRmqYzTkjAdOfBLXUdP+E0vhXWHcMl7EdGRmnSedfHP30eFQtxIEOMGV5PuZ5dGH7BMeipf+b4ShzOM+B6QnAMUZUaUQ8BBwPqV/6PT/WeXy5lL3roqAtP1kM8+EsvzG3j8OHzn7n3/+uf0VXk5lPH36lF5+ajZ8p4WXOE+G4YnFSdL/SEpkuAd5fTbyY0sdeVYA0BFMkboKAjxHrol66ADgrHLVJkv1V0ZA2n6m2Q/ev6XtQ4b+9evX7a5/jAZhALnhSd+LExocN4o7qrxPBMKDnZg3joSNy6zHA02WCVNR11qzSSWsdWypVwDQgpLaCIG/IHBW1+Gscv1l8nQhBP5EQNp+GkXIvX8ml0T+SgGhwPMExzmDPv6ZYoCVOG/QnfS/BYdhOD/vvgFLNgTRZnI2yW5RgO1xn59SABBDrbIQaEKg5jqwVewkqdAkRtborHJlgqpCCHwmbT+HEpDcxZkz945FmJnttQ5DZzIFS4MXL16cA8yzSpGf/3F87u1B8JnJme/FoX4JuBeSonMeBPwPvXE81DabRGa+KuD3Tdq3XG72A/U6Et0yHWpzFAR8SzyrFR9ldjryyQu+du6/r/cfmORNX4bgz+GZuxz+fPTokdNGt26FAF/TT3xoHO5lZ8MGiYCOobo1vwLmOWzGg4L+o/MBLP0JASFgCPgLfX8LbKCIs2LsjSs4Xxzj1rhxRVkIdEfgslbcHcmdE0we4+AqDWKYI+P+Uh0cuEGji+waBPKtjYc2awiO6Ou/dD6IYR0B8o1ady+HgCWT9iN5sskNYswZ5dBvNg+CS2T3jMBlrXjPkzKCt9htojzuu5y5E5mIQ/p2h2FnwuQ1L5NDXIRq/pGbm6Dkv5OQPMHoxaF+B6AXkqJzEgQ4CYMp7seBYKli/Rry+O+vM6Zvov8VD10dGIHLWvGB52w+669evTK3Ca+OJ6VD10n/e+2BfXjY1dmS+aCerQdLQfL0Bp3hy7A7lJPfmUZ/aowRYXZXbz0BqKGt+osiwFtfb9++rT3jcwIDPPVarzX1fMmuu9nnU6sXAHJMVHNcBK5pxcedr2Wcx1l50v+j18mWBH9Lm2XCqtcyBJL0P0R2mP4Polk0W5Q0F6TYbFalAoBZcKnx1RE46zmZs8p1dX2V/CUEpO0lVA5WR87C0jGk/+OzQIMk4R1fPsngE8dL46tEfhvd3RKB5PAMMzjunNhKuRQArARQ3YXAWATO6jqcVa6x2iDqx0RA2n7MefsL10lClBjgzp9/T5484WjQX5r2u/BdtDBOwli/wUVpNgJ8QT85VLPb9D+ycXgsOa0UC0y4y+eM4pr1ZT0BWI+hKFwIgZrrwPbT68vTN0HzrHLdBEwNunMEpO07n6AW9uJJjL+fSMYXN/3hw4fdvSW4avkcQpJybpFFbQYhkM9FSwg3iJkWsv6DrO6xpQKAlklRGyHwBwJnPSh/VrmktUIgR0DanmNyxBo7/1Nknrs4691P47R86Z/IpPu4RRlV6SPALCQBAPn1nefp/AcUCgD8GdddITAQgTjnlAzTkhlKuuzn8qxy7QdhcbIfBKTt+5mLxZz4v/IWyHL2w8+nLhu9Zan3g5Nl46rXXATw/uNHQ3TfefofDnmR3YkBUGnyF3NxcNrrCYADjm4Jgb8gcFbX4axy/WXydCEE/kRA2n4CRUgOdtckImPaPRk/+R4wzDg6VmNV9d0RSNL/0Hd86+6jLyboMxl/+WrxENZRAYBBoYIQmECgtqzrBYAJ4HRbCOwGgbNa8W4A3oKRxgAAVnIvcCV/LQFAknheOaK6L0CAN0CSqcexPsRPNDx9+hSPoiZyIlStWWO9AoBGoNTs6gic9ejwWeW6ur5K/hIC0vYSKmeuaw8VOqKgI0AdwVxGKneU/cz6slEG9XJYJbbk00a9xlUA0AtJ0Tk5ArXEIWK3nArdLTpnlWu3gIuxGyIgbb8h+OcY2vlQ4zkEPIcUyfuy5NQdr3pvIvus5rHNYv4VACyGTh2vhcBZXYezynUt7ZS0bQhI29tw2nurlnM4QYb2lo0yO8czGimo2WgEeNCXPITBpR79Q9EdheKnyhy97fhmiwKAjrMmUmdGoOY66AWAM8+6ZDsXAme14nPN0rQ0foo07t/eMu7llG9ypsjhR7dyBJL0Pw26q0E+aN8an+FeDwEUAPSdNVE7JwJnPTp8VrnOqYWSah0C0vZ1+O2oN9nclk860qZ73lcBwI70oMJK4h+TTSenXmm702pfvRMBF8ugAGAxdOp4IQRqiUMg0AsAF9IDiXpkBM5qxUeek+W88z1E55gEdLnb95uJ7bweelNoF3OfLfmNiCRI87Pp+5SCHyxz1JsAoMsPXX++RnhLqPQ9BWFk4Q0IDvHlpjUwqu/+EejiOvBF6uRgYsvvSg4Fp4tcLRzGRn1zqVsYVpvzIdBF23doxeebqRaJSO0zofh2yaIa+vKqLk5S9/Q/xIvDJQzrPYEEkC0v8/M/fjZ9S95mjcXP2Dm/ZId6P3/+fBbBvPGdT58+5bV+DZHHDz/8wPDJx24xOYDmb4HVhY+2QrO4RhNPY+f8KRjwp0Z3ByHwxRdfJNoeBmKh//DhgzMojm/QaraNIgVCXAznT+2+wVtKi+VyRLZbjlEHefngsTVWQQiMRmCxtu/cikfjtnP6r169Yo3lL/A5em15+PDhZAyAGzMizRGnUfYzKX3zv+vlSsycHfbdu3fryW5PgQ0U5mvj4ja8ffu2dre1ngBg1h/P1PzolruEB+00QxDfyC7RBQ932omrpRBYj4Cz3LPZFOnj62MFjvUWFX5j9V4gV1HYvLLRqAnsZc45eqoZgcACbT+EFY/ASjQdBIpLd1LpdJ97CyXE6dr5mSLYg8+5oo1on6f/QW/EQNvQ9Od9/e752SwxcFBiRce/gT8CkbgylKlkwfWJw31CMPQNZKFc859mBRg+D7orBCYRYAXJNTzU5ItLcBpqQTJaHf6KVgNNOuY0Jzlc1mCWXI1DIP4so0be9atYI29qdmUEZmn7gaz4ynO6vezFEwrJ7lDLCs3l1lfCZNCbX7LszxVwRHvAT6A49P6SxzOxdBwQWonhjAAAt9vGxn3BEmxsIM4dGrZ2JwZAsMRJQoF4iofSG1kKUI7HjRlIWsa9VBYCHRHI1xTTw0TDUeBEqwlisdJcsWHPWd+3WUzb5WoEMxEfKIJRJ90xauoNQ5aOpIEuhUB3BNq1PVFjFHXPVtwdKBF0ECh6I7aUhQK+jUOh8VauhMkoe7tktW8UbVwzttQEFtJt44bbgHIuUSwg69JKHj5r7I+jYwMXvRMYTVwf2rO1U58MQU28/dOMS3yCpFl8yeg5cYRP3K+4i8pCoBcCue4FW6Dehsi1mqUnDpKtZVIo6jb01wf3yUD5ZYtcea9iTSI+lNkpc9sPfYGFu3HKoMuWWWRMlUIgINCi7YkaY4b7t2LN75YIxKtW2AXyf2vrXjufzquf+XA7qVnvjLbjU2uZP+U7wc7iZC6Y+hYfowYX9a0BgOl90acPAyRufdBLdvp4eGzDSNGAcqMTX/STHGbiQVUWAosRQPFqKyyWGcgmWt3oNBhL2HBxiJW2bfSLhRa5ih3zykR8YKEmb0YNC3TRD8OQi+1VKQS6INCi7YkaH8KKu4AjIo0IkKYsLtRxJV5QI7ViM5TQd/jisXZVTjy9onSjK2PfMoBT24lGc9KRPs+CnIleqW9NAQBRlHHgpOrjZtaegs1B4sTPzXGiYTHZUGaZ7oi1SAmBBIE8qWBKyC0aJ1q9bB1EjY2sFYbmVCblSnCoXcbi49w7GZdigsCErdFXvRBYj8CktsdqjE4exYrXIyMK7QgUPRBbwULBcZAmB0pC0ITyni/ZqszNmxRzUIM8PFvpHA/icwHZYtYs6AO3FhC0Lk0BALMbBvMBrSUyi36S4ygYc3nBOImNIdDPG6tGCKxHwMnH4DTEfgOmuDhnX3NQlplJi9S+XC0UaBOL7z/Nm3yovRi6RlbV7MoI+Noeq/GxrPjKc7q97EX3I3ZFfAdpkuFiGiimv88ybK8JeyZhaWyQbzHkzhv77ryZnztbI+b07wDwkV0bnml2vsTPD7AVNZhK/JhwXAcNDissv3O2QJtfvHiRR+EQhLEFPz6wgAF1uRoCyUeFTfygdSHzQeUaraY7H3jOH19Sj+Py+vVrG7RjwZHL/2UD4wGeMW0SP9TAPB58zQZrK4ORokD3EV/OjodQ+bIIONrO3nFcK77shG4veOwI1Ub3HaRar1D/7Nkz3KS8DTsLyywLbNG5svZ4gZZFYi21+smCkcWBduLkGh1sx/EJa71G1N+/fx/8jTK4NW5k1mW3BX8DXeUkTIY+phOT0a2jdubcMCukWyYHrTWgb3GS5p4mqtHvW0+sgrxFhq9QiezLnqT3nYU11Gr6xvSFRTnM40qtDhzWVGIN/7W+jlzYe61XXA8F021WBv/5r2UQajJS71OIh964LCuWFberXE3D2ymo5T4RMEe5NsVrzMR895g4IxISNKJhayy9GrvQLN4I8N/aO+6tZe587tMnXIwbgVasG0l58e45cQQojqgm9SOfg4RLLtc8rQjYmdsRE6dyMQSLp8TvWDTpmOeLlMHBB2rPd51JND2kwDK6XoqaPkza3YKhHbla5ivx/icZ8BcvBKfBJJGbNHCAqs3XKetbtOImE9QyqDOJh7biFtnVpgsCk74NK9hiDyQnDrW5npJp8qw4JDaNLkDdiojFP7b8dtmUbyVOPm5+wMkkpdAeKCaUJwIA04+WHRqVjXnKy4u5jJmuBeJ726JqfOawnLtmVkIinug9lO3xlzNHvRx0e0qWjDVCsR25JtfNud4/85hIlF+yfO9hunMeZMVhsmTFuW4Ua7a04iIDqhyBAP5PvmrFNZPLZo0rwoaEOIvh3FiC0Y2ZWfuRbQTobY3DQ9Rb/BNwaPFXDyGXMRlPsc21FRavz38zEsUCLnuoN0UpNguVPouo9dOnT53ujbdqK6yx2khndLPEqkcPt1v6h8Yhz80kOOOd9zq5zqKfEA+Xtfpi48bKmlwso/7LOfG5fyz6559/bhkxWZ3zLmSt8so91BxaezsCeGgcatpu+BzUio1/FYYiwOn/+ChEPhbLl79s5l2shlU0Jo4qsqjWXqayXkkhzr3O2o/MZ6u5VclA+7xkgpJd0s+X71MKnysUzJkjlrj379/7FMp3LcLICzGmDJA3SGqcIKFjfOn4CjCcsHTDS0xr0u8pT8mJakEAHG44C2uGtsWxNiGLw+4iV7VRZj3SLVJOKh25MOGkcXxJR1Np9q34ll+mcU066kc84vD5ab8bi+yIcO5bsuJ2halpQncrbmdJLdcggFNhi15xcv010x86dtwhvviIhLmGs7akOPA4tH7mniei+cgf8S4bZVEDQ+WybfRzh6JpJwbQElbWEi10N1LOcOtvwcDjx4/X0+lCgYgNLcSk4ziqC+WjEGHe8fzmJjP2I11NnwOHm2l1d0Acudg/asMty/0HauwurABFQ+DW8+fPa4PevF5WLCu+uRKKgRsiQC65uHAFlvC82eKXsffx48c4MwKdZUckSP1aTsdZwHMm441gVsec1A1rgDFxL5FlJx8m6gsLcY7zZIMAYMFO6gUAph8tyoF/ULOTzeYDM9hPAMDc4/sumJK+SiNqixEw/S9SwN46xjaYT3GUEZWOXDVLX+P9IwLLMbbJbhcPzXKG97/40fkIZIo0ZcVFWI5SGatczvNxrTiXRTXdEeDzi45/H3JAi3cBVj9zmRZ7/4gcu7+1BbyITGwaxz3jl09QHFYVBT9oJfrGNMXPbWJBqGebnrufeu8AmH60aJU1jnkK5Zbuea8FNQ4PC6ipy8URcNQJlV6WralBajtB3qD70lyTi/WluHzE3j8ZL3ymnMnJGmKAX375BTEZnT8K/L5BcbhJUmogBNoRQNlqjQ9txTWhVN8LgSRDn5BltUS1FmeaCS1sIcVhXbObxAFAy0kNE8SeG1CzWBCjdqtCHgDkJ4JuxVvHcXnOw3pV8/7DQDkUkwxUnwCw69tgLYD66+wkH10aOF5UF/oich0E0H9HnUje9IXCMZ++AYAjVzFQT7x/+Fyc8QIx+s7aovqCLGpXQ8DRdqA4rhUPnccAWi0dMHToXRHHLzcXKGEseP9r8hd2lmNxSiWwRJRie0dxAU84t0s6WgBgrxDY3aMU4uNPgWdmbc0OtU/B413Y4ZBQ8OXLl06D/Fb1CYBpFf5HS3Ro7ZMxuq8jtYEY1xQ64UGXQmAuAo6ascR092Id1e27Ojty5fsHX1egMgRCsEHf862tcxVD7Q+EgKPth7biEVOAR/jixQt+MhlLx+r5lzI11I8Ybuc0WfrizHrM7XrvH+K24K88hBYzmS/gMdtJ2RigHomSu0e5tKcoxnBLttoaH6LQ6P0jC/HqmzdvZgk1HQC0aJWTaGnpPotjNRYCGyDguA6WvOnIRm04wu++PndtIGRJTPWnn37CSQreP4W3b9/25aQjeiIlBIoIONp+aCsuCrumkh0cjz8+lQ41bJ8a6rm7hvjh+iJvTT3We/+gYQ43o6zMJS0OAGLTYIoPN0eB4Vj8AOyu3gJdjyqqyL5shxHQHP+5ZQLINAO1zyFZaAXFWhurt8b5eNyyZl0K+RBxTZchREQI2Bodaxdl6ruDEydjkuHwvPsO1yIXyw3jGifdeegrkagJgRoCLdpe6zu3fksrnsub3x57rwEVFgHu0sYncpq7SFo7dQkOzHIXSaGDC76SFKzaKk1hFrU43YNPOavvThrHMUzAgYBqJ7x1YQMlSQyTU/5QTipjHeDWrKGrTwD4fE0g1BJR5TNhPMV6ZpWLCwt/7GDxeOp4SQQIu5O11WDoq8+B7Gbm0yIXb6eRELLXidgbGn/tyyBSQQjsAYEWbe/I52ZW3JHnQAq3qbbchQbcpU33cfdJkDMkxaP/uFZM8Zpz/7G80FmZ+4eardKU525MOJfGTy3gsQb7LMTiBw7jvNU+eW7nKsn905FkenhZ3DnmhKlywKx9lGoA0E6ClrW1D5vpZTCBn6JlzmJVjYXAJAI1fabj3HV2ciwabDacPxDR9bNnzxAwWBnGy9O/77//vkUEtRECe0PA1/bu3G48XC/+sfrckcqJ0+YK2bfvvvuuOI/kRFgV+zozOchza+KJm7UxMZVxyHfQACA57oIUe5uguRNq7XPvn9jGvinvR+MJLEazWOgQAGyZaCkaZ1EwVQqBxQg4ajZrnW1koDYcK1rL+/eNo9CsNhC32EsYznYUxCRF1PL0r310tRQCWyLgaPuhrbgvhg5KyUDtLZOOR7kkdVo8zIz3j+x7ewMKJz7O4s9S6bjjUWYn4ZPJimMY7vpucdJ9z5e598/kxs/hiXPYrGsiEAC0v7jfIQBw1oVZSlmTJ653xqJZ9+HioVW+DgI1Nev+RAtIdxI/x1sCx374Zn/f2OM6yiNJd4LAWa24L7ztD9XbW/blcBtqHH0sHiChEkXam/cPJpasoczGNOtAUbzah+7bgNxxlDzP7RyM6TjuaFK590/8mQtb1FXjLW9vt5LCwQKARHETYXQpBNYjsKVHDreOrfZd0Ry5EtAIAO7cufPNN99wIohvAdExaaBLIbBzBBxtH5En2syKdw77QdlDW4qLLW4Wmdcdev/gHAcAc1U6iY0Pd3KGDHdicSBwgowVeogg8ZONcBA310A/ACg+yCraZvWHwIqti5WJMlmb7ulSZ00Pg841A2NVBSFgCNT0mQYjFCxZyIyN7sM5csWDWjlujy0jO3skf/liZF1UEAI7QSDW3oSlQ1txIsv6y3Y02luu52pLCniTiBZ7XWF0POw1P9A7VASeV8QPZOZOTdx3KJ+DiOebpu8QD2KjL9mi9886VgxsqOTJQC0hTj0nxIodE57XPgFwnPK5Splwll86a3po7JyLyqmpRggUEXDUrLtKJ+c4Y366u9q+XIiGlx8zEJfZHVlzWWRpw2MBtp/4rspCYG8I+Nrel9strbgv51Dj6EjLvkmbWYdMuvM5iGDR+2eV27P3DxRx+p/LuRvT0QOAPMPNdjlIQ7Yhm3v/jIuYzsMZP+ZJNKQqxayPhuaN85mwkbiVt19TMznHqPUa+uorBECg5gdT3x0fx3ww4L7DtciFBeHo8zbVpE/AliNz6ztBotYRgRZt7zXcllbci+eYTp5PtU3cCrSJu5ymTBrVZAwFNIcE6p4FJB0TqzflWdzmsfGs7jdvzL6TTBme4c25WsMA+hZPaJBu8scZ8mdWMSzs4C0sfdbSyGnjOOXdrSjHaIHAjiy6JQRQ2lip4vKIVcbJ3GDeHadjgVx08XMMgDO5SHUUQaSEQCMCC7S9kXKx2WZWXBy9S6Vv6dztMsreiORSh2MVe+Mz4SdJ7s7dmJLuLOMJ/Z1fsunE+zLlQ0enLFa5Z9tocY77DSxQnpzKtUeA8mgyzA0iOQ8vkvlruXTOGoXuzircQl9thAAI1PSZW90VjKfPteHYh/oeta8N5MiF/fICHOmWfJs0VWEtfvLkCYJYjQpC4OYILND2xTxvacWLmZzsiKXzHCN3RKihPv4E4SSpozTgKGPiCrPqojl9/ZYRaCRPnOZuTHkGfQST42gms4aKHvdz1XzMlOlLcvnoYaPF+QFAAlRxRlYFAI5TPlcpi8zFlc6aHpp1HzEeXeWLIOCoWXcFc568Oz73solYLBcvErEY0T13DgInSOEvQ8sYVi8hsBiBxdq+YMQtrXgBe+1d+JkhXEOcS8yZtY5/KVNjPz/UTmr/Lfm4WeIeBe+/b9plBA75CydzNybn+dgIhvvSxOdMApjj7j54/2z0uffvLF8JmMhe25dpmWh40vf/LyefETgNkkg0HoBbTscFtyanue+RiQUcqssJEKiZE/XdpXNUmjWu73Dr5So+qTST11mgvvMlamsQWK/t7aNvacXtXKmlg0DuGAU/zOmyn1vJz101HvWO+c8Dhvjuzst5aqzloMsOhcqVkM2UhWuuODkgtilTmDwcter4l7P2zRVjcoZqa3qQFk4mKaiBEPARQGlj44nL3RUsSWPEY5GL8vmce7eXXNBxzLB70DJXTLUXAiDQS9tbwNzSilv4UZtJBPInNrhQk7320yBZgRcwH+81oXyg5Gki/oL4Zw9TWfT+mQvWrrns5focz++keqw6AlR7VMEk9Rnvn8wAABNgSURBVD1I55w1CtI6oUgMh8pCwEGgps90ybMmDp2WW47dJjmeFmp+m15yYdT5C1g2tHPL2qggBEYj0EvbW/jc0opb+FEbHwEciSRjymXjeWufcrjL+Rw+kcwfA7W0n9uGQyPJiZEuG5MTM8/lcGj7N2/eJOInszl09F7Ew8mfnBpRwQK3mfcfkqAopswCNfGG3tyAw9o7StM9Xeq7RMhvXO2qgEvkzE08T6csI/uxToY4YeSC0NxXRdL8tUnvno/pK1dNpXdrhv5ETN6VFcuKa0qypRXXeFB9IwKs4cnaNZkfbaRszcwf7U45DJHr29znrsVnVsTMJsKeC/lGNlf8m0tXy/2vWWN995gRHamXHwHa8gWAXO9j52kNdg40K285+MTMn77c/W2QlfPidE+2B5ua7q5tcRUOw3UPnpG3r1y2yRk+VjjKRuLoQHJLVhwmV1acKAaXG1txzoBq2hEgq5IsgyN8dMvHj/BJ8pTrggMwxedj5InbkbxVyyT3z7qEW3grZpaNW/P+V6pirhi2I1PwPYrlR4CKmhQGNjOI+Vhczl97T0g5HknScstL5+nwlmzcfKyj4OAcM+urz8yI41bmSY7aDIZnzbW7Vt9dLnYdI54U/JUoaRwel/NvUr+ry6No72jQjoJDd213gN3Sih02dGsSAU5BsIbHHiQ+Q8eTP8aAOUXdtwyGyPWt1yiz1m0TduNCvgT5me+N2ZscrnbyhzBmpSpycMjZlMHNOQXUPwAgzl5wksmBrxY2hS5YMl8qdLrf6pYzJbdi6SbjHgUHW7tzlHqts0Y5X8vCLWzn6dOn1swp8BFruOKPZcVpxq3ucjFobcR4i621CfX4/SjGHwLUqfkUtrl7FO0djcZRcOiu7Q6wW1qxw4Zu+QgE7z/2cUnPr3S5iiPGuYzu9oIUuSPUni0yhouPrdrXbaOzfSGPfxaIvz3bYUTH+3eWrHZu/Vgo1xyjvDAA2DLR4nCPw4QxmzC7KjAlsLcrlrZnBgR81dyepdqIjh32dVLJ3BdXYRhrX9FqzkcuXXe5uuwW7fznEm1ZIysGbVlxrnIbW3HOgGoaEcCEY+8fd+L7779v7DurWTxK96Rk7v7C24KNqbj1xJzPEnmzxgRXCZPslfv/0YaAT837Z11FG7tI4XsOjgv9+bIp7O5V1Nhw1lm6YNvdLa3Gydx6HoNgbEDfxWGaO/oe2qPfPJ/pot8biFNTaaTY7IlW42G2OPye3AO6y5UsxPHUTDJjjY2r9i7Wd8uCrFhWXNQ3Z08dYcVFHlQ5iUDyc7/MWuMj1knKeQNbGP1XFvOOLTW5vjFKr721GBW0cLVZm1z8RivbjMPaQDXvn/Zsgr1cC9xg9ME0MGGGeiKosqu87G0GJ+BgsGU0i72cgXjKhm9d7KVKITALgZrlYEho4CxSfmM0Fo8qsc9wiT77fe2uPfXC5q2yWBghl2OSbCRFNvJKA4GVPb+rGiGwAIER2l5kY2MrLvKgykkEbJ0MC+zopcZyGX23DMTM3V8kQrpJBPIGCSa2E+3clUqOVLF95KLtsKY4cYO00RmLEcmVF/FZeATIEnimQKHAxPSKaSBI1OIcFeChWK8IOJFCl1dDoKbP4GDLehdM0GeW2iKp9pSGGcUkbyPkqrlZ2H45x5BJGz/BcMKJrJ8qhICHwAhtL463sRUXeVCljwCZ19jZxT0al/sPnNjC2P0JQK/zPw5ixrzT5la32C+SZxSH2DWc3D+a2V0bfUzMZ0gnsRgW+JWOrvSNfR2XqO9Avry6e3oEHONB2zuK77jsjenz2Pomu3SXqxa9sKy0myTZiLAMTT7B6Ii8SJ0ege7aXkNsYyuusaH6GgJJNpTLWste9XHwibPViyx0YsrmvS1OgcdBkVGjQH1HnvuSyv3AvptyX24DtUQDY6gRZ8SI0HQWQBgogrbkCUBRI4OEHWNfwr4aiDwPqt2KgVZZCDQiUFPpvk+0+JJDbSBcisb0uWWDsLXJLrXhFssVhx8Jtu22b9mIfGVPaOpSCLQj0F3bi0Nvb8VFNlRZQwDPwVIMLHSsNt2zrfnQtqZxKzmvkjeeVWMLftzLCUHjZu1lZ2FvJzKoZYwtQwBvx2MmI3jmzZPa1sYuWZzQLmz4AUBx3M4BQEc1MhvOoUEhdPgnh0U1yxCIT6QkFPquszUHhUFr60XCD86HrYaOgYRem8kVhmvECq7sea6/YCWy61IIOAhspu0bW7Ejsm7lCKAGLEThQSXeP5P1+PHjvFn3GluWodzRPa2dgm5cbNvFdLS6nciIlm/evEkeOzfulSOYaaGZvHcedyF0AedxviuBLjofjxiXYxW1+s4BQC814vhUjRS5/44GZkCocFkEapoGIH3XWSc8bhyIIN72tsm01mZyBc1xlp5YtezZHSJPPsGIO6osBBwENtP2ja3YEVm3EgRwl1lVbIVEJbZxFX766SdLarQ/CE2YL17WTuwsTp3UNhpA44uLRR5uW2n7hbGx5wDA8f7Dw6hx3n/Ax1EMpphoymAMhdmfAXUSLVBkDBqstDrMuJbdZO4n/Z5EQl0KAR+BzVwH2yQSfloO89CF9L89xasZSEx5M7nCoI1Wbwv6ntfxGEaVD4HAZtq+sRUfAvw9MMnyiPeDBxKYwXWm3N2pJfyzIRgIZeAv1r3GPEgLYkhkq2XcnkTyiNQJGeJHjx7FA928HD/xDsw07pU34dzx/uEHeBu3yDXMYwJFnQk04SF9IDb3dQRzQWpcsq/PpZm0r8XQ6yknA+lSCIBAbcmmvi8+texLo2JbNgjG2IQmeRshV7z5JSvAJD80sLWpO7Yto6vNiREYoe1FuDa24iIPqkwQYF2quQ3JMjX6suPbtLbgJzyT/UnEb790nl8RV7TT2aal7ReGADXbDD13FD+ftSXbzKPBlRcSz2H2EaA42M2pU0OQQdxWvNVSSRRV1FGW3RE/393CktqcGAHniVZtp1+MRm2L8i02DMdjMdsPKEw+SRwkF+O2cFuDyERoeYJRI6J6IZAgMEjbk1HC5ZZWXGRAlTkCuF9FtyFvObpmzfIY84YTVUu2rtmYnCQ0jzKwo5iHm5dzBJwjLjfk1s/9s9lteW7Fhwj/PAaqWwBAAibkYIgw8mmLh3TKL168yGM+2mPev/zyi9NRt4TAMgScgHbNOltkprY3tAxkCQb8j+fPnxfpx5Xj5GrhNubEyrzYwx7DJQuFAgCDRYX1CIzT9py3La04H101OQK4X4lbk7fZrKamHnMZwInClcp7sXimpzjyRm5NLYKl02LPzR1w4U1yXklQh2s7mflaONiKbr73z8b98uXLFeRndzVXodgzdbBnPelI5iMegLmx9B71tJxFmcY15UOeuaTUXgg0IuCEywt02B+0Zj64L37H2F1u5GqcXLW91heBzSwkCFgcWCj8xrorBGYhME7bcza2tOJ8dNUkCMRrY+yQ3KqcsLf4shZIoOqLaYaOjoPIEs1CvZJ+r+65Q8jW04t4LzoOmGggsdZN8HRiPLgiDWfif2allkI+JWZm3EJU09q5ktdwhGwLY2ojBJYhYF6paXIoUL+MoN/LDCQezg8A4pC93RyGylWUwo9MzEVjZfAh0l0hMBeBodqeM1PU/xFWnA+tmhiBeG2MV9RblVGMmL3FZUcubi0mGzo6Xhy4rae/kj3rnljZoB3ZhltQ8INP+L+J948g/hTHCbh5AYDt4rmBhe0/fhTbGAMQjhTjFeDzXYoFE6YuQiBGoJbMQ73XJ1rigaxcXNljg7SWoRBbcvujsNFyxWZuS4ETnMThvYw6mWJdrkRgtLbn7G1jxfm4qokRKM6CLUc3KXA8MuZwcTnxfWNZ1vuU4RxmTDMu9xJhseyhY27U7dvfyqEbuxc3QUOScOWGO50/xXEoNS8AaEm04M0YCnj2Tl4EVaZxkSah1XpFb5xINbssArF7bUobCo47uxKu/Ax9cc1F/+N4e1bifAO58uRHLeERe//jUF05Kep+XAQ20PYcnA2sOB9UNYZA7iAmC/hNLp1UjnE+WXA8y15pqWLKNSDWa4hJMf0G+f7ieJI+qUF3430tV7abcxs7Dzl79pxnRgDgmFyiNAk0rJWMZ/EQng1nuWhTdP1pfHPsBmmMyO4NgThYTYwkPifXl20o55qPOYSIl3/R/8Q67G4jJ9vIBVcJaOwrdkwTMbH6OJVF+0b+1UwItCOwjbYn/GxgxcmIuowRcCY9WZS2vOyS4GD9r/HcyzVyYmYW7RjnW5WTLZJ95Fac1MbNUwA2a3vAkAXK+MkLwBv8jRkBgKM0ud4DQTKFORNJTYgTanCrXgh0RwAtTZQwXI52VQmGnRxMwhJb3VzBN5Mrz9MkzNslLedKofZCoAWBzbQ9YWa0FSfD6TJGYJ8BQBcHvZZpxUGKEVhTrnmH7EpryPbqSxbJNo5Q2OH2kee/9sZqbWEMfDLXxAAzAgDnmYJl92MNQMlqGMWzS5xAsyKFmJrKQmAEArkjHgxjxFgxTWyPPcwPklnxF9vFZnKx58FnbNFJmeRNl30xRk9lIRAjsJm2x4NSHm3FyXC6NAT2GQCgD8bhmkLua3XflfLcDUMs3m7WCJv3zf1GnMm82W1rwCrZ6biE89tylYzuxwB/GFHSwbmsOSvUO72YOZ4P4CLE3VE1ahhenoEDnW5tgABLNkYblBNXFYPZYFAbgtEZkeU+PiqDabA6r1zyNpaL1RCe40gAiZBrYzwNWBUuhcDG2p5gO86Kk4F0eR0E8I7CpsC/lNGx7rJD1ja+QUMs4BlJE8cad3EBnQ264L6GOYJhkMwPwmzAw+QQMAmACaSBYZ603KF/fi+v4SfiilRoyTb/+vXrvItqhIAQEAJCQAgIASEgBIRACwL8XmTyBADHuuW3L1uIj2gTfj7Z+YnlEYP2ovl5IyHCiFrLOO1Xa6N6ISAEhIAQEAJCQAgIASFQQ4CHxsmtJB5I7t788qCuf8Dtb43wKQBoBErNhIAQEAJCQAgIASEgBGYh8P79+8TV5IDJ3bt3ZxFR43YE1gYAnHw6dADUjpRaCgEhIASEgBAQAkJACIxAIP/+DwHAiIFEMyDQFABwyCl/MyP01/kfaZIQEAJCQAgIASEgBITAGgQ47h93J7/89OnTuEblvgg0BQDJQ5mYAwUAMRoqCwEhIASEgBAQAkJACMxCgEQz376Luyj9H6MxoqwAYASqoikEhIAQEAJCQAgIASHQhMDhXv9tkmrfjZo+A/rFF18UjwDxgObDhw/7FlDcCQEhIASEgBAQAkJACOwXgcTP5BP779692y+7p+Bs+gmAXgA4xURLCCEgBISAEBACQkAI7A6BN2/eJFlmnf/ZYJKmAwC9ALDBNGgIISAEhIAQEAJCQAhcEIH8+z/8tPwFcdhYZAUAGwOu4YSAEBACQkAICAEhIAT+QODjx4/JCwBfffXVvXv3hM5oBJYHAPoFgNFzI/pCQAgIASEgBISAEDgxAnn6f+e//nuauZgIAPQCwGlmWoIIASEgBISAEBACQmBXCCTpf3hTALDNBE0EAHoBYJtp0ChCQAgIASEgBISAELgUAu/fv0/8TF7/vXv37qVAuJWwCgBuhbzGFQJCQAgIASEgBITAdRHIz//o+z+bacPE7wAkX2Y1tvQLAAaFCkJACAgBISAEhIAQEAJzEbh//378A8DyLecCuKa99wRALwCsQVZ9hYAQEAJCQAgIASEgBIoI4GTG3j9tlP4vAjWo0gsAkoNZMQd8pCm+VFkICAEhIASEgBAQAkJACDQioNd/G4Ea1Mw7ApQ8mok5IDZ49OhRXKOyEBACQkAICAEhIASEgBBoQSBxMr/88st37961dFSbLghUnwA8e/YseTQTj+fcipupLASEgBAQAkJACAgBISAEYgTevHmTeJI6/xPjs0H5jycA8Vn/3377jSkhwU/BH/7rP/9ow/9xS04H6RNOMSAqCwEhIASEgBAQAkJACBgCZJmTI0C4nQ8ePLAGKoxG4M633377448/dhyGl7gJIRQDdIRUpISAEBACQkAICAEhcA4EPn78yIGf33//3cQhd/z27Vu7VGEDBP6WRGDrh2RGJ58erB9FFISAEBACQkAICAEhIAQOhwCf/4+9f/jXr/9uP4l/S+ZgPQc8AdD7wethFAUhIASEgBAQAkJACJwPAf3+1x7m9HOmIRwB4vkLvvsynjjzw1/oy5miZUTUSwgIASEgBISAEBACQuDECLx//z4JAHj99969eycWeZ+iff74z799MieuhIAQEAJCQAgIASEgBE6DQOL9I5e+/3OTyfV+B+AmDGlQISAEhIAQEAJCQAgIgVMi8PDhw/hNUX055lazXP0dgFsxpHGFgBAQAkJACAgBISAEzocA352PvX8EJP2v70beZKIVANwEdg0qBISAEBACQkAICIFrIZB/eVLnf26lAQoAboW8xhUCQkAICAEhIASEwIUQSNL//BoAL6JeSP49iaoAYE+zIV6EgBAQAkJACAgBIXBSBPjgZCyZPv8fo7FxWS8Bbwy4hhMCQkAICAEhIASEwBUR4DeAOfPz66+/IvzXX3/NF4H0AsCt9EABwK2Q17hCQAgIASEgBISAELgcArwKjMwPHjy4nOR7Evj/ADSGGXgcZl1BAAAAAElFTkSuQmCC"/>
  <p:tag name="POWERPOINTLATEX_PIXELSPEREMHEIGHT#703D5C68626172206B203D205C686261725C63646F7420325C7069202F5C6C616D626461" val="133.3333"/>
  <p:tag name="POWERPOINTLATEX_BASELINEOFFSET#703D5C68626172206B203D205C686261725C63646F7420325C7069202F5C6C616D626461" val="34"/>
  <p:tag name="POWERPOINTLATEX_CACHECONTENT#5C7369676D615F78205C7369676D615F5C7468657461203D205C6C616D6264612F345C7069" val="iVBORw0KGgoAAAANSUhEUgAAAuUAAACGCAIAAAD1p2N0AAAgAElEQVR4Ae2d690eN7XF4/PjO7iC4ApyqMBxBYYKgiswqSBJBY4rCKkAUkFIBSYVGCqAVJDzNzqIjW7P6DIzmtF6P9iaGV221pb2XtrSzPPk559//kh/QkAICAEhIATuiMDf//73L7/88m9/+9vvf//7zz777I5dXKVPT8RXVlG1+ikEhIAQWAyBn3766de//vU///lP1+8//OEPb968WQyD+3T3f+7TFfVECAgBISAEhIBB4I9//KMnK9zm0jxU8mIIKL5yMYVJXCEgBISAENiIwLNnz9gJ8pl/9atf/eMf//CXSlwLAcVXrqUvSSsEhIAQEAKbEPjxxx8tWaHMb3/7200llWlKBMRXplSLhBICQkAICIE+BOLdH47c9lWp0mcioP2gM9FX20JACAgBIbATAk+fPrWHVzh4+/79+53aUrUHIPCLA9pQE0JACAgBIdCAADsazuNy8OKTTz5pqGHZIt99950lK+CgzaCrDwbxlatrUPILASFwTwQ+//zzr7/+2vYN1vK///r79NNPX758aR8pHSDw5z//ObjDy8zBHV1eCwHtB11LX5JWCAiBVRB48eLFX/7yl1xv4S4EDPgS2scff5zLs+x9PrsCPrb70Lx3797ZO0pfDgGdt72cyiSwEBACSyBAcIU4Cn/J3rLZwXlSzmQQhsE9J/MsezMOruik7Q0Gg+IrN1CiuiAEhMCdEYCOQE0IpQQHMnyfYS14aB1w8YDEoSmg++Uvf+kzzJlA0X/961+RjWjQ/NIej6H4yvGYq0UhIASEQDUCnL0l1pKjLGx/sHkkygKs/GAQBM7iy8bZn/70J3tnwjRkBbGdftEmX44RZQnUpP2gABBdCgEhIARmRAAuEm9zeEHxc3hlbQwBSIwSyHigpk2wY+XJKAkXaJlW2lMEE185BXY1KgSEgBCoRuD58+eFl1xYkbNnVF3p7QoEn4kjVjH/zzLz9nVMs26nmd4Oia/0IqjyQkAICIHDEICRBG++2KY5ostuiL2zWppdsyAyMX9whaiYjgNvGajiK1tQUh4hIASEwBQIcKah7NsWX6YHwRV0Nj9fsTtBUwyyWYXQedtZNSO5hIAQEAIpBOLzpDYXZzZX/up88IPM86PBTlCSUXF6mu0/q1mlFV/RGBACQkAIXAkBPhCX+ygL3eAUC3siV+rPOFnx/XTf1pekAjbDuWntBFXhL75SBZcyCwEhIATOR6C8JRTviZwv8SESxHthZaAOEarUiHaCSuhEz8RXIkh0QwgIASEwNwKEDQqnbtfkK8QqAr7CV9dm/iCN3gmqnWTiK7WIKb8QEAJC4GQEOHVb2Ong6x34wpNFPLx5yAodt83OHFzRTpDV1Ma0+MpGoJRNCAgBITARAgW+gpRBpGEiuXcTJe5yGaLdBNlUsXaCNsH035nEV/4bD10JASEgBK6AwMuXLwtbQjhvVvBX6McYGXlnKuArkJVpf7laO0FtWhdfacNNpYSAEBACJyNQ2O9gZyTw3yfLunPzcWenDa5oJ6h5LIivNEOngkJACAiBMxEo8BXEil34mbLu3HZwxJjI07R8RTtBzWNBfKUZOhUUAkJACJyJAC+/BD9EbKWBryyyJZT8Bv+cP2789u1bzyMLPwVl9ai0R0B8xUOhhBAQAkLgYgiUQyxB1OFifdssbtzNOYMrHLLxP0iJhHMKuRn1EzKKr5wAupoUAkJACAxBQHwFGH3EwkFKzInDyEPgHVuJ3wliuyrmWGPbumVt4iu3VKs6JQSEwBII8AoMX0XLdZVfKr79zzVf5Rv87ATxk0BOU5CVObercgNpkvviK5MoQmIIASEgBFoQKB+DuP06PgiugGA55tQCcXeZYCdozvBPdy93r0B8ZXeI1YAQEAJCYD8Eyscg7s1XOFAc8JU5v8GvnaAh4198ZQiMqkQICAEhcA4C5W/z3/vnmiEr83+DXztBoyaG+MooJFWPEBACQuAcBMohlq+//vocsfZvNQiu0GAZiv0lClvQTlCISMe1+EoHeCoqBISAEJgAgc8++6z8bf4JZBwvAlQg4CuQldm+wa+doIGKF18ZCKaqEgJCQAicg0AhrsCOyS1/rjkgK+BeAOEUrWgnaCzs4itj8VRtQkAICIETECi76ti1nyDi6CaDo8SzfYNfO0GjFf6R+MpwSFWhEBACQuBoBHhFtvBtflz7zb7NP/83+LUTNHwOiK8Mh1QVCgEhIAROQGCpEEsQXAHucvcP1od2gvYAXHxlD1RVpxAQAkLgaATK30m72ZZQ0J2pvsGvnaCdhr74yk7AqlohIASEwKEIPPy5ZvzooQLt1tgPP/zAd2Vs9VMFV7QTZFUzMC2+MhBMVSUEhIAQOBOB8rf5g5jEmYL2tR1vBpVjS32t1ZW2O0EArt8JqoOvmPvJzz//XMww8iEHvvj9rZE1Fuviw8waK0WESg+lrBI6eiYEpkSACErh1C0m8d27d1MKXifU06dP7Wdt6fL79+/rqtgnN/gDspMN7vjmzZtCO0SJPv3001wGfhzx+fPnuac73ecUswV2p1Zqq+XNL2KHH0rBV3b9g2CitoJWakXfnt/9ZveuvbtZ5VLWzRSq7iyIQNnYso1ydUzi4Aof8J2kUx58KBSOvyyV/7nmpFPjabn4qKfICYBe8qQwp99EvA9EalSfg3qIoxCgK3xy8bD+32B+BtgOv5SyhkOqCoXAWQjE7twaW1aPZwk2qt34qMokRt7+7sEWtnE6X4EBfPnllzO4aTtEc+kPW36jxpCvh9kyFVObh3p7iOZJSFnz6EKSCIEhCHxYhub/WPcPaeWsSuLe4W7OEsa2a486bCSF5/IVoulXYSpuOCPtyPO27Ma9ePECElRWQ34q7fLkWirZBYJUpVJWChXdEwKXR+DhzzUz96/byTh6NMlJWy8GjJCgxeQIf/7554SpYvI3s9gfXLlliM1puu21NVWH6SGyNffrlgWlrFuqVZ0SAh4Bls4FO4yt9jkvl+A0a9C1GSy8JSgs1zeiWl7Yb69nY3MuG3DFG2oBpHNefgC5qqvJzDOHlSDjSZmXvSllLat6dXwpBApxZR5dFIrgmyu41Rm4V8NOkMP/eL4CWYkJ35zsJJDKnV/u3Q+aNqzEnISs8DPrQbdXvpSyVta++r4UAoU1NE7roj/XbA+0Om0WunmYuv3ewvw7QcBl2dVhEHU2xBEluB0bnb9orojvc1DLls6TDU6HLj2zY8JQkD+EIF2WgdHgB0Q5p316/JvrtvXZ0lLWbBqRPEJgVwSwmfFRD98ij/h9RH95lUSwz8Wi9PRefPXVVzgyByCozvzFr1evXiUjOsDofDT/FkYC4Hu+mKwnV9ZXyzHkBn4Jc/j444//v/K2wCBxOU8+ClKiP+hIuQlQ8P1JVgWak7yuVu7ItE+lrGlVM1Yw9neZLMlJtMJN+g4CYyG9dG0Y+oLeH1rm2foe+8iNr+Hs1xHPVMC5QZi4R1ZfPB0ouacatgk8Lz56Yys+akCpjUXIZiHq79FH2xv2OZGgbBbpWC3DKJ+roELfuhJVCEhZVXBdN3PSHlnbtEgaHK6rxLGS40ELSt/uqMZK1Vyb95e+Uxi35tqGFPSLdqhhA/87jK/EDSEwPrcKBO/0q1YF1i5VNZfMXM1Xyv4P/TVzqHLNtQQo2dvVbpYhlbLuNB7KQUpv4m+fqFr83WkAxH1h+hfUfTmgvL90ncLjxl0+8s6H11X+/dfm9WIa8e/6PvzfVmeMAEQqiLTB/GrZlR1LVYL5DSDcTSxb7Z06vkInadViatMNKATiWlBszaSpPMisyzICUlYZn5s9ZYIEU2bNSxkKO7AL5prhcaFFINGgYDyfG0izrqphJ8jp6Bi+4hmDA7ANN0vO7AB7mPZUacjErOArZf/XhkLcW4uLHaCQawSI8+tOEgEpK4AFQDB5zBlrwUljazA9QeYrXtKLYAFqp88iaRC4hzZHjUAbjY/HwCijPUraQj2B06Uv55Itb0bwx82O6QC+wqaP1XvzJqDvb1VYDh351qt2kXIjoeL3mTldHJNcJw33R705zJssObM7sBUP4l0TUpbXLL+Yil1m8GBW/M0gwSQkw39OoQePL3LJ3Cl38yL9aBQTuwEfnfkFjcaOdRQr/1wzvnaSnzUudzF2CkzY77//vlxqv6e8E+TX1XCO5ndR9/59ZnBzdMpBgXFoc9N2FNHxL774YiO23377LVPSZe4B6j/N5YhMcL/A04eTdN/D/0j5rxT3A6l0mURAyvKwMLsC+utiKtxnONlHpLU097gpcQ8E4Og+IB+YU3d5iTEfGzRc71kKAjGPZPNOkBN+7/gK4nlRexCz+CPzduStKx8SD9u0H4SGrGX3EJBAoO3Sb8wJsrYJn0aGjTWsnE3KctpnevgYphtCrMmCyYY1tzNKlGXliXO/vsdTwNtSn+j0uMeAFkxkhG/egukX2AvTsxPkxNiVr9jKO900ltMPmCoAPVYUryqYy7ypFtuql5sE9/cYN3bTyzZHmke5nui+Q0DKAgfmasCwC1FAixilNMY0lW6AQGHdYo0qTnfyzsbuoNP79vTXbwOBIUampyrKWkphleLSnfV7s9bppnHxXjaIy/Yu24LIsL1gIefj7/Hb7/d5uV2CQMgeu8WFYwTx2A1EWvxSymIAsGnKvLKzhYH6+vXr3Niw0U5KxSf7cgV1XwjMicCPP/4YTIGcnFjUyb/Nb6en68VZMxRUPV8h0XxsJaeLgfexgX7fCgB73LQ9sWsDLQ+l9QKQM1g9Piyby/CAr7izisnCKOyTTz5JPuq/mdtztRD0t3KzGqQsFGpPeDn9QlbKp8ywO34tQhHGGJXcbGyoO+sgEJAVXIX3skkQrENKZjj3ZiAe3TnrG/x+7xhzsf3M6SnoeX7Afl8nr7L4V/EVGz2yBrYLkELshUdeQ0EbwMFKtFy252kOFyZeT7X3LitlxSefNg6YwKDPHyS/90hW75oRgG17X+WMNpOC2oKb1p7zqLm5vQtan+dkPuvAjTURgDyk43HvrF4694MQsrMG+mij1MhW1WvrxDfa4Yf1l+Ir8PTYAThAab4nxGS1ovQQBKSsOLLChNm4DLJTC3XMHyQfMmZUyc0QCCIr9I69ABdcLOyh4JOmDSjGDii3KttVlQDr+QqJ/TYWBvYCITsjKwhj8Q+M5ENRIUw+T27DxGfYmCjxFfs2lK0OPr73oAlonW1d6SQCiysLgxIgwCi1kcwkaP5mHK7cXtZXooQQOBGBmKxgpf2xrWB2BHJOO9oDwXB7x3MFvmLi/d38O0GBZjsvm/kKhxOsE9+dr9BeLlrF0N87uGKpWSfiKxRfXFkYFLi/nR4onZm2fZTGOQNDucIoUh+vi0BMVpgR33zzje8Rbr7gMxjtTCKfeZIEUZ9gUpdZ105iE1Dx/sj6752am6da3IrvOFJVxVdswYE9ysZXfPgrbsyTzfiR7pyCwOLKItYd2DWmVu2hvGA2UiFfnzxFm2pUCFQhEJMVwgAx4S7b7Th/lQx7ZI5FKuxq7SEAdWIE/AtKV9kJGgWFJWeEq6t2lwK+QvEhUqX5Clw7HiuuPUZM4X3jITIx/YbUs0gliyuLV7jjQKCdac3DIK62uSoVFAI7IRCTFbcTGocMy3zFe+Wd5KytNjZrrCj2dj2BkMjgQVttJwgorBUNlnMBUPFlYDxH7eKl+QpkJViweoEOYLiFj6zE5wy8YMsmVlYWxjqOLRE0HmLXgim37ABTx6dFIElWGLfJ8c/Ngv1kQUz8f56exgtmTx0OExLb4p2Rdd6HCXBiQwSWfN8Ro5av2LIDe5HlK7k2DuArQSjJSjIqrGTrvHo6nti+R7dXVmzCGCExg/GAVCUK47CqHmUWAnsgEJMVWiFMUljLxvPFCjaVS47jPQdYM4vGyjtB4BAMhkn4SuKN6lxkhT4wYh6+Id2foTAu+yu/WQ0rKyvJS7jZpuLkhGyrSqWEwN4IQKbjxdvDwV8wF5h3DuTuLfbG+uPV+TGux4sHUP54MkEpf39sohzB5enY5rbXRvft6CK9vSw5435VFS9kTsRXCuv1pE23nHRIOu6tq9YPoCGt3KOSZZXF1nK8AkOn5RVkrdJZwtYWUX4hsDcCycgKI//h14Y41FJYDcISJhnwweIePMfO64cKgvl5zhQL87D41TPgViy1rfX7HrrhOCT4So4u0Hat3A3iMmEsUraGA1q3zV0ivayyOKQSjxOMWnLnvlmVcRPNVamgEBiCAG/5YgmDkUkMwL69XGiowFcoNYlvDsRgfV/7ul8BgYePFt8JAp9gKVjreafgKwyaws7ow0GwMcO5DnijkPNky8F1b2VxMDCwaE4jPZ9n2G+OzTNaJMnVEXAfcY7JSs4OxP2Fr2Ac4vvuTnJa5TLvdJ8lazAZyxxrrBiLvxMEmMFnV7hTy1d2PPkX7BUFA8UOBQZNkHmPy8LQRLY9WrxuncsqKxkc7txmtkPdp3ED1x0ekvxmCCTJBOQD91DV0+T08WOevYCq2oZnjsWr7WCPSNuZn0fs3MTDQ0u1aASrvoZTTTG/qZUhlz/cDyq4wFiIPfSUGy54o7Gh/j2EP7jONZW1R3Blqjc5Dx5Fau4SCLjISiwqBrM27F1YE1J/4Uhc3PoedwIB8Je1HdxDqnXqDGhxg9+PnThRqyEAhnwlbsk3A2Pw6Z0SbBwGoU7fUEy6/aNlE2sqi/VEUuNlK5ws4m8WmJ/Po4QQOAuBHFnBtTT4cs6CFLaEoAujvEsDXN99913gAmT5G2BsLsJIC/Bv4Ctx66N2iEK+Erfk71R9jteXqkoEzNqW7fFGtp5F0ndVFpY0oP9OoQyP+IOe23VdYH7bKzk9J5/6ffr06ZNV/+g7CJyuheEC5MgKxN399nJDiwUSgLsq2OGGtqqKxLO7IGpVzcq8BYHgpC1FavnKvrHqYKMo2LvyPWzYxApq3nKZY/14oy3FV8uzoLLi6eSGKGauR/s5m3jkxnmP/JTNIeOn8CIJcOhEcqrisf92emTE9shZXu+eZW+DlT097TyU1gPRAWXLU5JF1AEy2CbiUdHg95NrPxiwbag5/YsAslhilwG5g5zDL+NIoG8i55h9hp0SrOYBxCsAOsX8qQpdcNad4n4ewlVBctRBnAWVlfPKneG3HJINwfadhuLDak9cEz+U7cgM4PD69esjW9yvrVxkBSu08e3lnGwMbAxRbhsUDDF9PQHLXLvl+/EYPsvyl+W869PYutYGV3LIYGDHvJEeMJ2cfJ10PmgleZlzOYiUzL/fTegFmsMo5NBH1DL5pQaitViEZA3UTP3k6ezCasryxDFAFTw7kQwq9Jed1R5ZPBci8n1ZJHGApTpGrbnICqO933TQBUxQYUjw9Jhu2lZikzukp7aJqdIF/HlUdjHDOwLUsTwwyNqGkuMW3llbTzL/R8HdnNUb/tJU0G6O6R+vNnqa25YK1AldgDYGHeGScZZjKrYGWukckaspa6f+ogWrF58+nijHY2n7HYbixnHrO3i/BAgkp+R2GCfJmTT66GtgBwsml4b61wC1SMbynLUtVSt5c/7yBOz0DrVS4fhieRr4YrKeUbY03A/a4mjjXvXfSXaSauln1f5LjyTs3eARsXeuEqBgwvDH1HWhUXasWHZ490YC8fjX7hrYEC41wCupwW0Aue/wwFidMWIoUJzL5kDZasqKw8VOUyDco3ev8aCSa7l/BiEWn6GVXCcFXbvlJfpi/h6/izEcTGtDgsoDaxM8rbrEKGHZcoOf+9irUTvXWwSLKVpufbKlNuWpRSDG3zu+2qri/DEZjfNsuhOwsBxv4H6Qc+Alncn5Bh4NbKhQFfPTy0CiEA7lkUWWzJR1NVuVw1SS5JQe2U1Zijf3cSll5cgKABbUuuVRju7sOua3CKY8CyJgbYi1M6R5NBaQQls0NyqGv1HmYPXVP683tntitkC/wSXc9DDZkiOhzQDmvFLSG9Z28KOgABgFqLnLNtGDynOXOR69a6NWGKstYh4PCQR5LEpMLZRhKyFt6/dp7pPZliVd4Ea+YDKxlLIsybMAwjaS4Gy/GWvE1Q9D2l6JcgqBfgSsDbGDnPQexhCrFbRiLyEQ/T3aWANLPts0aZzCxrLXzRZ0Obg8kq8QSgla57JNAAZqXFVzbYFyQ76SG8F7zBYnSjxSXW9BMJB1p0srwMZJEq/1YTDe7eXWJTl6Qdm2ri2lrGD55adEM9srDz/qf0hb27SmUkIgiUCBrGy0S8lqyzdzwUU3v3zkuFxJ/1M66Gf0wU33C99cQ9Dl4LKNLjQIk3RMuLOGqiiS4ytDKETIV2gvSbVyPritS7ZUEKtwOgOsY7wFrXieUWUUgrHlLws0K+dxm/nKOspCTR7hYxJHLi7tdFB6TQRih+3HOSaFlclOsBRIEgJUmcQeCb0Rdr1eZPZ5FScTh/GVJGdtjlvn+EpzhXZcJb5vmyQQNgiRBLft5tu3b5Pkjll0zFEvQHRRCoxCcDClrUe5Sji8lnO6OR6zRYBFlJUcJFvwac6TBLa5NhUUAgUEXr16leMNGAcG/36HiPlCbsAVrJxxINk+HZWOv7xVYG+jGlU9DgEcU1LLww3gGBtuyYtLJ6kJYzrO2Xkn2RAgDgkcbZHNcovayGdyuBeCKwVtYaq2SJvMk8Twfso63n71KCWpKd0UAkkECmObiVxrl5JNlG8WBMDKHXCKK17fHxNcL8NywNOkE/E3cRkHyJDTfrMKCp6uv0fh+8yAxYuRcKugVYIQvO5rX9z1sLYl+H5iksEB3xdffNFWZ1UpBPCRKxJVXaNssq2c7smcC6JAcZp/BIRqF1FWMBo9+Fg6APSXtQnmZG5dmxyctfUrvxAoI1CIrFAQrlBll8pt5Z4yiXKzwMnQ/MGFXIv2PrY0WN8zo48Jrlsx1kwDflL1eKs9VICie79OkmRwyT4MPMIC+0m6Gfx9Up49bvo+sohBnqomcu6zzEljNgMItU3HcvqO2Cl3J2UBke2aTXeuPm2AzVbLdI1x1h0hMBaB2CDYQci8HttcobbcasrJ02+jCk3H5uvIjhcEO+CRVXecxsvsLYNfsQet97iPZMjf1d9vVz/KIRKvLxv8erJyRv/pZAXBvAwNukn6uS3KYHwAI8ojM+lRhuDeysqxQ5BMDrDtN+NAtJtXDUNie6PKKQRAoExWDh6BNBd4LHu5K4Hwdti3OMoqzj/MfJeTib35Cjg7ZxS33rkJGFfo73SuMLN8JcmScLGdg2ASskIgpAfBpJ87MjgUaOHeymLUeWXZBFoIcKi9zE3XzklVK4byr4ZAmawcb0mSBsTPNZZDOynI2mHXXP+k3knU4dXGffeAu8SuNJHu5Oxq/zow5qC+a51jO8tXcv3pMeWUTXqIvRUTDzW/ZN8SFImLT9ILK1hy8N1DWTnj3smecza6bUhYXSgtBAoI5Mazs+nY+lMCDAUfg2A410KPmh/FgerOlX2zJMcXTFps79dJ7EcTXWcxdLY5n+6njIURjuvsGd4lvkKv4oab24uHJgABWY9P7RlkkCRGTEPrOT+305Te3se7Kive7XJTqzNemrMXB4fit+tXOW+AQHnnBXvYY8178EnaZ+/DmCw9lefKBi4T55LLebP7OBE66+HNJfZbyVPzfo2Wx1JPpx7wFUZJ0gtWuXn8SpK8M3XPmpw9oz+pDCZeT52jyt5SWYFR89OsE7TkmKTyqrHdKYOKL4WAD+v6MWwTOLATx155e2IPJkFnbfdJY77uOh6AF+3zB/NLHicIoPCXmCmKEHai7MDhkTOqtNvvlMtjqSdu9JivMICSXhAQH3YMlJOLY8AC/YsOzeRom2em3U9ZfuraBNO4Z/zkZlRntT0iqeztEYjnph3Sp5vEpGXzEvYsi5OajUNNpyOQlLPhpgftgEQDaBTJCda/GeTgyq0GabeniU18BQkYrHH8ijuMOUgJ1t8rFSzIzMxMMjiKEJ/wma+YiHFAB3R5nr4gTCzkdZWVnFo9gx5NJYNks+lxnhElSYYgkFy8ueE9gwHJkXgnIQbk4QK1CqXARuEvqorPnDlpsna6OZavNNSWVETOwAJCz1DfyleQicFaXh+U9cFw7BE0CcrxN+MYpuu1ZWzHSxW3eBtl5Wwo4b2419vvJOn/cIu8XR7lXAGBnP1k1TdJ9zHRBTPOrBlFWVjlBg3NA0K/LoKu7XrZwDByXqxnpyYALWe3OwPYie/b5sDlNyy++eYb/ATUiWHNwM3ltPehKSyFmagHfKjRtrtTmsER10wf9/gaYNzQ9ju3UVZh3G9HI8jJT2YkZywWc78faglk0OWCCDDAYkKAbXzz5s0kaLhvbed4FbMG4z/k++NJvjIJCAPFwDXwN7BCVxXON2nBNjaEL8YpByqASQR3NtaWzIZDZLQzWuxTmojHv83wOB3Qou2XeG64C4wMIWwzLFK5yYhHVjDdXuElcqJm21mXprOTC39dZSUJIrBzvxlzxm2sRAVXmvFUwe0IMG69A2PIYSS3lz0sJ0IGVt3NFwTGpfWLEa91aa6/WtVQhQBm0A1F/iU9KnJmZaBaxgyDZ1QTT6g9tt26k0Pg6dOn8WSDM/b8BlCuLd0HgR9++AH6G0PRM26fPXsWh22YWkMWjrGouiMEAgT4LTbu3CPkHHRty+W3334bhHDgba9fv95SVnlWRkB8pUL7WJnksgPnN9t+UEWv5s7K3o1bBARiNvMVfrw+DpKxCECJ2gwKQNalENgDgRcvXhDCsTWzCNTss4AonUTgf5J3dTOJQDDHXB68qchKEq4hN5PYJhnMxuZYycU5dXIlxkR3hMAeCLACCQwp6weRlT2gvl+d4isVOg2mmSuZ3K2oqFRZ6xFo5iuxraRxatNOUL0SVEIItCAQH+qM450t9arMAgiIr1QoeSBfefv27VdffYX7rGh+1azJPbg2MDikEhfsPbIe16g7QkAIZBAIAq3EdCwAAAXBSURBVJxsxerwXwYq3Q4RqHifOSy62DWHV+KTtmDQEF/huBkbEJSFAH3//feLAVndXeIfPS/v+fbQYExNOPf3/Plzn0cJISAE9kOAORgcdVdwZT+071ez4itbdZoMrrA4SB6wKFfqI6LN+xrl+m/2dFR8xXFECw74B6s9+1RpISAExiKQXDCMbUK13RiBdfkKL8r+7ne/e/KvP86rQ/zLak7ylYbgyk8//eT5itYWZczd0xjkhnAL6o41iPXUQb8tKlAeITAEgYCvsGBQdHMIsItUsihfYUcGL+h5A56MyzJlib0dQ6Rh6e8X9MzVly9fLjLOeroZW7TkxlyhCThi8L0HMnOWJa65UIkeCQEh0IMAnxIIZq4WbD14Llh2Rb7CtIm9FxPJM4l4HEBlgpnm8tTyFRynbyWWIW5XdxwCsV2rOqoMNYl3zfVOkEaXEDgSAb8+9I3GW7T+kRJCIEZgRb6SmySBS7NgBWFM/8h9bNhfPkzAURzvIbiSE+NhJQtmiPlKQVkBPuwEeY7oHsEycwoNyupSCAiBIQiwVAsmHdOw4fDfEGFUyUURWI6vsC7PuTo4RFKL8UxLZnt4k00ov8Jg6urkxEPEfAb4SkANk9tzPr9PoLuA62AlKSvwPURKCIEDEPCmz7elALOHQomNCCzHV3JkBbw4wpJEjd2E5GYQmXP343rYUfIBFRI6ORFDVLgDvfDouWyx+UsWR6dWR5AeMcUkULopBHZFIAiu0Jb4yq6A37Ly5fhKTos4tuRni+xuQjzBNq7yISvecVLJPD8fn0NjwvvwFRti4RWhh0dYXr16Zd8kIn6Gvpb9kbkJdSqRFkGAqRqYSqKeinEuov2R3bS//rxI2ro9B6UjE3H38XY+MzyDDOS06POU5Xtc0N6xhydcJfap0tsRCGIqBTBRCk+tptgGeqip7ZIopxAQAtsRsDbQzUrCLduLK6cQcAh8tCAQdmeBNTdeMAkC9wOyQjZ8Hp7POkIWCjlHyJLC8puCf00KoJsxAlZ3aCFp9WCZ23UUN6E7QkAIjEUgOBqIXR1bv2pbBIEV+UrAOfBt0H+4hVM5T2EqBZ4RFMdrMhtxnJyMcTXgL7m0NTA/aWKRIbV3N4PAiXtX2TWK4oKnQn5vdah+IVBGwO7JupWeVm5lxPQ0h8CKfAUs4BzBayM2ZGLTuMMYO4oHC31bJEhDXDyViavSnQYEUEoAcvISsyjkG+BVESEwEIHYVPrF4cBWVNUKCDyhk0lbv8JNztISCGFRDv8I+su6HEKDXyx8IYBDZERNqCEuTm2uBuaqDngG2A65BHy0A/hxbYS70B3IF3QXl9IdISAE9kDg2bNnLBt8zUzP9+/f+0slhMB2BJbmKx4miAszyk8qIiJV7xvz+g8xT1+cCckek2iKh3e/BJ9XAXn/6oGQ3w9q1SwEGhDgY+JBJJuFhF6QbEBSRUBAfEXDQAgIASEgBHZBgG8KBEFQFhhay+2C9QKViq8soGR1UQgIASFwOAKEPwl52u1yAs/v3r07XBA1eBME9L24myhS3RACQkAITIVAfDQweH1vKmklzPwIiK/MryNJKASEgBC4HgLwlUDo4CxL8FSXQqCMgPhKGR89FQJCQAgIgWoEeIMv4CuQFb2yV42jChgExFcMGEoKASEgBITACAQCskKVCq6MwHXpOnTedmn1q/NCQAgIgT0Q+M1vfmO/bMv3qPjig37jcA+o16lT8ZV1dK2eCgEhIASOQMB9ksq2RHBFZMUConQDAuIrDaCpiBAQAkJACGQRCL65Qj5tBmXB0oPNCIivbIZKGYWAEBACQmADAnYniOx8heXly5cbyimLECghIL5SQkfPhIAQEAJCoBYBvgtni+izKxYNpZsR0HnbZuhUUAgIASEgBBII8GVbNoDcD3vxc2y8K6TDKwmYdKsSAfGVSsCUXQgIASEgBDYgwKlbcunXgjZApSybEPg/jltgyFSKzUoAAAAASUVORK5CYII="/>
  <p:tag name="POWERPOINTLATEX_PIXELSPEREMHEIGHT#5C7369676D615F78205C7369676D615F5C7468657461203D205C6C616D6264612F345C7069" val="133.3333"/>
  <p:tag name="POWERPOINTLATEX_BASELINEOFFSET#5C7369676D615F78205C7369676D615F5C7468657461203D205C6C616D6264612F345C7069" val="34"/>
  <p:tag name="POWERPOINTLATEX_CACHECONTENT#5C7369676D615F78202870205C7369676D615F5C746865746129205C676571205C686261722F32" val="iVBORw0KGgoAAAANSUhEUgAAAzgAAACGCAIAAACexrhNAAAgAElEQVR4Ae2d//3XtvHHkz76f5oJ0kxAmYAyAWWClAkoE1AmSJmAZgLKBGkmoJ2AZgKaCfJ9JvrmetFJsmxLsi3f5w+QZel0et1PSbbfn/7444+f+J8jsITAu3fv/va3v/3+979/8+bNUlu/7wiMQODf//73X/7yF3QSzfzss89GDOljOAKOwIkR+P777//617/+5z//+fOf//zVV1+dmNN1rH3qido6wG7Z+tWrV2h/mPo///nPR48e3RIGn/S5EHj8+DHaCE9/+MMf/v73vz948OBc/Dk3joAjMBCBH374gWXbf//73zAmq7ivv/564Pgdh/pNR9pOegoEnj17JlkayxTP0qaQ6gyTYCPtd7/7HTP517/+9cc//pENthlm5XNwBByBTQiwWpMsDQJcbiJzxk6+o3ZGqZyEJxYoxD+iYOCHLM3PPU8iGmcjIEByhoqKd8Y1z3Te4VJ2BByBegS+/PJLDj2lPau4jx8/yuWlC76jdmnxdWTes7SO4DrpRghw3MnpZ9hXgyRriW+++aYRbSfjCDgCl0GANZvO0uD7T3/602W4X2LUE7UlhG55P8rSeAbI99JuqQgXmDS5mj7j8FztAjJzFh2B1ghoJxBo4wpaD3IYPT/6PAz60w5sszQ2LfytutPKyxkDATbStF/2M1DXCkfgVgh8/vnn8ggEE+etgg8fPkyDgO+oTSPKNhOJsjQOlTxLa4OsU+mJAI+mySsvjOP7aj3BdtpnQeC7n/9w2mdh6CA++HqUztLgYqZzT6bz24OA9WHPiIBnaWeUivNUh8DLly95SEVOQMIGm79bUAeetzodAnwSLDx0xb+hwHtdIR2RQmCa5TQN7nzo8Y9//COSH9/miGoufelHn5cWX2Pm+RKHxDlIU/Y41xhiJ9cTgeRKw7+v1hNyp90MgfBRcVIxedG+njRdbqvnWL28ThQQ46Hq9+/f16N3/pZ+9Hl+GQ3i8MWLFzpLY0PCs7RB0PswjRBgUwEdFq9NzOPjHexMNCLvZByBjgjgcnnOZEOWhsLfNktDHnY7LeymdxTVcNKeqA2H/JQD8iw2nw8V1liR6Eup94IjcHIEiFhadcnVeFrFH+I5udScPR42C8eaG6BgNbKh1zRd9P5CmNR8iZoffU6jrtsnEn01FEJ33kjfjqP3PA0CT58+1etsHLd/X+Y0wnFGEgiwltA/f5Roka9iZfL8+fP8/ZnvsF8ObnqGLMzevn2rawaUEV+0FQpXX3zxRauh/WWCVkhelQ4aRhjTiznenrvzRvpVBel8KwRYZOuwxyW7Dn6UrxDy4rkQ4NSeFwJ0sMcnc8m/i+ehd95R0+uxINEx73sSNxk6iEZLLdIqTqU5ngp/iGlz6uY7ahGwt7vk0TR9VIRKTfYY5u0k6hP+GQEezdYuG4+JP93sKB1UR+BABCIvrTlBsaf5oSQ9r8ryw4cPdZ40AA0eEyJF46+SQ92M8Mq2CH5prSPyZ9Q0jLcr82CEztKYf3R5O0R8wrMg8OTJE73TwM7EfE+u5GTFedCrV6+IKKz7c228/kIIkH/kuNVKnmszaz0P7egsjWnqtVnzWWNQ/JwobmRblgY/cMt3Q9jsf/z4MSvJeg796LMeq9lahkNPPStU8NGjR7rGy47AdREIB6DCP+cUr1+/nv5pHsKJpKQEeAIDf3f+yJYowJSFOydq9jWCTokaOxrYVPiandUirIytMqnHz0g5V6ANf2RsTKEq5v7of3dFAPet1QhtY9fhrmD4vOdEQP9cAdqOkuNt55zqL7PC+2u7DrMGB7fuXxC63v+F/INNmuvNpxHHkapz2Yjw/8hgNbLs0WZFZsbpE8nW/5qqEk6GXTc64nB0r2QZ4S7a5ieKuBdvhAAaFikNrvxG8/ep3gMBPGDkK9mBmHvqkV3ry7ArMPf0p5xdpMMiU+qnnG/NpOz5I1sPNR3r25AE662yAPsqI8L/sGeWE5+WI9MpMOaJWgGcmW9F+ocmLSb1M8Phc5sXgWhTDedY9olXR6Kw+7Ih0lwdjQn4jx7DkuhOAVlPMMFtU7AbXW03F6EWJVigvW0/ntganV9pIUq5kGh6orZNSa7dy74x4Ntp15aoc59HAC8ZOVyOSCZeljA1G8MkGEiBqJM7uMlj6XcOQMC6axEitw5g6ARDWqNm66EhX1GWhgNhY2wnfSiI4HIFLDc5iidqSVhmrrQqjhZSOfOcfW73RsBuqk2/MmHpX5OucRDs6drJjaOwRdp2D+nkOGj2bNLTMGe1WVornCPKyXQtmat5oqalf4vyDYPWLeTqk8wjcNvFSX26tn/DIA+/39mFQLQfLNGd+l10r9zZJq/bDiUtBvgK/VwQILfK0sJY9tE6EagU7DLSP3gr4NyiwCc5wrmPni2q6W/va0C8PB8C9pOheMOXL1/ON1M7I6ye/Qb+sHR7V2rwDGDiv98ggIwp8OmHwkCFVJt8ApkW+m64hQ6s/RbrhlF2dun6s1HaUZClsd/c/Hd6+MYhhlYGgXF/9dkOm1F6zcQIWP1IbrROjIBP7Z4IEPAiz4gXJnG5DxpMFvNn1hEO0SWhmt21WyFzoA5YhxyJY/xlq62pfqja9LTVfjDpkQa831tHetNOjyjlyDv50Wc/dTodZZyvddNt93VPN2dnyBH4BQF7XEKY/OXmXf7HCRDVyMYkJCQLOArA8XStt1pYnUyKY2Rlq6SnH3RRlhPlNHvG1ZQL72DuGSL0jTLCpHw1A56o7cf8MhTs6g29vAz3zqgjsA8B+3RIQxe/j7UDenu6dgDoZkjWyTo5SAbskZUkjifPzkEsAqTVoRAWIZQHeIaan5SQ3U1P1IzpzFuB8okihsL5F0/zSsNndgACdieJY5QD+DjNkHiAmoBBLJSYcRre52fEJiXiwMmo5p9/aob2g2StDih1xjxgr71mU01yUP9RdtH8yQv8AiBLpWiSJ9x4jzj0S0egIQJW4e3zLg2HOz8pXh349ttviRnldC1svz179oznuM8/qWk4LMTysrymQcBOJNoXZ+n15MkT22xtjf59d3Y0bDq4luBie94VsOvGqBd2x5tAVHqiFiEz7aUNSGTr/rLntPL2iaUQsP6XjaJ3796l2t6ojpgR0jWbyGoUQrr29OnT8ouKuouX9yDgiVqEHqaKwerKssbqluUyuq0bkKt9+vMf2s4eh77VsEwIXqQWGPNEbRGoGRro5YLMp5WKC0EvOAInR4BPD+gDjsBt5KNPPoV+7JGuvX37lkBYjh9sabCd8/jxY0/X+skiUM4laqQRzb8Z0XsuTehH22nQLOtq/aAaan30xIgM8fDhwx57yTXbomHK/h21elFeuCVnFlE0wtQ/fvx44Sk5647AJgRev36d3Fc7/+ejNk13YyfCEo/pRE7D0iLSEMb802sWmf01rK7toiKQZY1NSr1/iGtRsB8BBZ/37983mQXbZ2U6HFPyyGDzM6jFceGKxNF31MrSmeSuXYjU5PKTTN6n4QgoBJKabw1E9bhjkbT1zZs3RAjSNRZ1OQjYhyBR+/LLL/sdD+WGnr5e7/FEk03qcNRmvkuMVO91MUF0r8k0a/aG2Wm2C7z9o9eIkgTRE7X9UJ+dAuf6kX7DsZ97nl1szl8fBDgzss/wLm4d9eHl7FTZP+DHGwhR5XQtnJaGdC08+3z2iV2BP0/UIinZ1VSrKIYCR2MlL/ESzdXb+iI7NJrgiZqFZbaaZBBqpeKzgeXzuQECVvlZs3LSdIOpb5mipGt4kkJcCekaDfiFnObxbAvfF++TS9Tu+YAaZ/FRooYVt3pcoTJRQ6EiHvarWMGghDj7LJ6oCRrTFqxucbTf/Kx9Wvh8YtMhkDxusGYy3bx3TQiPwbNoHz58KKdrBBW230K61uP5611zuE5nlg32GCSwn9Te68xsI6fWPO1yayPpNd3qU7o1VBfa+tHnAkAT3E5+euCepj6BNH0KTRBI6r+NBE3Gmo+IpGtJGMN8JV3zT69tU4DcdhrUCrBvG+sSvaJzIbYVD0nUmmOVe18kGsh31CJAZrtMhp97mvpsovX5bEWAzSHrH1m2+g5QPaL+pdx6rDa09ERNg2Y/L0WW1vBQqOb8MfBT31LzXygX3tTRvTxR02hMWPZEbUKh+pR2I5BcqySNZfdQMxNY9aVc//RavSrkErV7PqAWbacBY9vttHpq9S0rZV15luqJWiWel2yWfNDBH1C7pCyd6aYIJBO1XHRsOvKExCq/lAu8wO7p2qIGJP126JXU20WCV28QraDY1mrys1ECC5tzNV/6oE3DbbwwuidqIoX7FiL9DkDYQ5/7AuQzvysCSStI2stdEVo97/DpNQIP8axwoBPSNT717p9ey0FcWDDcMFHjI2dRNtN8WwtB8BOL5WNN7tqfYcxJsG09QvcdtbaQnota0uBPYuqsGrFA/ig0RE3IQtkfOWoI7GSkyCqSfhm1mWymg6cj6Vr502s8EUg+51/KTUon6bdDy3rvzRdSfnKv6i851vkr7bknmtOcbbbKgD25fmMs6rnbfDsNyhjC4lxY9gz9CSlUp4atRb4rGwBuD2QrRz9Ds+TPUyCCA38njuQJD87WRfTyOcLC/PjbIDJoQpC/pIPDtbEC46/VR3caStYtoiGYa0nxc8voTNQL5eQTr1GlX25DAPVmE4K/yNgjamTMfPN9m+1HpOa4/Pzzz5OIEbDLv/vHMjW4QZx8kgJQ42l/doctH8bvCnuEBlPgGzH9RmSj96dY8otnCFj1+5E0tpYXk6Kf4tqPnf+YMEZYvw5oKADUmmS88/zOSz6ZtQDvgRzjshFKQcTcJVLWc8gcMaQCQX2LSMAWej3xTi3dIjoBu5YsmqbVI5TxVGvpePtFBPDDxFeLtq4Jtk96sUht7gaFsI2vS84d0FDmRYQ12pRP4g+TM5JKu51GEJG7ExQioSQvmWavsI22oQflqJzkqXnlGWLzIfqEQlswWU4dwgyDog+aH9wKQRF+dGUoU4n+lPlErBHB0DeQhXLOba1KBMs8rLrrFrEKrgGNZdGsNRCXNWDoew5Rn67d1mmjGEm/HVTU5ighRcvFWdxg+Eu6WWjS0dI8lXLadfhMupHbTNEeKWTn7RM1rBHl0CMdWz65IvazCqviCCK3JuvHRqCsdy/wGiiojIjhWT+CBynkauhY5JtI2oi70XIcynpc0UOGi1oKMz0KbhE9UN1PEwUTldCFguLtH9QpYKc1AQKLnikk18s96beDfkaaCZKRG2R1yvmV9YSMjsfDGUbtA1mgrmdvZEt41oZJGc0ZyUDvsZLhKZoy4QM2PmnICtG3xgIjPnpfhnk2nOZVSCW3lNCM8fzriJh0Chik9SDJdIqWUNA6s+jQGd0SB5zI6/WAxS2iB6oNaWpFkvJtPUZDYBdJVZrGonUvDnS5BtZZBc2kXuZi3SCRF0ilQa6QdIbQJ73LdTmwnk0WscpQmMw27Q5FNF8ukTUiaJOoWb2x4x1Sg3KHeR6obUcNnQScxdZ4fkQdk7lX4CdKvwLzUVqJKIUUDShXJltJ91RgZj9EbhH7MRxAQauT2EukdQPYuO0Q5BZJwxdZhEJlFjIBjHiqaO5yKYchkRtcCw6YC01dqMnzBiNszXOmaM6GscY/WcY6AuYNEjW7AZsc8pDKyRLwejs5jzUiAhF94SxDN5P2FMQyo2Rr7RIwucmMj6uHtL6lW0Q9Vse2RAG0soVyJ604dqZnHh234OlaEJDdQxL9DM/wRG5w26IiqfYcMpxKSWweI1nLqfjczEwyJIm4Q0Ei5t5EjXgZkT7JJXtpt83SUJ1c3rNZqzZ3lBPYspnlMsuke9omWeFEq2igv3l2tqNbhMXktDVJX3m2iHVa9NoyFtK13MGf2Cy7LNvMvy23naiVH1DTWRpAbd4Dy6WDpwLWOtJDjoM6CRqyyXgkek5BR8zt31HjGzkk5oWtWhmSZlgXbMlOJtskdOQPVaMsLZMF2OUveatQya+aFO5Of+vVq1fJIIR+jJw736QR2eGIC18y47uMyXUelbgPNCfoSXBP274Dl8QEgjC24eNtFka3CIvJyWuSKgHPg83k5CiNZK/+02v4t35ftxo5ZT1W9M0wuRXcFDF0vxuEJp9bk1gsQ1AgTXz79q2uObDMx5DxzMIACJS/ISctL1HQkTHH8K8i5raEERJJSeshQ4hFscpDkCYnI7SQCjpaJuJ3IwSSkFIZNet9KQtE0rXyWLkdNdRANA1NILkv0yncpa8olS6sPUVNDuEWkYTl5JU5rdu8V3Hy+V6FPaIGeRj2ru3UlklcWMVdZVKLfOYcFBPHdbdyg4ENC2aoWWRyTANrmE289Bjma0ZJBmgtFPRf0/lEX1SW0aeyCRGViVuV1EKz8mM9i2F+1Vh3aCxWrWU/OFFDB2T0xchnLVP6SmH/1ndSb6lcXE6UdcYtoozPae/mtG6/pp12ytdijDyMbEw8QLIwTQjPnUgya3FcFPA2+4WYRJLKRUe9f+gaCnIOI3w2mXXN0APa5NyOTDZsnWpOVidq5ZhEfrBZ0mXKazM/PckblkXkujA43xW/g9otioDQqFm15SZL59w6Zs+TamW9dYtYFP2BDfRaQqtctJw9kEMfGgTK6Rq5yxwoyfmDVsWovDm8RhAlV/KMtccTRkPsuZTENEy/JoLsGW5w38W1h81K1/0oOw8QEOzZfoi0J1xyCzXa/HAYDx7RPUmZSlxn7pbXVyKwqB+VdCqb4V5DyxoHhGoWyKJaTZ5HybknYbXAQ/KWW0QSlqtUFh6avMoUnM9pECiEvzBHsqjN4TVCKRfEc/VR966XPL8VsWFfLOjKQFfizC63PgzjkuokHsKuzyXBLhfnGKBVJp5LyEixYaCe2zu3zBk82A6DRVsa/CyOW0jm0LrF7pUNctqFAm/QLrq4RWjkAYSUl6xaw0IZP2vXiLrjgeWkUx78kMCB0z/50OW9tCC7OY4+yytVZtpWJ5NqT+XIGJHTPRsLpjlPw0NGm4WRIJh7EpYVR5/434ioXGJOSeobKpmJkI0KDUfZwNiFuuQStZEAMlYQH3pZA11OfalvaKWFRG3DY0luESJZZES8zAkxaAKRpqEoZeidheQ2c9uguJPDG3YnCmCqZXVCqZDdSJ/WVRDsdAQzSf4LFGDSkIHkKFQenqjZBGAmYyyEDMBnTZuTcu3R5+vXryX0RjJGw5ocSwWyfCghN5lc/hHx45eEwyQIyZiUbLm/UoSFmS1S43Vxa5+hF93HnE8trmijWbhFCCB85AIXgx8QIYZdNJw+tizhFpWgHllLxzMUkkaRs6AzMDw3DzxLgDohFJRH1MlOOaRoHz58aBh67Cgja8RhJgfFuJp8QigQP5sN6inbNCOXD+helyjzCSo7O+EcP8lmQVbKNUk6MUy8rdANBUCsobCqTW4y8LCKzm0b4+MiMYVLfMEwTCT+4WIWB6VNkmEqa7ov0pcGOWQYaNW6zS0iQEpCQ+6lZQeMkZoRbrWrxYpBTyRyeAGGNf9SPpyxuzGALqEnuUAjckHfCBDzgVOY+CrXVINMISk8HNvInyB3HEjNpE7ehllITBRllsKiV/ykZnoWuzAA9T1ALCxnuVXD8M3b5NKRKIL2Q4lILCpYIzL7UIJ0bxvUc8gwHMpcD4hbBFihTlF0KWTVGjF61WhFvTj2tPREbQ96TfqiDDqVF9uPCnYN0GT0MxDRDjOaNZfN/XbBDTYfaxW8aEI0fRRjFYXTNi7EuMUsjUktJ2oFobYNohriSFpyeawaaQ7PXM6JrJ+8IjRkh4w1RHQreRnFexE39cn2mytzUTmMWEk2By9E+iEsmESFoyzCbnuX1+LwqTlflRZXymVbs5wD3UbNe61CAK24eYoW4BKHqW0klHtkKjmdZ8QeOy/1KsFzrhECGx4drh9uWEvrLWWaNVkafC4kamS4uSBKuOo3z9wmYWHJ3o+Zy1HO2eGwiQgDNV6msJqETlue9ydqbhFIxPqdcpYWhKg31fBTNV3aSj9JLZd298u5k2zcrZIUrWyMIZLhQLC46cERhynxWwo99DAX0yvX1f3EEcX95gv1fpwXKCPBHODUV8p34WUCvBgptiiNFBjAJr9yd38hEpgQTDIjd70QEDgcJXHBBQckwor2WqSegtDRlXvKhbEqybpF2F+pA5OaZ7ojZchlSJWC6N3scCPqPcGj6L979+7x48eYdtkYQ4r25s2bMe8SHYVGGDcHBXE28UmtfbyW39zaR3tXb561JynXJNABfXnFMi/H4PeSzgThIvdK+ZYSNSRql84BLJxs9vWEK8LpPDdF4Pnz52GF8eTJk0XCOSdFx7aJ2vfff7/ITLmBW4TN0pDRy5cvy7iFu5E0ccrE7JqO3mYOBFAefmmbuFUweaIXwQXduEmKhmQHZ04F8CMLHax1NtmYIFFD26PsM6C6Kkujy28LwsjtmTFGbwSTGWiBVb91XQRyjgM1q1xtVM49aTCVfUOzm1sEESVCABnxEEklhtHRJ73oW5PKV9L3ZqdFgBQtpF8FDtEltIu/u20B5BwgWPXInAYPV5B4dCvyJJyqtfX/0XADLl+8eJFEG09I/So9z+6osf2QHIPpDbAlDm4H4OhDHI7AyNVkTp8rQbi5RbCHT9iIVlAsguvdjW0ZueZKQXizqyAQPor2+eefh3PMHNuEZB4+Zh3F1qxVklyvaeoLfmlkooYUDjxlJpWPfAtpxqVFzIyS74hsyNLAIZuoFZ4g6b2ddmnxOPOrEBjppApjwfOiT7y5RdgnLUBs7X5YBDKumQdTVimMN74EAmu/W8vDEjdM0YIoc36p+ZECw41cGK9SVLtmw+GsonCqxri1ZJpEJeLeoOrpo0/MzAIXgAC+3nk3ynQq0J2ZfgjknBQjRkF9Pw97tmlvbhF8LN5Kyj5TskFGkG31O9MbRvcuzRFg45klDeEj2iCJBmJfgS2TmndQoo6TXQ7OnHJhHVQPTIysd8X5904z+ikSMk2CSZbGk5fbxk3vqBXMLMnBtrFzvQrPEtnHXHJEvP4SCNjwH9huvposOMQwYjkvvLNFAJ3dTSTKNvGkOQW4hPY6kxoBUrRnz55xgkYGX8jSMDSE/v79e8/SQK+g/2WPpJGvLxcStR7DVTJmuUpuR1VSO7YZSSdIWv3HKDZnacwovaNmgZPJD0jUCjsfxG/hxAtXR6CQPDX3GgWHGGAkwBTwvLNFWKeJGdrUrYBe4VbB2Au9/NapEAg/Yri4w4pRoza+gaplV/BLzX0gmXTO3AjrG87j9ET2lO2zXAPSjD0M5/omszS8JRPcuSxJJGp2H1LYGiPOnDLBhhu5yGKCwkgnVRgrIFlwi3e2CA49rT2yndbKrdul5wSKfZ8pkKKRey0aF7k+zZpswU6GbQ665kcK4HbsajMnOJs+jkkzcvzsqSeIRN4SOSLi/a+vJo4+C+IsBLM904v65nS3vOcREfHL8yOQEzScN9e0wlgMh2oVoshtLYIM1S52gcvuse1RNjZW93T3vocgwEtt/t3anciPPFKA1YIfO3AHy27EtnUvO2VU351z/yhLCy947s/S4CGxo1YIac3Dp0VhsO5aBiaoCfphJ0LcbbURYolvqMlpWvPVZEGpAttlxc7xSd9yxw2Y2C4F5nuPzs6Z3fHCjRaSWsv/Yo0dYrFLwwa50f1x2BzI9R9Fa64qOZYuWj/SseD8c8Oh6gfGhShRw/mvfZf8DNInS4smEqJwK2BXJGrNw2cS35wy0bh3WEryc8VKJJVkm3z/PGfHI/OPglIFoMqqles+t0VwJBG5noAV2VtSu2oqC+8J1XTv0SZaBMsQrTysELx6ITwAwAlmWYgYBRrCnwO4KPGcY6Fj2SMtUrYNCttpB+5gEQUidTpwb8+CVlnz+vXryFW2zdJgI07U8M4RcMJrc9URyrowUnf1uF4ejMBIQRfGCrMueIfbWgQh2aoEDmjPTn7Ot9iBvOY8CIQTcA7Bc7uPgVWeHyA/I+p7ilYpu5xf6rECLCRqBe9XOZHNzeyTFajQZmqHdGSDOeIZE2Beba0gTtQKnvTYRI0I0fbA5RCh+qCCQM5J0aC5phXGYjj8VMGo7mkRPbbToCnS98IlEKhP0Ujrd77XdglAGjI58kgB08slascG1ogrcv0968CG0qkkxa8VR/uRXO75DEdu3DhRK4Q0JJqj0qqed4hyi7YIjlYjTkmneaLTA6WcpjVfTRYcYphXeUGZ45O+E1tEcjuNKZexKutJIeUtdxx/9xIW1BUWQjs6EB3o2BEBCs/sKZpFZrGm4Fiaq1+UD2neot0gfat3mSwnCvfXivJElohhLhtmadhg8JnExDhRK8hmwONNBX3aEyEKk7rVLVzDACHWQFpInpo7qXKwwQY2h5kBYB5iEeyjJEErbz0uyr0QmRb79mtwTq76zXeRcn2KRiY3wAQWGb5og4LijfSBBwZW62SivOfMkiWEISadaLbN0pi7rJSgHCdqemANE3uS+rJT2UouDIQy+blnPeZjhFXPj2050kkVxoKxxQXlDS2iYIZWlPU1uR01cuV6ImNant+CeuDAgQbP1hTWBmFQvDFW4ynaThHk/FLzIwUy79wbMzuXXnsQCO+maArHHsJqThbLMN87S4MHcZi4ozhRy0l0gOeyG6GC12I0lZZtC8gDQMSiMCGUaZWHIu+muwR7pAuSvZPO3vT3gyyQWlJtV5MFJxWGXlzD3dAi7BO+Aaudi+8ckid8KmWAu7Oaf2CNf7d2MPgjjxRy5syU6y0aDaH9qthXhtSuB46K8mU+7d0xWRrjSpT8KSb++Ou/XJgknv26YfurnNLAUvvBihTJq1BucjIrpFADq4BYoAEF9i1z7h7K0KdNgcLOW8ldivFI5maRZA9sqc912VaPFHJCpL5Gq+9mEeIdItxQ2m0ikF4RQbmUBuMLuclinuOZOWREdk9zGi4CooClsL4/hMMpB8N6nLYAABaJSURBVEXBNLy63Fz3cmGo3tki/cAh2tJKHDa8dg2IrdiGyYhzQkwr4pqObKeB/E9lfY+yiESrDuVO3Mjomq1o6HJKJBRaFZhpLo2IGMPBsUlgx4XhnG1oCozSb2pJ50ul5XZ8TW5nBXDIgNvyUxAE+KN1i8PdzSI6zTeXEh2rkzmu+hnmor4Na0DQLVhH8FTYCP7wEhF0GG5NBsrtSgB7MqZsHjSn4QyEpVeSlYDYKlGz4b6556+c2tpmkXtsBYhlQ+84cjf+CalF0w0G3Pxf3EGSJn684XZrcgipZDv64cOHwTFRCRRsxqLo4qfATidA3OKSXkKBAl9VoTIoIhRYHkk2QAEKImnI0pIDX929VTkpx8BVqyE20yn4DgDZTNZ2ZLu+MGWEW3NGnETSjtW85iiL0A5CT6oQWnSzXDmXnUsMyHXsWp9Tj6OE3nWygTgHN/ioL7/8EkeUmz4tQ4pGg5cvXxY+XjOA4SmHyPlAYG/7JACZRA5AiUS5BqFen9K28s+Wq0pmyqz2vhv9/ACz2Pwi2iKr4jD/fwMvSuVy4YH6qGXDS9xBzl9zq+FABVLgIjxQKOw/c0ujTGP6Bspa/8gDJMPT4zIjfRhP9x5zzMlRc3JUuRDyBckmvBUGIhInpWPHzSE5pUXksjS01CKzqiYni64wLnKYE+5ixys2QOGZL6LU7suWMQ38WKV1XBGHw3nGy1nYQw1m0pA9hJgTN1KuHEhshIyhsstis2ghtN+9LI64v4HgECSFjeynWaAgOXFQiU+iprlMHy6jlg0vc9l010E1/zrBAqDFzElADDJDzzAJTSQnReqt5RSSQs3kqnJOjotTWzXKtsYWAYFxG8FkL2YayCb/JSNJ9rKVOSS7KudRFqGXEBq3/fEjJ/R6QVjR7K9J4ox176d8Kgp4J9Q1JwIRdEjRTsX5lMxES33Bn0LbWKBDkh6Fcr37kkeycA5NxGHzVMywCeV+RCIkc/G9IQNirUFScaKGSUcSDZf1cl3LqxVbGLFh/l5mSTNQqTF24wHnLsjmFDoX8nsEhlyaAg9lNHrf1WhHmrY/G9DMJ2NwGHHVQLeyiGilKwLaGT8KQj925RCtuMJ8K52AVrbTloG3YAgiX3AYEHtOi9JgxvA/gnxUwFIaMpNU7zBipd1py63sssi/Vci2s15kYG2D8VmaThXCUjZO1JiDZNBah3LJx9o52/ZJZSLpaaUWdkRdwyiSYK1y0BocXS7kl7koCAKapVZlzZWUd0bc/bwVVpMNFwPav8jcQwEpkHutmshNLAJbiLDqfYksVgmieWOxfT3ThnrYnOF6gkjTRkQ9zVDG+Ry+eKuf1Bwtk1qHOKhvOMHcCpOB6iOOqFAhrq3lOZr+4U6gzD+hRBimMOYEQJ9shCw2kajpRmLY9aItTzu6mwvbY+CAGYnBFFbFb0EmKuS8XiEKrkoQIwALl4gs4o3Lfgl3gRN9q7CaXLXRpWnacnLuAY0Nq7ebWES0cLTK07ymk+ZbfUjW5CJZzoSTRE5YybwkvhZEhrldfaYnBH+RpcIasqEDhA1iaE76lbunKJLkKJVdFqdvuTrzuijK0jbEjkVAkg30nk5okEjUkpqEwJIU91QmB0K3hklOp4lrZZC0gcKyA5+Y7EJlKxuIZDEyvYiGLlyK5Vs0WukYeFrioWYb1ElFbcWtxio5EJyPsYia6J4Ddlv9NnFoxPaUcya5asG2h4FOfQtroSAmBM26sdPoTraMgA46kdVwq9x31V2cRkRfLiulLxQa+jqrnJXMrJp7k8YwJtGKwtoMYTMPWkMko4h/mQBZ8nowGxKRF8N58ZpuwzeHw+d9RXWkgBPhhXC57FeAAVFECqumRt8kY4VQp3Nk3RdJdHrFFyFqkYdBc6mAZqlfWb/pbUdpomP8FEEyQ2U4pLMN6ptYRGTyIiB8K1oql2sL+Ltc6lzY+Fw7yob2SVtgplf/GoXdtBBwMAF8Xc1XaaSLF9oikLMyRmlrDthdknM0vEYBiHESPnIeNUm/UAnNSDkrmSnQ7HQLVvF7hKRAH6uhHH6eoeGIuCAZArKIjD+tIZIpJnbUyASTjhVpbU4So44wh4TshPEjUct+lzJHsICfVQNpKPUsQLlAh9npxpQBYe3QBfrRLZiJhguX/UaMGLCXYvlJxqjcrwBJvdpPWbRFcz6TRaAVemq6vHMpmRP64c+mJMPPfg20aj+4xq4JcXEh0gzmxIezCPwv9Goba/2AGuPm0r5KDUdhAoMb4qOddaixXpSaXOMD63GGuTjya6F1v0IKAYdPcnBYMbcSWA6FSgXKMby2XiSxIdwmY09N4AH3YKg0ptw7Z7IuG80iy1yLVav2dt870vSdOoYKRQTDJcq8fwpzW0Ru7YFEdkKXE/oGu9vJSdTdChRtOWfkiDgvX+pwiPgG+JkyP35XEEhu4gYfhZlIsyaF5DqEsdCHRfp6kU+wW2xf2UBibpgy//aOgJWMRc1yLkvYHlYQd5RN1JIqVSPjaM7R5UmyNK2IGzYMkoIcnGhGwCYvk4nLfiEmx6qpDEmq1XLq5dZm9uhoKVPTSi5zW0QOvf3xQyQbSWeD3dXoWH2biJ9wWd4Uryd+bEtmgUDx8ucMhMeCc+DoyRV+ULyG+VCYYG6smoW6rGFIrVrBpWNumPJ+39KKN00nGTSTvmJApQgrm6jBetJ373Gv9E16bUkbNV5dy7J/ULMNZjk5ySwsY1ENwFplarK9FA1Uc5lMdAJ7WKxWtg06lvNKrbK0MEHNpAC7gVuB6zwWkXNPTFm43VDICX2b3W1gINdFPIDIkcLhXOW49fo5EEiu8IMG7nEjSXBypiexP9mLSr0V15Ar66J5Xi3Hw1H1eu7aMxxVFhxKiRqNrPsmR9m2SrNyCp6xoSrIrGoKJDEEoQ2j5wzghGtxJGU1DAnW4NO8TVIBAnvcglXCZLhkGcdlPQNWS4VsPZHKlnasOSxC1tABOvl30a2XcUumthA//NwzqY2Hc1UG0+9eHYHkCh9z6OSTxaOKOVMoW7Re22MjDQGPmOk05T0M67lrxI4q63XjQqLGtJORaVV+g2bYw2kmj1tcFY/3yKBh36SL15g2HGs/qSTyq8S3n4dAYXE1iZ6ISVTmaiTHyQkijn5znNIiIjcqgtgp/aR0IN5POpUMJ7XxhEv8yul4s/MjgM6LWUUFtLEH/8nMo7BHrkMbXq4hS3bubenvZzWJVSSmwZf67Gs5UQOCZGRC3otpFo4vuVInKpTz+v2496OQdPFnUzuZvrY90bO2SyUZq1yoWU3qDRhifEFJ0D0aJ2kOWADMZxGiG7qACMoyLd+1T6UE4jvJlgetvGs154RL/Mq5eLNLIJB0xcEi+jlkG391+BfccKc6rjW3UHyydiyUC75duBpWsHlkxO0hlzqlrkrUwIt8M+naEADZmD71QwA0JpIl1+gQ6aeUY+RqcUCKTHnM6GtHSQbLTgu4Am8FS4iYiXIg3ArY0j0Qx6Ggb7RJSoHGw+wfriwP1FzUIpKeKBJNQb7JW7nIdLixJLURpUrOwisdgSYI6FVoZG46gDYZS4hA2bopVD1ssvAvDjNyp3JXiOwvRDyQG+yn2ZBCQTSRpEZe6kypNlEDFISKCDczimwOd9D7RZt08WDSz9L282wzZsxmP9lVFHIxG+i0OgaayRyorHghn1vF0v7G01gE2puEVy/pNsDFutySRffAbQO1hl2S2jiBd2oIkZNqjgAKZs2BGqJq87E0QWJW0hKTzOw0eT2ulFlaR2OxmpW7ZyicM1HTmw4rErUAKD4dlKMEORKDviRLoD26cgZ57Och6eLPtj6IppnUwsES0fvqWj0oJzlBzWpWBeghzZIUIhD6XU5gEXiESCjhEg+7GbdOyd9mfnRHq41nSB81h16eEgGbMFEzYN3CEESBctRmrdvJkVpPjnM4lXyTITLpEkdWasVYnagJvjh3pod0I+VDG6hENuQ0nQQvPIwvWBeP5JjseE7qR0yGzMFrmpyPoL4wEThHi1An3R19owbd0wuOApFht65rEXCedEB7EEZAliZy1N5nmGj0QDBgGTu5CWv+vXxdBNA9NC14s/FHTIzOrh4hTJ+x4EuJBf0yJ2tuOPDrSvAozrcnakdxfOy4OmMQd3/+Q5MomYbzkdZCvi5YRQW8xrEC9dFBIJeo7QFHBwMROtnbHppN+tqDGNjbs3fYhCsn4ghMiYA98GXtPeVMu07qN+JDvbCIQO43xVmULPY9tgFrpogBkid+vzyq7HSZywMY7vzQdcLkVGSTSdUeDt+9e2f3cVnkWD3cM8q2vjZRY/pPnjzZRs17OQKOQAEBm6ixp1ho77eSCHiiloQlXZlMOPDyX3zxRbrDaWrZuLJ7gTZideI3iVsYyxO1TpivIptU4D3ZW/JRTrK0zz77bBVjPRpbtffI0QNnp+kIsBcQOX8i0RmcwOVE44naCpFFOhd6XiLVwDawkGiqyWgatWlymcQNyuSODx48aDKEE2mOwOZEzXpneIPay5cvmzO5luA333xjH5rxRG0tjN7eEahBwC6KbBiqoeNtPFFboQPJhGNbovb69etXr14NO3xkkvbhbg6nOMxdMf9NTXPnxRDbBt0mLrzTAgL2KcaFDvnbVtNoa09A8gQ63rGRgywtuaHYkQkn7QjcA4FoL4CV+VdffXWPqTeepSdqtYDmEo4N2QbLeo6BiGcjl/JEI8tqZEi1WKxpl8xuAwHLzxrC3rYlApv3zyImMBObk6Hnjx49ilqOv2RdlEzUxnPiIzoC0yOAK4geVPXttM1C90StFrpkwsESYcNyXKJFq+hYOQe71QEnP/zwQ2X3bc2SuAVSnqhtg7RHr1Y7avZ1AZR8wHqgBhObQaKBZ8gga5j3No7AtRCw5jZyY+JaWC1ye99E7bvvvnv69OmnP/89fvyY9L8MVjLh2JBqkBhJojZ4hUFMihjmeR1hpjz9zXeTuEHNH1DbDGmPjpFiMEThoyo5BrApK2789UkeH7aRwy5dclPzekfAEViFQGRuLNh8UbQKQN34pokah49EJslRiC5clnM1G4HAccM+hOwuoLjjPwpgI5Ot0fqxswyk9tntQNNmBjvH8u57ELA+NCe43CisQOyKGe2ylHMUutZj8tFBDBp4Et66TtyJOwLjEeADPZEDGbwrMX7KXUe8Y6KGDtmIglZJCmURzyUcaxM1gpmMYnmw4zavITJFGRLRi42Q5gMFgsnsNtyK2OjEgJOtR8B60lUvu5CTRZkQBM/wpmdAIFrfU9l1iVIPu7d0BOZDQDZBZGr2oQi55YVFBO6YqOU0JgozGjvr5cNdzu90s8UyyVlYZ7CdlmNjkcjOBjY+2ZqdQ0h3T9QEivMXbKJWsIhoOuT6sgIJt1jD5Kwm6jvg0p7J+nbaANh9iHsiwH5EZPt4gw0Pc98TveSsb5eosUmQCz8kT0mMrNolmy1Wcvgi6wz0+KgHd+ymGulUp021XKLmD6gtasv4BiRq0cIjJ76INwwkSvLwy/Q9SsMj9ri0SxFbY3t5jSPgCGxAQMKc9D3k+EhGn6Bwu0Qtl6Uhy9xhHD49Om4XwefqpYEUODyVLTQKxz4cEy13YLJH3MqdFzNcDmqBywvjESCvEhUNo1uHm+QKaWpDINs7cB1iObTbaYSNYw3QMtmwhrz52bNn4TWp6f9lpsy3IXpOaj8CNr54orYX1a6/JHpC4rlNAoJNklvd3mobgS3ZK6rkBTrZq4BIdPeQS5uZMdO2nERnYVpTudV2LKfWBAHyLVHUIC8WNmXKkVGwLY22l7sMvhutCpgg0xzMw8jhIolou5uyfBKPOlLEZx7LboWw3X5mhi/B2yeX4LItk1EownmFLQE7ik2wNjh9na+cx6cQq6KjXqZmEdhTEx2H6SBxtli+Z5qT9Y120QoaiwpFOQEnnmfLgfRCK2jg9IsEbWg3KU9mg5eejo53Qf3YYLv0jM7A/B0TNX2+Q7JCZEpKgnpJ6SRcEYeIRtr9kY7kghNBQid2QiQ53PhKG8NyUGzjTdDTcFGmfhtB7zUGAW0gyCvpZ0m16w1hDNvJUSImm69GkoMeWxktwCLrm++S+R4LuI+uEYjUz729Bmdz+Y6JWpRs4cpZBMjBH3fJVwoJVtQdx4dqEszkkIgYxqWmgLIyxGYh9esYhWQmkks61/IACLmQ4Dvha8Ec3z7aKuOgXNQb64junla9MTqthPApsxgP6bARcT561tOXme8wbH2gMgLW7Z9te6LM/2nvfgpn01uynSDPn6JAhBx7K6ohRNlvQdGd+igMRB3lkowNV3LOl5OZCHkq0Uu4Tc5X7tYX+NX5KAuUvq2GEIJe6IHAq1evkNQiZeyIZidUb3Q7LDxkChjs8+fP5XLiAu+243MmnqBMDfU7oe4Je3crvHjxIgqL7IBM/OLOOPmeNoUcwBg6hJ2zzrZwU8mt8vqbu+Qiye4QDBRYYQyYyJ4h7AFoE56JkRbVUCObl3vY9r4DEEDDsYKkHJEvyl82kAEcFoaIHpFkvVRo7LccAUdgPwKR2+dyP02nAAI33VGLYg8v8BNy+Av1+PRViwC+Q0FyI93RTrapHjx4EI1y2sto7wTm379/v4db3pkvLOi59dVXX+2h731HIsDWFOotCf0l1JtfH9GJGqsmzPM833UbKT4fyxEYg0BkdAzKWu7rr78eM/rco3iiNrd8a2fHz9JLJKYPh1n2wDdJS38sLWSr0KGQbCyVpML8cRn+lXpyRI+mgoYXtiFgDz3RyVVLr23jei9H4M4I2PU5geBCGxZnlp0nameWzjje7MNqNbHNPpGwk2Pf+dgJoHcHgWjVcZ9H01z6jsBRCNjV0f6TmaPmcsJxb/fLBCeUwRlYYh+LVyvIk4QZTo6wPblMFgrnm8n2i5W8c7q4G7dIxBvcGQHO8fXeMM/Y3eQFgjsL3ed+OAKED7y3ZiP3eKtu4+VKBHxHrRKoWzTjWT19Fkn522+/LcycH6gp3N1wi0zx48ePGzp6F0cABNYqsIPmCDgCTRB4+vRp9BUFngr1F3KbYAsRT9RaITkJHX45Xq+EKL958yY3N54eDS9js8utd+Ny7ZP12DN/4RYPnz558iTZzCsdgTICPC7J0kKW9egkW2v+yGMZNL/rCOxHgM/B8I6RpsOBzNu3b3WNl/cg8Ns9nb3vfAiE9zElV+Nwk+CXe0mTpMrzqvl04Ioz4pgepfUs7Yqyc56vjkC0l8Z09DvXV5/dGfj3HbUzSOF0PET7av5BjdNJyBlSCJClsZyQpxt9L01h40VHoDsCDx8+FOtjME5XOCTxzeyGuPvLBA3BnIcUW2j6RQH2KjhXmmd6PpO5EEA/JU54ljaXbH02Z0cgfEZUc8l2mmdpGpD9ZU/U9mM4J4UoV2PHwnO1OSV98Vnx9SY5efEs7eLCdPavh4Be0gfu/dyzuRQ9UWsO6TwEydUIgeEtAZ7+8VxtHtHOMhP9jU3Cg789MItgfR6XQUA2swPHvFXgDy43F54nas0hnYogJkfwk1yNHQte8Jlqhj6ZyyLA95ZlNc/pJ2+Z+YHLZYXpjF8VAYKCZh1L1JdeboKAJ2pNYJyZCL8BwpOhkTXOPGGf29UQIF0rfETmarNxfh2BKyHA7w1y2BI4psAnlq7E/UV49bc+LyKoE7DJ10TZ1vZvGJ5AFM7C/yPgOumq4AicAYHwBLP/smcnWfwfLZdG2gcmMKQAAAAASUVORK5CYII="/>
  <p:tag name="POWERPOINTLATEX_PIXELSPEREMHEIGHT#5C7369676D615F78202870205C7369676D615F5C746865746129205C676571205C686261722F32" val="133.3333"/>
  <p:tag name="POWERPOINTLATEX_BASELINEOFFSET#5C7369676D615F78202870205C7369676D615F5C746865746129205C676571205C686261722F32" val="34"/>
  <p:tag name="POWERPOINTLATEX_REFCOUNTER#5C686261722F32" val="2"/>
  <p:tag name="POWERPOINTLATEX_REFCOUNTER#5C7369676D615F78205C7369676D615F70205C676571205C686261722F32" val="2"/>
  <p:tag name="POWERPOINTLATEX_REFCOUNTER#5C7369676D615F78202870205C7369676D615F5C746865746129205C676571205C686261722F32" val="2"/>
  <p:tag name="POWERPOINTLATEX_REFCOUNTER#703D5C68626172206B203D205C686261725C63646F7420325C7069202F5C6C616D626461" val="2"/>
  <p:tag name="POWERPOINTLATEX_REFCOUNTER#5C7369676D615F78205C7369676D615F5C7468657461205C676571205C6C616D6264612F345C7069" val="2"/>
  <p:tag name="POWERPOINTLATEX_REFCOUNTER#5C7369676D615F78205C7369676D615F5C7468657461203D205C6C616D6264612F345C7069" val="2"/>
  <p:tag name="POWERPOINTLATEX_CACHECONTENT#5C667261637B5C7369676D615F78205C7369676D615F5C74686574617D7B5C6C616D6264612F345C70697D" val="iVBORw0KGgoAAAANSUhEUgAAAVsAAADiCAIAAABvH/OzAAAgAElEQVR4Ae2d79kWtRLG4Vx+FypAKkArECpAKkAqACoAKkAqQCoQOpAK1AqQDrQCz++YY64x/zebZJPdeT9ANptMJvdM7kxm93mem3/99deNRf4+f/78699/P//88x9//EFxvOLff//9y5cv79y5M37oC46oFh9v9JvzMwJu8eOPP75///4QCvBNcuvWrd9///3LL7/0b2lNEwTU4k1grBQCI0z7BxHcv3+/cmI9u/3www/Tgra0Ymrxw833Rc+FUy/73bt3BOdsxfUievbkzNJT/BVlq8Unsfp0jPDx48dnz55NckCYxEjnVkMtPpd9D49SrAJsvN99991c6ES0IXixamuhGgG1eDV0/Tre6Cd6k2QSh2TsIgtwrmpCmE1T08ZBBNTiQVgOr5yCEVhjcy36uDZEMexsh5ttdQXU4tNa8OA8wp9//ska4/2C+BoM3CGa+Prrr+0Nkg6sUntZUqh4hPHVV1/xMsK3335bIl/bxBBQi8eQmaX+QK7iNC4XdhoRiINnfnBHTGFu8XiiUCAtY3K0vh8CavF+2LaSfNipgY29JHHAZs4z6k2BOtSQDQEYepPMVnBfWY5afKv1SbVwvJLOjN9yydbYL7d9DCOUOAe7fSIiyIJLFJAOOjRMyGLYsIFavBxMVjvn0+x+CTWAarnYwpYHMAKbcza2b/JSIMFFghQ0TCh0kf3N1OKFGBouSDitf6v5xjaaEbLOwUJtyHzpFxya8E6hsS/bTC1eaHq80Y8LCATY2OwZgaiZ8MHhBWoKhyhpNpoR/PnI6bWlA+aPO0r5TplQpQQjbbMHAbV4Fj28VCYLjJcmTs1+8NuQFIYygj8TuUSb04GxRNojMUbWYNqgGgG1eBY6ImIebMuFQBmnTXumnyYD6uxYJQ3GMQKRjx8USSAaHhbkzNNOSTpXNtZyQwTU4lkwgy9uFm74Do+wuOzhIjtuosE4RvDjIkkH/Y70wCQHcsrNEzMJrK92Sy2etnhwryqkAySzZBxnJmuWHrHk7iBGCE7ezqfJTBKztQP5hd5DJ7Q69y21eNq+QXzK6QDhwRzZ/kB7BCOgeuK80CraSRjAia8kL7CPJTrqrToE1OJp3Fi30glNuSLP7T/F38QpQSX/42vWvIbwJshnZiDeyur9tYUJRmg+WRUIAmrxhBv89ttv/nmKfZGcQqJX8JYvByF8ciTYuLCyOyOgn3/gscoBBIxgL7VwAgTU4gkjAg7buL9Bcoio2Bf9rQ7JFcwiFe7OCNntYsBXmPJeh5yzlrsioBZPwMv+5x8ZSGY9fPgw0St2yz810HKvtwfPEg0rExkEtG/yvCSrbQxQ6jWPkEVvawO1eAyxYDYRuKpXQXDxEzjEFCip7xsj8HWafoBk1yfUWBEp2e6FBY5thS212X4E1OIxDPnK+eABmcrqVRCMEeAXxoqpka3vywjpIw2MkNVvfwMA2i9EJRQioBaPARVMH+zMo8VO3Ht8viMjQFQz+Id/bJM287O18q6WNyGgFo/BRegUjPAJEGKrOiaqpD44VklH2nRkhLRaBAg9sPCnnVbDz9b6ErSmEIE01Je1OM8XgueFnQECRuGL7QtNU96sIyOkA4Rhm3M6RgiexMrh05YSAbW4RMOWYw9fOEd02hT3nBo6vrOYzjmzUEsynzvbpOkADXfK1+4SAbW4RMOUWZwxWLjlt99UEwvK9jxB6xUjcKRMPGUAo3v37lkS7VeIQWZGHBan9JvgPJLV4kFb8FG64ELA96ofMdiB0u5tm20q9GKEdNwyLFZPx7FjHnZssse6jdXivu3IIATfQaAlRwa//Qw1vRghzV5jNmfskVCDOEUZoaELJqBmlGtaPPb+fivfS2NeZ9xjfsFlTIyQDRA65XW2WsIwFykP/myEyUMQ/lhIm34z5sOHDwiRjoIEI2d/jLp1XrL9NS0eY4RWj11icRkWl+BvK2/KZJQ39r/1SaqFy5aLqm6Z3pf253WqFbMd4axsnMJ+QoTJOre9/AJzoQ0tJchOmTVJBOv3bVWjFneQjJ0XsEsTQ9jNwzE0l9jCUab88kZ5000t0/6xSVRd4xh9GvhYP3ViW/WCE7cSOTrjBL4Caagdd4EX0uTiyy+sSatRKGRPs9ksntiQgnbcOncZCTpW3sMIx5wanAn0uIwFbGastPv20MfK5IzA2nZONCxUHIh/DU3g3KxbdhK5D3BJL/zAPqZBFL1oaYXTnaCDShMvGDl0sW0ocFcKsX1XL0xlcZ68AHIQUvBvclyNyWdQhggOXVS5lZkK2yeWHF5bKKS6GQspEUIfGCCwIB3FUIZ1G5wps/DfdaM7QmjPXRjE2hhUE7Eo3iPHpTHdg4NWV6rFJXQJeuKWbFldTpw3jYfUSe51akgTWJ2u5b0S3snCaL4YChVjxdoFTAEij3GBFOiTAuuZjpIOKCcmxbiSDowOrfzSqqoWt1BQkNaRRqe8Z7nKIXyb2oFks63lXoyAy1r9nAJgbdVyU3vWRgKs5iuhUDfnmMA6L+wYnA6kYFGFWRKiYuSY7pUQGLulFrfIJKDAM22zPQVoxTqAU9i5vnrlEXjWZbYyR10uE5PxG1fUmAxcsCOB1tOnT4O3ulbyHQ1oZYdg0378+LG9TBc4c7J6HUKxPgfIzi0pjXFjjNDcCmpxi3wiXKLNgwcPbMvqAvtErG8iPIl1+Vf9HqJK95Vr4F9D3ugVmKBPYnmweBKhdXouO+9KI1UEKbFVDao4X0K3hAl27iTBQRPDBds3qZzQ4gkcnIXQ4zKRTioBvOPiTDBl2o9L9A62CQbYBnSiNXbFYK/elXI9E6RUDCclSB/KRv7ycCE7UsZrKzRJd1GLG3wSsDtW6HFJ/Jg2U/puR0Zg4Bg0FftkehrmrtyKHax3EmfJ6ME2kqRgpbogxU8umtllYXRAkJdsrUGFd1aqxe2BTqI9rAz+Oy3YK49gIGBzC0ZQrM/m5/knT57Ezsabzu1tjceihQWMTBZ23YPo2LwSz5/MiDQIBtUEF3Vf/psFRy2eCJSAPRbuZYGVDfBn/mSNLTOELVcWdjJKtnts09gZ2zjjBnnHIAJ2TuORl3b61QEC2tLXt27JbhCkEiKpulClEDc7ZUfni1g8seazMV0hwomdYH/o1/fUwAxjlFl3og5CFqMDFtKxdCADyOr5Blc1i41ZB9FwKuluHQguGADIlS0O+IldGls41qm7DO4QuAT1dQJlr+6MwGCxY/B+72Svi+UO2KlaGUDitamMenbDrCZvNhZnszWX+9HbNJdNjS9rcVCyFvettgnDWOPYDsFwhZtETLKpH8EIjBRct1DankXLGouRJbti18A4jWnbu3aHdzysbRDeVucrW9wxk70kdmgCcuJUUr3rSMUGMUJsM2dJV0yDxRBbJwhsdVqTMB1YDrIeG9GBKpUMfU2Ly3Oi5QJTYCWX4JZtE9xcGQI/yfYtaTCIEVAFF4kdsQgyuVuiLjEFoZGDtb2EJibfOUvmKNvEQsQm8aEcqEf5ghaP5VBw0SanvATjsIiaGHEcIxh1YzEPDIeXEy/41EANQDPhxAkN4qRNE0SmErJiEsEB8FIWTzDCngOyhTTmDzBOq71wNCMwN6CJBQtmt4cdaGD+gjGzDQoo0KwJ+1rQpyrEDketzD9mstexeIIRmkAdOzI0jBkPYAQDDdixmOXa3lQ2McUp4wLpOkFCnD+JIKdgy1eweIwRmpgscWRouBAOYwTjKOwe6eOAQxMgGztcWM87TQFwnOmby4Ybwniszm3xGCOw+e2HmpUS9Icmwq16NykFhxlcybdQ4Sv8QYQOFxIpsVXyL3/HfqHwYEzevHkTdAJOSeUfph6sc/lwp7Q4P8QYjHw5/f3000/l4ARb3r59m5yaf4tVY79oz7+7tabv5xrKtWGp89fpZftyNaZqmdhwptKzTplLWZzNrA4l24tflw7SAQFjQzpguF6/4GJnooVqBIKMwLmJtVQtUzt2RQDrdJIffGRD7Jx4+lCnySwxQp32J+7F1x8F94RgUFqIA4G6OZFt+lWYQuHaDAQ6kTUBgnOUNmhDE3Wfpk0YS2OEBDgtb3HC5I/vUy8UGgwQ6FvNCNABOxjd+cPDCtXQZlsR2H9A8EcMBgjYsflXCjC0MoKPf+OaV69ekRP6eyXeJ8zjexxKeCHGCNUOx9tfjSem4kIIVBsoJOx/dSSY/QABRyLBHOuyq94+ddBCcwQI+4P+QeY5OxYm9+1KZbZjrIHUBMVizbR+JwLBhcozozqxWCroCf3eyjv4fYQ6mFbpFXx2aNY5rJ+YBc+TfDqghkAj0StxS0YcJXyUEKW30gj4+/kew/EowfeEri+k6KnBB7xNDef2RB446Dd2YLmAbSWF4HYhG8TK0rESPBXrrvXlCJBclOGY6RhMEmdl8kvffsSB8IRfZWVmGygjZCGqbBBb1UZcem37fmB6+a5Wotzz588tAUEN+qChBLQ9bST/GjkEfSXJIzkoO4ovB7chH9T8+YIcVxlBotGybBehL5Scf+KtEnaG2KkhIdMfxdTwWMFuKfiTLcfaa/1+BFjJPuOndwhnUOiDw50TWSATIZ0ecFoFlBEsFOMKiWWJK/g7g9UsxhS2gVOADqS03tuLM/plL9nDJewGh03PejjZObY2dJDYSJqhnU6T6N1qBGKRP74Sk8meIM8F5BF9MxMmxLo79U6+oF922hlXL0EAUzphApdUloDjswl9IYiSvvvb3NgvQiUEEcD8znrmsMBGEWxMJSZ36IBKQkdHCG2yjkVsKUUhQekgBnu/ej8o4EWj9HBY1qcD3GYYHaCeMkLaRrvuOq+aYezgDo8fOC3tsueWs7ZZ3tSw5oOa4YVOZDHYn4JaXbbSX94xwwERvuHbGmtmN4C28M7yaWhnJzzNJW8oOscHliiGt7bHRfiT88WNSDTYfDKZBeJ/RwjtkYO78C9lnIZtxJFDPR3hGiuKGv0biQC2w0aYxg5K/I9FnLePeayAfZ1dgS7UvHjxwvYdVGhLMCrNR4DljR+UmJPlHTtWUG8Wf4kc2uCIEISvjNYMRgCy9o9+mNKQNf9iKd+mhkcGq2qG01PDCNhxC3jBxgW+B3Cr5KgPL+BeCX4xrhY8m4yYp44RQWDTrlDiCZFxGlTrqcFfnh1rCCOJIfmDI8wwcAEbwtbAns9Ks+yRY3VFCHTQ+2G1HU4LWxHA9PACqx3D+X1hebieA+Ph748pI/jW0RpFoCMCsDlUbnkBHmdXGPGiQdmclBHKcNJWisA1ENB3Fq9hZ52lIlCGgDJCGU7aShG4BgLKCNews85SEShDQBmhDCdtpQhcAwFlhGvYWWepCJQh0ODb2W/evFk2lrZSBBSB2RHQGGF2C6l+isBIBJQRRqKtYykCsyOgjDC7hVQ/RWAkAsoII9HWsRSB2RFQRpjdQqqfIjASAWWEkWjrWIrA7AgoI8xuIdVPERiJgH72cSTaOpYiMDsCGiPMbiHVTxEYiYAywki0dSxFYHYElBFmt5DqpwiMREAZYSTaOpYiMDsCygizW0j1UwRGIqCMMBJtHUsRmB0BZYTZLaT6KQIjEVBGGIm2jqUIzI6AMsLsFuqkH78a8ODBA77t5u7dux8+fOg0iopdDgF9Z3E5kzVQmN8X4odD7O9KIZEfiTz814QaTExF7EZAY4TdEC4ogJ8bk3TADKhZcB6qcnsElBHaYzq/RH590FHSIQjnrl5eBwFlhOvY+v8zJWtgf3TQTp6fIbVlLVwZAWWEy1nfDxCAgF8lvhwQOuEQAsoIIVTOW/f58+f3798784MOtv5cvSNBL0+DQIPfa2iFBQnwZ8+eyYCWfDh/t27d4ue0+VOv3Q+1Bgj7MTy3hImePj558iTor9YAsMP9+/fZ0PQ5mcVka4G3DyTn0h1UP336tFWOtj8rAhOdGrLpblwZyoAU9KWaOncM5hSJy+qkaa9TIjBRjMAR9+XLlyz7X3/9NcsOGANq4EisR4lyv3z06JGfRABqxbAcw9O3nIgRJNa8Y8vexYt0stIvk2Kgzb179/xbWuMgAOFyQHAqOYK9ffvWqVzi8uPHj/Y9K3JMr1+/XkLtBZT8a+I//DWLIKTALjfxJGZRjfjLBxM+nUW/LXoQRWJ3OR3YYYsAbRtFYKI8gjSwKbN9ZUkBOsi28SVfsMbP2hIyrJij5ZkUFsfu0ojOpbyl5U0ITM0IzATuJyZMT4mzMTFkus3F754pp8hxkhjh4gbtN/3ZGYGkV8mHcPwNsB9kK0oO4rNibPXu3bvgXFY0ypw6z84IoEZkm/VdvITM2ZwQH67Vad5TNPnmw/E8twILMAIGKHlmrltHzFODyGRJNibtwHo/fXCgMmcdeg1G4Pkibx+kbRD0+3SXi9z1kVkxp/j8+XNNHwzw2DUYASCyYQKvNnHIHADZWkOcI6fILErSSWuZZk5tl2GEhw8f+i/YOJj6m6HT4IKXQUzWOjKQB1lL4aXdbBlGAOVsmMD7NiSflrZHW+XPkVPk21z0dYO2jpGQthIjsFE4b6r5E9PYUmJyggBB0wfSoAPKKzEC7yZkv/yLNcA7bQOAW2IInxHWyimaDy8sAfVplFyJEQA9e3CgjYYJxjtXzynC7NkN4DTrcJ6JLMYI+hiy3HX8AIG+C6XoZPqA02LJZlAOjraMIbAYI5T4NI8h2R5jE75I/eo5xVevXsnPwvPRlWwK6SKW7T3N9Rjh8ePH2ceQenBYOkAgfSA/u015xc9o9l66neSvxwgAkQ192V7YJDtBtoRYnxFWySk66QPeVX3x4sUSmJ9DySUZoeRIKTeZc5iqfBZL5xShe/v2AScF/2vgynHQlhUILMkIPIbMhgl40mUfQ/oBAp6RRazCe5p3efPmjaQAyvodkM1BTgtckhGYUjZMYJ8JLow0HCe4u25O0fmwMybW9MF4h1yVEXgMmf1upWvmF4M8OH+A4KQP9MtUx3OBGXFVRkD7bJhwzceQPiMskVOEs7CXcUpNHxgcDvl3YUbgMWT2GbW/PA5Bedigi+YUnfQBVrtz584w0HQgicDCjMA0smECqalLPYYMMuDkRwbSB/LBEDblk+/SR7U8EoG1GaHE16+TTVgxp0j6ACPax42aPhi5+INjrc0IxJZZUmDbvMhjyBUDBCIC+11pnAGDUwg6rlZ2QmBtRgCULCOw/8hH3J1wnEGsv5wmzyk6X7VONKc/2He4Iy3PCDyyzj6GlMfUwxHvpMByOUXOODINBLOTKu4EjootR2B5RmCq0rGCM+ex1ul/9MkPEIAiG0AF4RpTKT/sDKdfJ90zBt7qUc7ACPhW9jHkuR1uuZyi/K40kz5Y+m1l8OcB6qNHj+7evXtz7r/bt2/zSfNUZi36G7FL3ciGCVAmkcJSc9qgbPBYNO3vPjtpHci6ZKrBOdqdkLslQpq3walmDsQsPk6BT5TGoLgRu7FWPYZx5uxfHuU0A5D0vzCCmgHjVgyBpWRAR3xXKGQ2RiBjvSIX2HXBI54g8mc4NTBJHkPiW3a2wcJZDw5r5RRl+gDaCqY/guabqhLM11XeIGnfAXGAPQkjMKvswQEITvmjT8FFNef2xQnWvn2AyTg+rJg+ePLkieQ1Z0UtfxmMHBat9INnxzzktBedWkzt4HEJOoi1P7Befm8idilMH1iFZzg1sKlkH3U7LjfnZeJQeZ4YAejTTkMDNqiTPYZcJUBwPuxMZuvp06dzrpaYVkwBtWWME2s5f31ipZyKEYjlZNYqaJjgEgq2XKLSnw70P+EXjcgwGxs5jxvmh/pkdJB4GeyL+Y1RriGHUjzPXyRSAnchyHN82HaVnKL/VetrpQ8K6YADRXpDIr6w+TxabjqAyDMXpM+f9OrCMiOSbss4vz2nnaMQPFc7eMEI55gs9OdMjUt8bqrZSVdGvWrw6ehP1tZUiy3BKoizGZo1RkKEpV4iR/IFK7Oki2njHFW6vmlykvcRJLgc9qyjBAvwq2y/aDnIfbPlFKEnuZslXozJWuEoRgg+w2JtU48JsmrbBg4zcm6yt7IF58F5V9I/VR7BrP+gCSU1YMgTPIYMHo5me+iIPpa5WEXLpQ84lzmrEUciZGDTfv36dSb8lj7396NWWZHdt2RjySbA2PfMleWnFRvIfUkia8t7NqtJAPHnOFvs46ylTbuiD/L4GAEuk3E+zsMlROzrVlIj7cVZo6SLbSPV6O26J4wRsFw2TIB0+TIvSxDLFebPKfpftb7cd6UR4NhEoKED3CaRpU94ER+FsrESzTYFCCAp1diUj0yoFLt1QkZwvrcvNnNnB4s1m7N+8iOD8/YBTkyMPSeSMa34LKOM1ZkCS7r6C12c41IiVenr46QVZbzgN25QYyOTcxSwYjlkXTM0/fCUu431gKlyitLjMQcK70dj5KkBhaUX7Z+Cs7FvQsPJDeHhm7pvbXyqGIF8IfGYDLHsggkWFg0TJg8QsILcEtF2UwYuaKnBlc55gUW4ZwocGeQ+v+nIwMRl3xE4bKWQadtXLO/ZUnGF2MoclXGReSaC+8rdlYRO4aSyzYbFCE4Ihl9ldUs3cDyTiaTby7v+9ibv9ijf6CF0vEwnsjLrRMauMXLdmQAfP1O5/dpJ7ffaJhPBfWV4TJmaJpIRMowRGMu6E4X9+jsMvinsp7G1sins1yctYXlGwOes/SR2xpaOMWQDUyaESwM0290gzTVceHvmKw1BpEC8sEea03ckIzhD77n0Y/5N0pxZg+qm7hWN184jmBfO/XM1rvn27VvWvPRRnw6ogYM55gVvTViJqn6MwBz7vrJSBgTpA2kIwpbqzHzZgGu0kpig8c4kggzBOs1/YUbgKSP4+hxs6QDIsi8m0Mah4U5ANxHruJeRmWW9JkOnhUBVEmpUqntunx5lxbuOyXYywggEKuKKGbpABDKDZZHCFx31sgsGOZNE3Y7m/qU/5UlyinLvaps+sCCkiZu7tuU8BT+g25REYCLWsU0BQuk9uyVjBN7YAxqWsYMXvmgOC7Je7l2y3paR4xC5vTVVgbDcn3J2dgOmIL9qneEAc4ZTzICJZ4fw/WrTV1cc8u0+6zECC4Psmr82oAM/MYvNOM3KHSxoRef5ULDN4ZW+exEyZCOg3mo7nwXS9IEFnCSXEyNsPTI4z0Gt5K6FxRiB794IrgFDB7GtKbuRAj2e3RXoncI5qPt8BzPGprxzuMLuaCXNgT7LfVda4UwrmvkMvgQj3Oh9LGkoXzqftBB0QMiQHsg/gUsJlPHmtIRj7wZJre3jvYoJyuCLjEbWChVD2C7L5RH8J99b7eUzCDUWkE6FNWIEArAHDx74pMtKZqkTm2W3yuCKkqSAEHY8WTNV2Z87q/HYx3vn+Kr1TlYmBeDE/DjqVnv5R+NO2kqxCzCCeenAj5mZBihTX/LOeSy+kFhMm02YMKeIx8tNW9MH0pEo+wzub/hOF//Sf7Lut2lec5PYo7nQhgJ56YB43qFbI9/QQTnv8sMbvp2kqghkoGy4IbuMKRMfOYR4uKr8oKjdwVAmG4LtBwoEHBCkTNZb4ZKj2aaEvxylsEyw6R8ZIM1NSRY2QoB1RkTsp0+fnMrGl51OI03Exl46AALA2noqS/iTxRTKaKJ5QyFBNiTkaThEhSiL2HKFAW8uyOjJ4tPKXSuMtanLvJlFFqfPkRZflvemeZrGMhNmRckCHFwhtmuX4Pa71b2aayhBW6s8gBF8v63wq9gG1tyUjsBJ8wicnNkGbVzq+BxkURf4BVeXFM6GfMhrIVIHp+yfdA7PKToa6qVEIJj0KTzRSDmQvry05d7+OSMjcOBPJAJZIdXvzJOS8PnbYm0KU+UXg+6V5TVnRno5EoGg/1QwQmw7jNU3m6MTMxx+meAC5gwd7NSwZDkRKewcpVV335NgNHyilfxV5ARP5nINDDgLlGAVC/UrPCo25d4znShGILn6zTff+EGyNTzsWx0dWCEljJDQwcoZUJjzPcUBE193iGCAwCmv5AF54axjp4nC7tlmszCCeekgMVtih00Pb2IzxzacHWJ3TX3QrukuPe4G1ShhtB7KqMwsAjC480EG08UP9LKiEg0SayTRq/zWFIzASwckYxNThQ78DzWWT9JpmV1UhOUc4J1e4y/9UEVziuOtUD5iLM5vywgcQLq+XHs8I5A7BbJEvqQtHWBgnlNAQGlLB/fndJe2dzWn2BbP3tJYpT6Dm0Gb/3RNLFvRZI4HMwJ+n6YDIvyG0YGFLEbntgEBS+/HPHasYMF3L3KK2fNOUJRWDkDAt5cZtG2AYGSelhH42Zz0kwWC5BjQO23M0so+huw0dInmmlMsQWmeNmTBYkFlDxIPZitaoXFYjMBLB+nzPHQAF3b6lAFis6aCEboe2BImDLpXGq6ENL3VGwHsFTv29ogRGKvf13kcwAgQ6qNHj9I7cFc6MP6RPTjQLK1kPz/zx9WcYj+0d0pOBAikq8o/ieeokY5h+4UJoxnBPGVMz2cAHYA+jyGz/O2vTMdsPS41p9gD1X4yOwUIrIKEzqwgllKiQfWtoYwQ+z51qT3UyDrsdFiQA1HOxuE86Rn/GNKnITDJnnGcqenlGAQSAQIK7LFaOkbg4JDeVqunP44RCumA3EF1oLUVBR4LZR9D+utz6yib2mtOcRNchzdOBAjolg1CE/pnV0Ew2ZQQWHhrECPEvk9dagkpjqQDM3Q2TEAluEzq2bUcNHNWya4qqfAYAtkAYWeomyaUXg/ISz6/sbNNyTYLHTDDnQNVdI+liKUT8Ii0QnJdFz9W5DxZJ+pMvbLhNw3GzzednMbtd6qU3QmgjJ1D+N1v+FVtawpPOzRrO265tPQ7EYYaII5ygdUtg9S537Gq9ZmkI1uFJOhYefCOgkv49C112+8zxKdSYLDcfOF0Z4TsQZ15Huv0JQ7HbjBgefhRIj6337EGaN5pCOaOb6QXnl0nNKPxMLjSAUKrmCU79+ae+YUFtEeBRE7ZgMcAAAO6SURBVD3p+rRkrLj/M87pIdJ3SeGwFNN8zPGeEG7nsTCtxgVzikwZ6zuwsKQNR+M5WeeRfelowj02IbMPceDyVxRtmnw22ddcKpM95sjGiTJy0gMl+lbe6sTuRmyaR9GY2XZVoFB4mg4Msq1YP6ZS8NA4OBKO6dapvgT2SreOd2PQJtOJj/C/rwVuMgRCspzYfAX1fdbgM7TEkTVwbHRgleHTkH7Ebu+aAge2ru8m+FsBW1z2EZSjpF7OgECQ3OsUS79HRyjUfgW1IrOgHAK5GCmMTOAHdXMqUZUVmDVb80SOUcOnAzRpTv/OlA+/XDpGiCWk8aK2wMZQYmX1CCH75hE4eHMC97GDRF+/fp1dfiMboCrQc8wJvhFgNcEGzT/ubha/HcIUsHers6gjecJLJhuj42zs5kwntn4wHKTvNN5ziZ8gkz8pBG3ZM2TN/jIBLOvFcUvgYsPoEUKO+E0nvmiAlWZMhZczvbrvVt8PbokE0l1oGzy/EaRhmOb5RUY0mTCpHjTa44sh5BBa3o8AB0kT32FBTNbPsVlE+B6kZraK9oeFf7AYwQj/jKX/hxF4/vy5swPQjs2nxw4Q1kBrFYF/EFBG+AeJ4/6Xv6FotCAm/OWXX47TSEe+LgJ9nzVcF9fimRN2+udbDlbFArShItASAWWElmhWyDKnUNnxUjlFOXEtz4CAMsKRVrjge4pHwq1jFyCgjFAAUrcmfkKRofTI0A1vFZxHQDOLeYz6tdCcYj9sVXIdAhoj1OHWoJfmFBuAqCJaI6CM0BrRYnmaUyyGShuOQ0AZYRzWciTNKUo0tDwPAsoIx9hCc4rH4K6j5hDQzGIOoT73NafYB1eVuhcBjRH2IljRX3OKFaBplzEIKCOMwflfo2hO8V9w6MVMCCgjjLaG5hRHI67jbUFAGWELWi3aak6xBYoqoxcCmlnshWxMruYUY8ho/QwIaIww1AqaUxwKtw62HQFlhO2Y7eihOcUd4GnXEQgoI4xA2YyhOcVxWOtItQgoI9Qit72f5hS3Y6Y9RiOgmcVxiGtOcRzWOlItAhoj1CK3sZ/mFDcCps2PQUAZYRDumlMcBLQOsw8BZYR9+JX11pxiGU7a6ngElBFG2EBziiNQ1jFaIKCZxRYo5mRoTjGHkN6fBQGNEbpbgl/s099o6Y6yDtAIAWWERkDGxfCLLM5N/Y0WBxC9nAcBZYTutuAHXZ2fPOcXGZr/wHT3aegA10BAGWGEnd+/f89PiTMS0QE/Rf/ixYsRo+oYisB2BP4LKPzEuv4Auf0AAAAASUVORK5CYII="/>
  <p:tag name="POWERPOINTLATEX_PIXELSPEREMHEIGHT#5C667261637B5C7369676D615F78205C7369676D615F5C74686574617D7B5C6C616D6264612F345C70697D" val="183.3333"/>
  <p:tag name="POWERPOINTLATEX_BASELINEOFFSET#5C667261637B5C7369676D615F78205C7369676D615F5C74686574617D7B5C6C616D6264612F345C70697D" val="95"/>
  <p:tag name="POWERPOINTLATEX_REFCOUNTER#5C667261637B5C7369676D615F78205C7369676D615F5C74686574617D7B5C6C616D6264612F345C70697D" val="3"/>
  <p:tag name="POWERPOINTLATEX_CACHECONTENT#4D5E32" val="iVBORw0KGgoAAAANSUhEUgAAAL4AAABtCAIAAACQvExLAAAPRUlEQVR4Ae2d3ZkVOQ6GYZ+9hwwgA8gAiGAmBDKADIAMIAIggyUClgiADJYMIAL27Raj1li2yuWfOlVMnYtGpbJlSf4ky/bp5vbPnz9vnZ/f2gM/fvz47/Xny5cv/7v+WHMfP37MIz/v37/Pz3v37tm3AX37hE7gnaO/ev/+/X+uP/WGAKA///zz6dOnDx48WOgFdM7P7+eBd+/eAYKFuQ9fk4FIVYFnzqwT+u+AL79+/UrOYG2yuj98+FCWJAjhf//+nTZ8wAe0bWxper1+/TqfgQJYna8O5wGSjZ14Es/Lly8pb2JDQA8QsR0TGvR4Cbc86+Qc1AMWN3fv3gU0qwwBQMEaRyZLpJ3QSRxy1EeLG1alxUyTtZOVC4gkKUcfE/Sc0Mn68GBMdlE6wSw9IKDHgEr0nNDpcfIu+gIUlieBDvmmEzeYhAStphWRSgBTMfuEzi6mv0eJ58+fy7wCoLZ1yo/OzkuxkhCMIuj8V/LifDyWBzgpZvsjOoOh+rPg2Ex246VlC9zIiCd0Yh/u/a2tjplUjo+/ffs2RGlNZl7aL7D6ZHVyDuSB7HkMeBpiQlzxnFnHB9WROBzGeHVZa0g/nr+Wk8WlCGHcEzpr/bmj9tw5lLQJlptSF88PoEMdfULHe+wwHIqbkq68+vTpU+ltJV/3/L79CR3vk5Nz44HgXgJonlnnxlOHo4KpxZb4bY2x8Vb/3zUi1rZ59epVtnxbK4cF+48//ljb6+Lt2R7LfXWnJsw92+A7d+6U5DC1lCNZV8OPJ74k0/IXlrwhuzgrxN6nWD3aaBKjFb5/mvPcoERY6wSgE5uMf/wWGs4Qv2VBKSYA6/ELVnCGvdZxtB8rrUGBtV3YGDNta3uV2i8uOuQkJphBpSU/oeEEuao0lucTBp4pHNA5fsHyQVAavoaP9o8ePappuYc2nKYEkbpWQ7JXsD1WaaDk7du3+jiQCOIWxcZDh+qE+eZjbSAQRQ9+8kne2pYJXd8y6bj9I9dJcpoiF4SLCtCMMOMDwQci6QJnSPJIxNY/BrUHX32/zM35r0uQayOyXlPzUDFe7Pfz9sqb1x9qZNU/S2AyyWk/mmc1CYIWTNNlfNbJOith2ggj9QXFQfAqkXnZRzYjEqOYAzJiZcBN/ovicbdt39rwTkb+dVSdRdxspi0IUDEO09nK9MsH31KlAhqCVdNP4nF5xO/9I86WgEWlAMBSGX38Divrr4RJuaOcmkpQG++T0FMcCE5TbGB4hdkBeebeOMRzKd/fZKPZ+M3K17gE2jSIfc3brJCdMFV5YgCVbFR4QIi9O9G8pEaQcmzpeZmsY92Nf0u5UVxfgr+fmItwfi38t25JOKppWWUOkWLJnVmfs1TZb5ZdADp8VUA1E1fGNWMcx9kZ2ozJlYuoh7vFiqNDh3r/ZkkyfiS82Qf87bCglLXm8a1m+F0GkjLTqHpDUhzMU6ZHsm5ftXJEWpxB1d6ecef1JaRLE0FIJOPeSp43eEwKHRkxyORSQ2yg2NohVGd1a5wg91/o6NTcBO41lf3G6gWgo3Fpa65g32Fjeu3szmuvudNutpWZuF4erb3zFGuWXFI+ixtG2Ro6Ni7RVe2kVsi6W5jabCcEiV0CgJ/QqlUpasUKa6922QmRLdGwLlhht4aOhbZVK7guwe+25R58rRBBbauP4KkUA3uzQjVHMa95jBv6bg0ddTqaqeoQWdTrHGgxYbtcilaUJwsQE6AKeyKx91LK+3Ep9j1uuCmy2dT3grM1dFTLxO9XqpQ/LGdZ7bdn4lDZg2AITrcK2ITqTfH22r6XojHH3ieK2tSdi7hB4U3PdfyJjnWxosoyhcYSz7wIBxDLnhwi+QZnnDh1O3YRtbOD8i0RtEqSJQHAt3/+dn6T7QxzS7zbuPQLf+BcXm2pZ2ksBUdWnwD6+NnbWxplG77PN+i/qjDYFDqlQkecpW89ykmq2zg0HkVzu8dBEruJCcxKLHnjtx43mJasv4sqbQodjcvswr/z/bmqB+HdahNqghses/Z6IdtwPG7azuu3g46NSxzt3WSv1rz318aEl9/DkfoGrUrnk0HKpFfW3h59mvt63JRO/BaH2A46Ni59wkdRrSQ8buCsWoYXzV7bQOuwkhqaULPKZ+1dq0N/+wQ36Nyj2HbQ0bgsLfwYlvW7MC8YuAp6e+dgJ5IJCDQv2WslbEAnuKG46cENCm8HHY3LYOEPJiBbYWzjcdGcn3g/O6JiK6t/YG9W2gwmC67W+CgJXbIlHl2PQ/HGRuc68YmOetyap0wh4shOGg98lPMxBFITlE474qVWF7uBWq0ShfMlx0gvLPr8+XPJlliyzsLVTMUoG/XWxmWQJwMvZ49SRqlXkqNBFmcOTahZvwf2lsYdyGd0q15n8taq4+q7kQO1DETpkJgRNNMNcHYOgo4zXpHSS3cOdjgNxKzOsb1Wzgw6wU3zZkp1E4dgKblgo9/D0pQe5BUUsvHhZ4KD87Y060XVcMCx7MkhkjsH211Ns0ylY3u12QyCdYrRCQCE41j0jL/Iu6gD/tdDio0WLBuXoFUh7Il4Gnjru0ziqCaLC6Um1KzrY3snKY9Ym29IFTz2j6XLN5ZeYahf4qKEykJHDM5OgDBRfXGsUQ20YF90epwpF7uPUtjKsbjBkLbNlBUoNPW1zg6cLaCjcVmz8Ktynugs8bwvShwtuRZHZJK8nsqpsbekQzPf4ka2h82ibEfwp0EimXgL6OiQYMhqk6W1ENMJUAJHZLuMZepyjiaLkm1CVT2VqLF3cYhVDSxuSgeY9QJxBQu3fDT+sU4mYjp0bFzWLPxBXblYdtQ7JWipCuCyoJm8sg5VxChRY+/iEPUNLG5UhxmEJOPp0LFxiW2Ljrg6MCh8Nsj/qm1lyGpCzapcY++iQyobbIYbLJWgmg4djcvKidc6IzsZlX5sa6bLOarWlJbMVlZJYVba26Zq0mtL3GAdCxkKTIeOxmXlwg+ig/moWUQSt9Y/Ksort3KaorIKV9pbr16p5ca4wVjRZO4dVuXVVdb1GzM/fPgg5xZMeeVf3I1RrjXTVEPsud/UgVS4HlvMzTo2LgmOUtwkfNXSE4u75URU5SPLk+zsyJGSjWs6akL1esKpt7dmrGwbVI11yCrWydRsOjfraFxiYf0peOAO5rjT8mx3EMk08AoiuHOwfW1CtXyhV9nru1dy0HmSQwIFNOtsBJ1V2VuV8wYQyp7ZydE/C4KSz549q5SmUZFtv8rerITdMnV2Jl5/2rhc5crgVFByw1i3csAlArlYrpe8B+jwF6VZyOp1HttyYtaxzt0tdPjbSmuXKpkAa52fklX2+u7H4GTrryFM3euy8K8SGEc/M71KWtBYlz+ScNDMv9KO2Tlea6+XfwjOFllnbQgGCxZTNXDN0pNruxPMoiFhnikHh8yCTnOhg05aiCUTJo9xxGe7ZJlv3rwRBACgtf8NxQkdXDoLOta5a7NO/FXAIdtR+S+rsJ8Mx4Y8i62Aaa3zzdba6yUcgzNpWW0udESfwPu86tdZ1au8c7AjxmnvH1Lo4JDpWScAQRBbTEDpbX/WabhzsMqcKUe8MQU6PYWOqBWUO3HQ2znO0nw3Ww5yQGe8lct2h3lCRzwzBTrWucOzDnoz/aV5XeRT2UjegoiLqpIoa51v02avl3MAjl3FR9FaSTQv/PH08LZNVRXbXDDFOa/Z3jZzLttrbtZpDsFJRzttdw42ASj4LFPpZntVwoGI8dDpL3RwX3x93XYq2HznYKfzhM6NN4YnPXsyS3pvlh9UyiyIa8XqQrP2ziEZKNj64dMee5OB9v84PutoXOLl+u/o3GD5LyqYpIb9efOdw1/qXP1rE6rlC91prxe4c85E6HQu/EHW0RRS6dyeOwc7hEaFZSrdaa/KOQoxGDo2LjtdOSrrdN452Ik8oWO9MRg61rmd0Im789U+a0ZAs1TJAkcR1naQo8KtdcpUIlZYm/02xCzo9C/8QdbB+5XlTuedg51mm1AtX+h+e73MnXNmQac/BOMSu6bc6b9zsJN3phzrDeiR0LFx2Q8dlAsST03W6b9zsM46oWO9cUUPPD8YdaKjKgX445U2yxI604sts909M8AxbvxHneiIc0ZmHZ2tUQt/cB2xeKDcf+dgg8wmVMsXepS9XvKeOVOgE2SLVb5ohs6QOwerqkaFZSo9yl4VeAhiGHRsXI5yZXAqiHMZMeti+PKdUbq/ePEi22Yt84SO99gw6FjnjoJOXF6UKuUhdw6Jp6x1ySseR9nrJe+a4+vBNk7/d3Sy4wa+I7X4LlqqAyD/to0THwSA7zaxR+81PutcMAQH3jlYyJ4px3pD6THQmVHoiIoBEP2MDrxzUAdB+IHs20BD2+z3o8dAxzp3rCuDciepdQbeOSTTbK1LXvE41l4vf7+cISvupEIH3WSvVHKfKg+MBGT8hFZ+P3EWOiUfDs46w0MwONoBTxQ3gqqxdw4WqWfKsd6w9ADozCt0UDSGjpwpt/1tJeuFgD6hU3LOAOhY526cdYDO2Otx7yZrnX873F4/xG45I6FDnRF/U6LBC4u/GsFBjuQetldx44bRbUL13WfY60fZL6dUBNXzpT7FwoZfVKgZJbiO0FcQNaLWttEDxuz8TbJ3rZKXat+bddgS6yZZJzLr6GamQtNL0O1P22+Pe4EJ51ytEofYx17o2DmbtPAvimWpGr5Qio9O6FisJHQXdNjayF84T4Ru+cgWLD77aVbmLHRi17VDh62NngTKGLp8xEOufRtnHdJe5+85lPQ5U07JM8JvhA64YUa1yhFZsa9jPYK3Qa0Ddtf+GcBgoOSVXYuTVzxOKuz8QPvlNNTnQKR0Uoe7GwQudsm6D0iNvXOwaiyGQcNfkrPyfwN63dfacah+5zc7nTCpPIb7JYvUSTBFeVbeINWJ4TPMHO63qQJvI70EAvhSKuJKPuBGDt+C9vIKv7OUkNL5MOv9J3VPnjxJ0gDL5cePHxc1qWwgv0uKdXxIJxi72BEb0QEDpRQbYubioPtq4IE5acOCr5uTPNtv6zVEMcde80UOvbIJzAofRffYu2jIHhqkC1ZS+Y7yo8ghQNtsTtDcvFgkEBxrnZfWbG+blzbule6wanK191Elh/Re2TJpZjtCN/+ew1TrEp15tGr7t0fnZGodLSzI7f3pXWsUREG31T1yhkR3SqiegxyuTSjzJbNeG3d/7Pxd1UrX/yUbYnvsHavVJGn/Bw3eAYsynXl0AAAAAElFTkSuQmCC"/>
  <p:tag name="POWERPOINTLATEX_PIXELSPEREMHEIGHT#4D5E32" val="133.3333"/>
  <p:tag name="POWERPOINTLATEX_REFCOUNTER#4D5E32" val="2"/>
  <p:tag name="POWERPOINTLATEX_CACHECONTENT#78" val="iVBORw0KGgoAAAANSUhEUgAAADUAAAAtCAIAAACBAbTRAAAD9ElEQVRYCdWZ4VHjUAyEw839hw6gA+iA6wA6gBLoAEqgBEqADqAD6AA6gArClyyzlt+Tn52LPXPnHx5Zllb7pLVjOwfr9Xq1+/b09PT6+vr8/KzUo6OjP9vt9PR0CtjHx8fj4yPpn5+fiif77OyM/eHhYQ8BftM34O7u7mDTgwgHFKBqAxCE6+vrkNEzQebs+/u7EQ6weiHDB/SM5GLFIOKBE+106uXl5cPDQ9mJ1SoinJycsBj2ZEGIdCOAeX9/f3V1tQE004YRF61kPEU88+LUBnG7MawiBsY6RRh2kc5hrEKk5jDOjzSKCZrGFFVjGRAVpj1ZPgt7O1MEmkc7YzqtJX2EXySXLtoMZBTaQqz4GZ9aWzdVWZCLvTfLzYKLAsUhDVP0FHLkeojKoiorVGOwo/BjIanQtGygwhY/Vq9Q4iJcw7bGXcMdHQIpluREjI0qhoq5Ei0cikn9sYBtiSmN9wIcbIN+D/LzUFI5p5XkNHo0GvKwhGI8NgQAzPn5SmzgphTd9VgM5aXBcqbzJQWoQX5qXmMoQ/W8sMhvVCHFiKkucjk/92DX5gHnSyrym4JDUXLZzEwtSOZ7c3Mj9F2VB2IqpqHbihi09wk/3Y1Gh5LiopvYOey/EElE/lXAcbi5qlertBN1cPS8vb3R8ujBlpQL5/TD33UoCqDM+fl5fartSS+OPfkl843t3clOW76P+Kg+J7/ZxQe/RH/tIQ6dXUJ81JqN3yLi+/f5zaa/JcQ3m/4WEt9s+ltIfP8Bv3n0t5D45tHfcuKbZ74zio+lvry8QKvb6OGe21w/u3pughkLNqUZ9FeLD48LTDc2b7vbLT5S7MvPLwPdRLbPjtNpOVJfUeJXEU4lz3/6OMcjIKEXFxexcG2n4lOlOrjhoaiWWrwr9foHp+I0lXB6ibWRii8KqE5JPaqLMIpyHT9OpOsmM0WUsxYfTdqVn68M3t+KWh0/zqX9b4g9fbUGpKgxeqh3gLp5JHZYem2rKTZewIbeLUYJxQBftulr8g8/hlszk2dovm5eLcHp8yVSVQCJpG3/8EtvE8qMdyOn4ZTyaCHOQoVpJ5xrg6JKbFyF3XzFptinlXwlgS72npHSRdo8UoPOiRx7iKYxODt+xZ0F2fF5sE4zOahE9oUW01yj+Vpsk+vxo7AWRGHUkI6VRfsyiuQAirxBAKoIUAxOIzTG6pX0/v/g8UHMNCbywdJNEbqQY+/a9U/L19cXQ/CneiLJpa9aNulsONnw8BXq9vZWh629mcqgDTTfjawzYQDLIiseQqKYdQQBeRQhovX6F4F4DqMSyoUxfnCpSnePj49j2JCtH3HS1XLCSFc76/+VhkDwfwOP9BCIXaPUmQAAAABJRU5ErkJggg=="/>
  <p:tag name="POWERPOINTLATEX_PIXELSPEREMHEIGHT#78" val="100"/>
  <p:tag name="POWERPOINTLATEX_BASELINEOFFSET#78" val="1"/>
  <p:tag name="POWERPOINTLATEX_REFCOUNTER#78" val="3"/>
  <p:tag name="POWERPOINTLATEX_CACHECONTENT#5C7468657461" val="iVBORw0KGgoAAAANSUhEUgAAAC4AAABHCAIAAAD3IOLyAAAEkklEQVRoBbWZ21kcMQyFSb68QwfQAZRAB1ACJVDClkAJ0AF0EDqADqADqCD5F+96ZenY4xnPzkPQ+CIdHV3s2Zz8O8Lz9fX1+Ph4e3t7cXFxsn+ur68fHh6Yqhk8qU0sG8fSZrM5OzvbA/B/mQKQVL4mlOfnZwsCSoD19+fBvGXo7u4uolkHCmSgPTMgXWfN1dVVXhPRrADF2QDH29tbdJoRVlraYNEuG4WCVasduYYjWXXkAS6jGYLicEB+GwdWyZwcIwSSaQUoLi7orZVGNpYECwUW8+xCViIO2kZW2hZs8gKLDrSD2N5Wm7UhRx3OfXx81Ba7cVqfJYbXtGAJKwTC6kLuDE0ySX647QuhkJhOEYQ7v9uvEQq5zJbfTm/79fv724WG9ZGkthJb/GnlrqzaHrjZ+/t7ZyZH2q1svLp6RmFSMiNXYmjQ0p+tGVyEkqpvBhRXhOAgWNlAvxChoIrtvVCofja4Z7K3SnwxbVHLyq60JVtjlsDq5eWlA7f49fPzswsKNUJ7dWZiKbkFs17JuekAASKWHyOS/J5B120TYhJompXVKYkE7/hr+yEpYeeyhE22IsconGZFUkJVjyTsQlbs3XhH48zDz7EumwqaSdtWrjw9PW0TOzyUcRjrHZAtm83n5+ctKLKtwdNIdKRvyY8qFHqOJFOWYi8nP/keF6cjpQpFUoKWQSjSvV1NubTKrzJhRzobmiUO3ONUYVaz8v7+LoM6krCYrOVscltD4bstRpSRQSg1VnbXjxwRK8SrSUI20mTRL/ssmpNpcRzK0LBhMFFq0cHtBOVPctf+W6ORiL6+vtqVs+Ra0A8RsHFJ8roXkUm4ra9DWcaTGhcvIB90rtQSZbGl9kbczmHxxVxLlPSpkrfNFWqfbbY7eCi1PLd72o7K2ZqHhVrnXzFntB6po3CNygB8XzHWD+KROooLehEgLgYH+0aqUWWWtMRadNwhX0Cplc+hC7UsVudqza0FpQZ/hBW+LKVacJyenlr4BSt2wsojrEgcKHeUbM3lBEaQ3tsuZBd3yvIYkXUwzcoIJbgqE0XiOy6Ul5cX+QEWf5cAdAFFbhthpUYJXz3b5HCPDbmbSq/knV0zS5bXtprCIm0llFm27WJJCZVh11j5iFBEuf78YmDNW7mAEou54YTVEmXZuAEXV+aRIm1lgJYNyguKHMz6jwKFZh+/cylgXTh7LAWUkbrdK9z+jT8QUUryN1K7q4Aia8+u7pGhJAYCktzhF1UVUGLaxg2TI5ESsvXm5mZyY1FBMe3nVhAaHLW82ltjrpcoFFCYdh9Bc6HEc45GF63KEQ/F6Zp1Q4hXk/TDiTQcBz2U2K3jHjlCFAYZ9VAw44Ld+dnhzn36QmeKZMcEFNcA8ud13hMFxyXOdDpgVQkoeGOJIXvshihj1a5HXoADtQIKo5YYVDeoXgtHFQoT9hAAGSPxcTjYQl+JyzpHNCtsdmZixljm6KTEsUFeD5oqlITG1idOY56HRm6TgzX9fayBqQWFbTjqqtQeJYCIbDWMtad+MW21SzndPwhZOqSgBIbgZuT/HaKh/0DokUpWt/S7AAAAAElFTkSuQmCC"/>
  <p:tag name="POWERPOINTLATEX_PIXELSPEREMHEIGHT#5C7468657461" val="100"/>
  <p:tag name="POWERPOINTLATEX_BASELINEOFFSET#5C7468657461" val="1"/>
  <p:tag name="POWERPOINTLATEX_REFCOUNTER#5C7468657461" val="3"/>
  <p:tag name="POWERPOINTLATEX_CACHECONTENT#5C5369676D61" val="iVBORw0KGgoAAAANSUhEUgAAAFkAAABbCAIAAACXob7zAAAGPUlEQVR4Ad2c0VncMAyAS7++wwawATABjMAGdARGgAlgAxiBERgBNigbwAT0Dz50OtnJOYlj6y4PVHESW/ot27KS68HX19ev6Hh7e7u9vf34+Iiu7FXB2dnZ/f392iRYxMfV1dX6jv2Vjo6OtO2/k5buvUcEq42ZaRaXl5dJRvtXyGwgRh3gJHKihfPz89fXV13SJ//9PvquFixHH+nJf98Hlb+8vMxpgscvLi5WNegBo+VMENTCqEMx/Wx9GZMeHh7olJOTk1FoeEq0/SVSLLCUZNbLmIofb1VCx2Aha0SO8tgoeg6x4KbMGmlVA5ba2wo4y9aJjxVTlNzCAsYMgRzA3Mawknr9CM/PzwMmaI/ewgKT6PAcFtyDE/lBoDWhk/ocHExy53YW3LrV0wSWHn7ShgeBBahvWhX1sljkjxSg+BwpGIxiycEiCmexoCJGnXT+sIA30gkC25WQtIIpNiiZy4K78zcpNzc3rhBoZWIrZAUcwYLeTvpY0k0EttbDgxxbIXNcej+SNO/w8PDp6Sl5KS4kBPz8/IzLm5dgBW6r1WC+WJ2O7StTka7UyOAYW3md+3ENraqEGCPGSFCUivoWJ91AkJmr6pg3thX6SWsbHh/NgseYC3RFAzLzC+zGKlrhfmPCdBY8mT9SdMBfwcj8JrR3h5l+il+E9vqi2thNmHHzVax2p+7OwGLEOmKMzF9TaPX9/d083vxUbyzCkJnO4vT0NDPBwZRh5qrmIFBAs1jpM9Mn80eKhHczWyz4uCgfltXpfhFYDmcHdP/jRDrRqi+1koXFSoH5mHc3waE1h8P0dURDTIy9nr6W4F8/3krWUUYxFjua4GBSly6Dy9z5ItR1fHys/U0aSAp+tm3s0zY0LOifcWpgoyV1QsRRsN05Vcno7uKDORWZZ3G5nU5wlGQBmmQSTTnEWmQ74G3bVpgFOPJDTO40ntX2tDwLeltvAdeekJJcJTjKs6Bv9bqdIrAuc5XgWIQFOPSOeG16SvKT4FiKBSPFRvspEKHMSYJjKRa4xjq/3E8hXGGkELm2nThpfUEW1J6Z4IBI2DW3xbEsC2zLHynNExyLs+h7oxuPG0YKNzd0jcVZYFv+tg0n2nMWmCdboNgdTEnDBEcNv4DFTiQ4KrEAR/47hFYjpR4LcOQnOIjiub/y0fvdrxnGRU75CiFs1YdrC6GXTToNP1PiapkcX6YmOV9wAAKnqA+iM6GyH9LccIKj4d6kAYuBBEdDEHRSAxa0mkxwNE8It2EBDrNP8ZDva8PCTBmtAgq6RB8NWJjtCSCYQbROreTaLEz0yQrqBAQdUJWFyXQ136QbB6zHIk5ktM1WGBD1/IKBgBfo8LRtKBGDqMQCEGYFbZ7OS7KosTczP+9kQX18fNQ+0lDmsym6CgW6d31JQgULTSjhIabS1onDdiu9vlBcNm/P/IQSYqm4ZLctkNLiggklHIIg8ygsuvW+OIJQoQHhLZQISuotIiWLsDChhE8QGK9f63FaPq/FzMwbgDA5Bw/ER/hgWrzRjyBjZPXKInhLqb9xKOEwphJj5ZuZ8Da35BiJQTRPz4jZsSBOgZ+GF1QlxwixQzcb/xycbvxvND/lTv7VE+dKpRjYtBITUwWvm1ZVnae0wnCh0TJjxG16ZgCr3isWYxGHEkwcA0p4uGS+Qw0Kz/ULM+rchhKmA1aL6M/UFa7OYmFiKmqmxLTq8FSvIOjM5mAuC/xKDzkq9RxK6C7RsyZqyzQ/0S/iUGJXQJhBDQsJgiaykG0/dXFAWoP3LBvNUT4EWug8hYXxsR0Cgdld120e4tGjWRgQDrMSfV6JzZsQVmchuBjtF6a6HQJhAgoNhWUl4BvhFwYEi4jU0tcVTsqN5hoEsii5lqQoKZhQYldiKtY7k3M1INi2i71ZLAwIqnP1GxgxRgtQYKY0EZABwakEFzy7nQWVSs4j1IXL6VZdyQxb1Mv/YFD/euVPjEqX8OUd5GhACoF9fX0tp20F1MNn6S3+hkOrmqObDje2sGAFpQ2pNLjc3d2dlNQUdMiIViCY3/rGIBrwcBNKzG/YYQ0SXAzNF8kQzaExM1XCv8Qb0nPnQGQys21vjwuIXr9gvvSm9EL6bGeBX2xMKgsp0rpaHVwA5T/wLvVF4BTaewAAAABJRU5ErkJggg=="/>
  <p:tag name="POWERPOINTLATEX_PIXELSPEREMHEIGHT#5C5369676D61" val="133.3333"/>
  <p:tag name="POWERPOINTLATEX_CACHECONTENT#5C5369676D61203D205C6C656674285C626567696E7B61727261797D7B63637D5C6C6566743C20785E32205C72696768743E202020202020202026205C6C6566743C2078205C7468657461205C72696768743E205C5C5C6C6566743C5C74686574612078205C72696768743E202026205C6C6566743C205C74686574615E32205C72696768743E5C656E647B61727261797D5C726967687429" val="iVBORw0KGgoAAAANSUhEUgAABMMAAAFCCAIAAABzX422AAAgAElEQVR4Ae2dvdomN1L3bV4CssUZ2eIMIuMjmPURzDojM3MEwxzBw0SEZo5gcEZm5giMMzLjjMw4WyLjDCK/P7axVq7qVvfdre/+P9flsbpvtVT1l7pUX1K//9NPP72nPyEgBISAEBgBga+//vrP//zPf/3rX49ArGg8iYBG+SRwekwICAEhIATqIvBHdbtTb0JACAgBIXAGgW+//fbDDz/8zW9+gyX56tWrM03ome4R0Ch3P0QiUAgIASEgBP6AwPuKSf4BDJWEgBA4jABhk1D3r/7qr371q1+FSxVKIPDJJ5/8y7/8S2j5n//5n58/fx4uVZgDgY8//vjf/u3fAi+M+LNnz8KlCkJACAgBITATAngP/+u//mvhaNCEoz+eaTzEixAQAhUQ+PHHH4mMxfou4u+7776r0PVtu8Buj81IcAB/WZLzzYf4tYK7v/u7v/vqq6/mY1McCQEhIASEwLt3737729/GOPzjP/7jZ599Ft/pv6zs1v7HSBQKgY4Q8GYkxP3pn/5pRyTOSMo//MM/GLaIA5s7upwAATOsuA/wWE/Al1gQAkJACAiBXQT+5m/+5osvvtit1lUFZbd2NRwiRgh0jQBKLWLOhE3QfdF3ld1abuS+//57or5x+woCx2g8WsYbwozlj5n8H7//i1sg3s7lsh+VfysfboQOwSsW08Pl27dv4zsqCwEhIASEwBwIeJkPX2SjPD09jcKgLMlRRkp0CoHGCGBGoliHhP6FGpmRFUblxYsXZLzEHY2YABPT36rMms3+Uv6OE4DRTvYR5txHH310/KkrNTlXCfM2boHLygZt3LvKQkAICAEhUA6BVWNyIB+islvLzQ21LATmQUBmZKuxJIBmLB9yic3Oila0DdQvSzUWGmuzAXOXBaw4UovxmHDiUXzK1O6DpytApHnW+BHMr7oUAkJACAiBcRFgY6QX8tzBiTwEU4pJDjFMIlIItERg1YzEniE/sFqgpiX/Tft+/fo1iS4xCWPlvcSUNylvpWQv+auYiAtVBNtJduWPWW0C7zHZPIVhWXTa4zsgEBrTwLuGQasE8nggVBYCQkAIzISATz6CuyEik7IkZ5qH4kUI5EdAZmR+TB9pUbmOj6Bl65qsISw0Fmb+0smixB4x1zEpbXM/X2NMvnz58uer/P/3KgX+6eEO9MuPi1oUAkJACMyLgJf88MqC1flWeVmS805JcSYELiMgM/IyhJcaMIYQbfW/qFxiOOvDMXqE9f72b//2oTMMsCdBm2DgKlFFB0JnLK1irptCQAgIgbkRGNGY/H8mb2ruERJ3QkAIHEdAZuRxrArV/PTTT+MsR3ohNvVnf/ZnhbqbqdnYjFzOhXr085sEMFnUf/e735Hy6pHhJvZeoQ2r2L28ff/+7/8e+mUaEJ0OubjhvgpCQAgIASEwDQKsKawsZtEputxch04n7lzHUC0IgQkRWDUj4bP0JrEJoTzLEjExExBjk17RHXpnKe3uOT73TMxwIQvQyFNNp7NuMcDWRNKKQlOmGlY9pqa5meuSCKppiu7MHV0KASEgBITAZAgsZ7wZpoouN6avRy+V3fooYqovBOZHgDM/iH4YMwa2kWXarFVt+Dks1GzV4/LZs2fVCBi0o/jEmiUaefGsGhrEHDVO4gAOh8E+Gu0Mz6YLmgBpfPSrEBACQmBKBLYWndJb9M+BqZjkOdz0lBCYFoFFhHkzksiMzMhqo05+izEjSbaUGXkEf7ZsLCnB5Ihi5l00I+mRFhLxQN4LXpkjhD1ax8dCE2Q82rjqC4ErCDDnOVYaZwf/Fpr/V8jTs7kQIDWGTRb8UcjVptrZRWBZdFjCTE1yVdi4YW62v/xJf0JACAiBnxFABV/di0Xu/s9V9P8aCKxaETU6HryPeFspJmVGbvyIhPU7b0cxzbgPQi9LARdPXEFlIdAEAaL0YWayZDShQZ2WRsB8fRfnZuke1X6MwFYiDC7FuFrzsmKSQRiqIASEwHt4vLzwQlFQMKTm5MDHbwDHN6mA8JEhiHHDqsR9S3T3yIO7dfzGxfAIGUehnLfgOy3XV17K1drECBCeijMmWDLYVz8xv7dlLRangIDL7LZQNGGcYxHMECxksC509cbJkmwyPdSpEOgRgdXjp3OlCPbIcK80eWvBWxS90t6YrtiJDowEEgnrZUkHYlFfDdfDMCYrZ/yU4Bz6TYITioWSCUtArTaPI7Cq3R5/XDUHRQD3QS7H3KAI1CcbD7Jf/VlxSArox5iUJVl/YqhHIdAjAmjbq/oBi8e5cy97ZHIQmmRJnh6oOFQSGsEey2JMxhl9ofGlsNqvqXPikt0yJqsWHWL1PT3RuB4RAicQwJER+2toAWeNzpQ+gWT/j/ivHEn41B+1zz//3A8ECwFLQydeRVmS9WeFehQC3SFAtpJRWBcSMWmkIlQeLWweFom4U4bm+rExcYOzlhM+Wu/WPQFCwpL0OeEn2l99xFPuHQ2rD+qmECiBAGakEVB+ipboV23WR4CAmM+JqE+GesSAx19jcGDR8RamqVPnUpZkHZzVixDoFwH071V5hAHz8uXLfumelDK/F8XfmZT1q2wZBTdujp+unz1olKq4/XKWJBkBxsvDoTtZQqwx/SoLgYMI+KjU6vJxsDVVu4gA6aZItuWvRITKDC7Ch74u0qzHH0UAVzIeHL8AkQtT7pvGx4mUJXkcK9UUAhMiwNqDnupVcLaEKfRRf7xZpFmq436Jgym7OAakYdl7hQMx/g0KP10vGEuSBr02f70XtSAEdhHAbjGJ3FgaElC7uOWtwCi8efOGT7C8//77CCXWiOUPS+PDDz989epVIjvjUUp8wFnC51EMs9QnO2xVJWM4mjsW3+f02CxMqhEhIARGRIDvRJlNL3DBgoS6oLzW+gOqj9FfwRwFK2HsYaJfV3lR3bYoLLqYamJswa77NRHASjHqLIqsjpWuNgSIOFJUjthyWPhUy7ItAuvU+DdxnGVpuRpu03S0eiwi3JEU01BhU0xymgkmRoTAwwjwUWlvRtIKukJDqfQwG7M84P392EXPnj2bhb/ifGAo4ptf7Yb7183IhmldCkuuDqtuVkbArBf4HGVG1hkCsoewIlgRvBm5BCSNE42R4k6WM6V9WNJMgzoIqBcQQDdbPUKcOVAit/ko5s2/aCkChIAQaIKASVIKIgOdtQk96nTVWhAsDyGAs9wvtNzh/kPtrFbeemV4d1DaVh/JeNNoinRKoCBj+2pKCKQR8PYDNkb6Ef2aBQGQx2gPa/RSYL1AIsXtIxDMtkZqYnnGdU6UEZ6mayTqiXb0SBYECD/6ycAAYUxmaf9EI4pJmhdEl0LgFgjgvvJLDpyjrZrkpVvA0QGTBCSNs5nVQv7+R0eGnCu0K3Ssxe7i30XfypKLZVK8Ytq8+Rr/mqXsIwM6iikLsGrkIALekuTlOvisqp1DYAlFsljH5hxiDSn39u1bk7FC2sWXX35pBoXLi9smEZ5GW8CYYcE6x5GeuogA+WKrkp8pQZbZxcbPPS5L8hxuekoIjI2AWZkCM+gKWXTu0KAKBxEwZiRPecvhYFM3r8YERsf67rvv8K3yL+VcUzpxQCv+4NKwoxEaVzRva8uMptIMq/2eEGCmGRmF90SbIIoOEZgjWDzsCCJjQ8Zk4Ate/GjhJo1cFBTGOqVleZwDvPULHKpvbPuFBizMJlswZEnWnwPqUQg0RgDHFe4rTwRiSJqBh6XCHZZ5szBjM8iSrID8Q134mEx4fHVdD79mKWAPmylBmMJMmywdqREh4BHwk99bF/4p3TmNAIFEDELjvQLzb775Ju0a41cTs0JQGNHxKFXPnz/3bqxHG1H9jAjgXzAjsjTOSnTRa3CCSFmSJ0DTI0JgYARwWZllZmEGB/PT09PAjI1MOlpanLwEK6wHaXVhZHaHpJ1srq3sVt6d68f5HAHF6+4mXnGkEdURAicQ8D4LPxtPNKtHVhHAjCSQaBYF5IwfhdXH2RZhzAwExcVolRluhGGW43xW6dfNXQRQD1aFP3OmglvTkCdL0gCiSyEwMwI4q8x6ELhdlUrhVxWKIuBte3+nKAFqfBeBhA530d+/23WogL1q3l/0ueYfEwvkqTArAhg2JjgmV1e5sV41I5e9kcfdi96cuLimGMkD+9IZys2BIy0TKPajzINknPG50SMt5KojSzIXkmpHCAyAACrvalyFNUZ5ra3GD8+uGRSWhzoxrlYsD9cvLpgttQkNr+bBSN5qTZi4w+EsgvtEwE9+b1f0SflwVJH74KORBBjJWzluRsI1jRjeMTCwUc3N45doCARF4/qQVD+RMiZAZV5ME3xeMEGjuzLWjwIrS/JRxFRfCIyKABaLVwhgRnmtbUfUWwLeWmhLoXpnjEymWcDED1/4qUQBfc7oiASLLuatlaBTbc6EgFk48J4QD5mJwU54wTDDjehFzQlXL2PkmboorPzCZCaG71F3iiKQyHGt6euRJVl0lNW4EOgFgURe68XVpRcOx6QDxyGu4ph2DPvEuXxxTZXrIMC7s/WOoPbVV6m9PrdFXh181MvcCOCCNLbNak7d3CDU4Q5gTRYx/eI54qzORwlYXUSIIj7aTlzfj7ssyRifJmUWIONbXMhgIlX7KIgsySZDr06FQG0EcFAZbWChAK10dcmpTd9d+/M2gLcT7opNL3wTEFh9d/D6N1GkUB1MwAEFUZ9362W6TEeHn+SSUSUG+dWrV8arSC/kLnr8D/ZupARPIceuHJNDBMxEujBXamZRHmT8btWYIW1zXGVJ3m3Kid87IsDiseqMRPqgJd8RkT54Rvs3WgJrf81Nd33A0DUVJI56ax+KeXd4px7auZSRT//a+jsZu1NTt0UAGWXWDpImtIs7+3xgjV6VM7zXp9H2liRke2P1IV58WHKV7IfaVOWLCDBDtpw7xvK/2NHW47Ikt5DRfSEwCQLpvNZWqvAk4F5jw5iRNFZH7l+j+kZPJ94d1OuGh1ShzxknNPRA7Y3GRqxWQcCYkfS5pbNWIWfOTjDXVyU/RvuJvNY0RhctydWEiHSP+rUCAnzCbdVxUCfHVZZkhSFWF0KgJQI4NVdz88itV/ir4cCg9xtvLraBtLSGI+K7Rr0zx+oudXABtM0JxwFkpgrvuJlOnh3dEQKPImAmFTLKR6UebVP1DQJAurpGG/DNU7uXW9vnLrqcjNEL5foQ0e5YVKjgHdNLp8yi0nsfZElWGF91IQSaIbCVmwdBF1epZizN0jHOfqM9oE8oRNzP8PJJLh+QgTwW7B5cMEafWwjrBz1RMgECbIEznhTJqOzDyrEo/pQdegHqQu6qi2FJL3lW5WR2oNRgGgFmC3PG10HN8EPmq125I0vyCnp6Vgj0jsCWBOF+w9y83lGrQp/f2ObvVCFEnawggAvGBP2oREAGna8HMxJi2Btj3m6UfgUHVsZSt84i4L2NZsqdbVjP/R8C2OpbYt+Dnwu1VcP1eONIHhPtxJIsHfU6Tt6da27NGXwHRZcGWZJ3nnXifXIEcHYaj/LCMArxlsSZHJFu2ON8BTM0eBNPn6zQDVuTEIJ65527vDWsx135X7ytq/d6kinYARvkQJpYExuxCkXJOmC3DQlbljn3yy0HFy1JkPJkb6VWtoH1rr0yZ7YcEywWF7OaE6DKkkyAo5+EwMAI4CPcUiuRKcqibDu0fmi8VdCWwtv2zouDx90kHnP0BZZ/V2YkAwQ9JjiAjkg09bZjJ8YzIoAZad4Cbz9k7O6GTW3ltQLFlj2QBSUzrCfaxNGGZy1+UJZkjEbDMoqEGZqFGAa93KSSJdlwxNW1ECiIAFJjdcHAr8wxXwU7VtN7CKDrm50qGCpy9u/BVuN3vLYoSebFQYFmvPp0vngHRDl1ocYAqI9uEPC2gSzJjIOTcPWCc7mAJCyY1ecEUwhDk7WBo00+rBNIZn+EofF+6qUX7hdKQpYlmX0c1aAQaI8AMt3rAQtZUjSbD48fGm8PNCfyhgRgRhLiM6lfrL5v377t04xkjPyh/KiJhdSFG06J27LMFDL2BpZDUfPmblAj843HKiAwxBrt1yy/rgWOVKiJADv5V78IAg2FnEGyJGuOr/oSApUQ8FJ+6Rj50sl5IZWA6K8bVDSz4mpQehglb0aSI4Qynf17btmZ9Xqnv5O9UzU4NwJGRsGsiUHNzX5p7nD1mj2ooceMFvuWpUpf151NpNYbcwWOyu3EC/iocASBrSWAFY0zGo608FAdWZIPwaXKQmAABDiky8RVAtFePwg/qVAHAZ95smX216FHvYCANyPJN+YlGiLlGN+Q2RjDay6VThP7CgJmpWCCyQV5BU/zbCI0lHE52FIDIIZkVEPSiUtDKobrlnl8onE9cgUB3lazhT60ZkYt3L9SkCV5BT09KwS6QwANcssdhWQZQjPuDtN8BDE6XkVLaBX5elZLmwh4M5IR+eabbwbK5fPKgXdYbPKvH4TALxFYPVn6l1V0dR4BXL1bhhxRvoHWaB+mltg5Py1yP7mlBzL3+FRy3t5kSebFU60JgcYIIMq3VqktydKY4jt1jxlpMo4wWrrdg3eHkfFmJGPExsixeJclOdZ4dU6tjyz5CdY5Cz2Tl1iI8+K8pQnkAgdfmzEmiYJez5vNRd7N28ElsRWWZAay8GXER5ZkRjDVlBBojADSYcspqIBk47H5ffd+dPKqDj3wOBANxowkhQ9NaMQsPpwRJrKNw6Lop6gHGmWR+hACvBQmb4JM796+f/MQR11VTgQkodO8xRcpL21JrhLs17iLXOjx0whs+SxYHfIOkyzJ02OkB4VAdwggHUzIK5C4JVNCBRVKI+B1CPSGgVIoS+NTuX1jRqIucxrBuBqzf8H9ncoIq7sREfABybzmzYiYZKQ58VYS38uYn1InNsjZ0WaTtp8/GdFTUw8hkAhLoiuyAj7UWqKyLMkEOPpJCIyEAHJhy8+kgGQPA2k8/ZAkFa3VuKBm8VKEEylOm5HsKHv/938ffPBBK16WfnFJmFwmIhL6wlvbQRmxd7+ISEzlGkfvTIxbzotzhYDkQrwhm35LnA4aA6XycQS2PBd5w5KyJI+PiGoKga4RIE9yKyBpZH3XbExKHDq9+T6bzPtWQ/3tt98uR7MuBPB2cL7OuWhAbIu2Yif065UGfydUVkEIeATwsIQpvfyaN1Dme7zVncT7SGSP+F5GNMw4ZmzZNOW1C4UlDUQNLwlLmo+1BGKYjbkC17IkA6oqCIGBEUAi+JDXwo8+V9jDuPrR8QtwD3ROTwNmJDZ88Lmwml45Xyeoa5imzaHzSgPOi1y6QnPuREAFBBSQLAcyzsREnNAcXXOdjERf1xuPW2BHgJF+LHYZMyfjvlQ+gUDCf5H46aGOZEk+BJcqC4FOEUhIhMRPnTIzHVnezpd532SQjRmJxvP09HSFkmBJbvl9rzR+4ln/svs7J5rVIzdBwDi8sgfKbgLjKpveSo+rZbckg2iKewllY/uF++cK3itqJtK5ZvVUFgQ4Q25reWKYsrgaZUlmGSk1IgRaIoD/b0twowqMeBZlSzQL9O11CB3ZWgDmnSZjM5L3Ak3r4qvBexcc/3k1sx1Otn+GI1iLf0cyKD4QA6LyFgJsbwux+qWOtxC2ntX9NALo64mczxIWu9lMYcg7l8xvGgmXfp5sKSThERVqIpDQN7xycoIwWZInQNMjQqAvBBKyICFB+uJhXmq8nY/e4JfeeQHogrPYjMRBi5p1/ZjWWFfbcvrWZ96/8gn5UJ889dgtAl7793OpW+I7J8xjGxOcPSCZJdAUU5guY5eaFQ0/HSI3/ZR+rYYAo2M8jKHrLK5GWZIBTxWEwJAIYKgkNEWpAs0HFUntPf15XcJ1eEQzYKvP8pcrzIXG83OTX5fTfmIzkuAhWs51MxLM4yBDP19z8a98Qj7UmTnqpX8EeKPj+QzBvCn9zOoA4KBSKG1JmlOXA7OnC4i4xLMlEii8MZxmOUGefsqOgDf1QxcoJxkWiJ/0JwSEwMgIJPZB4YgambNJaPfRKlIiR+ENjQTLZFXzwMeJ9oC6cIIXonlbXlL6okf6PdHs6iM0FdyxdMrCuVrt0Zu0E5pFEXz08aL1YTMoCkvh3DAVJVKNd4WA1yb7mTOjSyFjopt3k8tcQinMKESo7yXcKSSvzEqHeAz0qNAcgbARI0yDUGCkLs7A95qzJwKEgBC4gkBQZ4NcCIWM6vgVCu/8rPfLouUPAQjG3kFPOTMQd8bBpYg5ebBZ9BI0sItYxWYk2tXF1liMgWX5i33wvY2pVxoA8yLvenxuBIwZwCJy8I0uCgvv2kFx0bMU8p6dsEZTwHeWHcM0aNcl4SrB3nztxxmxSvDdbsZrVjwDKeNIuoKGLMkr6OlZIdAYAW+oBAHBWtKYOHX/008+modu1Dkw2CGrigi8cJ+/VecFmuiu58LHz3nq903+7z9h6sYFFr/TGm1sRsZtZi/DV29j6vG8bpb3xqPoyYUAb4p5KZo7R6aRQozRqsAMgJeQHqHx1UKJHmHTO7CQ3rmmqNq5jgC6x+p84CYL8ZX237vysJ4VAkKgLQK8/1uiQe7AtkND715wo983pypNAL7JWO+hjE7prV+UhlVH+9aswxqMbRuaRZuhEUMM1TB4TMtYsCeMyWpmJC+gx8fwVf8Skoxk6H/u1UdJPS4ImDeu+ZSeRgoBLwLNvInmctcB9+gs9e++6bGcvIqF/NKpF/KPsqP6GREopDHKksw4RmpKCFRFILFgoKlXJUWdrSHgk0k6jwvFCuVi7KVNuNWQuDcmaSSOze6GGamPKhlrP4/6tmuakdDZp7YUY76AmV1nXZv1ujceArzs8et2MUBxkf9ppNCCQ8xODPJSLrFSG+HpOy0nr/yKADEX54Mez4hAYm5ccTXKksw4RmpKCFRFwBsqYc0otBGiKnuDd8ZqHYZjKbTVz9JwGmMPI+SgtrG6MhmLJZ6oacUCMvxmmwW94370ymYk5KWxbfWr1+pQalsRo367RcDPk0LZj7sIzCSFArPGSjeLwqM+stBsohDLW9Pdcpl49uJPjKDht+dV7yKzIz7OAK1OieWmWbiPM9jpEnicAdUUAvdEwBsqsYA4aAbcE7o6XHtXtA/W1aFktxejwD1qb/iEGQzR0ClaaZiZaQQMGeGppXCQqvpmZMxs4LqTgh8aSYZOhqYfMjrJSDSv/8H3PcDop3r8YlaWQoGq3dTWtGcttPNQwdhyRpBeCT0dIcMvfMedgEfaV52LCPgBCjPk0ZcuUCJLMkChghAYCYGt0A1CofRSMRJMjWhFKzLLOZfcbETOTrfx0nJCs1kNSy5GI3bd8VUKzS9U9oVYL9ziBzPJwO7byX6nRFRhi8FH78cK9MJ4q3DTo5Srfh0EvEey1fIxjRSKBy6xTC/v4+koUNxLXI5F7qqsg6S4fvay33Rz2j7JTpsaBAE/QPE8OaelyJLU1BICQyKQ0JjTkZ8huR2N6IE0+JjUc2bGqu6yJDUF43DXDozJiBe2uLw7C9JrZNxUxvI50HZ5yVJhLI9GFpbVyEMI+PeuyfIRk3HuhepHCsX4+0hpLHlYxOPKWcqrfr240wp79Q3XPXtRs2A+XCNmgOLpccKVDPvv81/cispCQAj0j8AXX3wRe3BjgpHauJl/9atfxTdVrozAhx9+aJz9XP7617+uTMZud19//TUhiKUaM+rt27e7j6xWeP/99/19nN9Brdll3yNmGsQW/eabb8xNcxmzY34qd4lm9vz583LtX2z5xYsX2AZxI1x+9tln8R2Vb4uAee9YPn744YfKaMSv7QRSKKD3/fffJ1R2qiHTgoQMT10sYIenHWq7ovgiATz+5s0bE4yVzLmOasYWXr9+Hftu4paZsd99911851B5OGNaBAsBIRC0f/+SK5Ok+fQwijtj1OegELAKis5uzDCNKgqon4rhzi77xuoOD8aF3UbSFN72V48tg35bNMR4jIA3Oeq/ZRNLIb8QxAKtSbnOu+9lTquU6Xi2qxwQ8AMUz0bEQqh5sPBH8fMqCwEh0D8CeDq9BhDI3j23LdRUoRAC3s1sHLSF+n20WehcVhTswN2TIdKNY4gmKmy5P8Mj6YVtqZbwnoR2VPAIEAk3MgG0371752vqzt0Q8KZOfUk1sRRKLNOtZlodKeplDlCgt7TiWv0aBBigxJLtxYJ5fOXyoMWpakJACHSCQGKxr+Nx7ASHPsnw2kOf7tjYeDu3MSnGf2Vp+fnWkSjH6h6nnxv43/9rYsdoP1oeZU4+ypfqX0GAYGD8ijV5y+aWQkgtg3DzS4yEK3Pm+LPeGkFvOf64apZGwA9QPDkRDg8RoJhkjJ7KQmAABBLhIxN8GICZ6UgcJSAZ4oSoO09PT+XGAUtyt/GPPvoorXUl5vxu46rw7Nkz44HGtvz222+FzJ0R8O9UwkdZCKiJpRAhuNhOLgTgo83WiUlCFTuxzZYHP98eJV71MyKQ1hUfHSxZkhmHRk0JgeIIkJaWWJ+OaO3FSbxxB2gPRgRjIHV4HAt0BpdkUOZOj1sibQllAjPmSMveAl+eWjJvMTWPNKI6Wwh4I2EL8K0WdH8yBPwEqLx8zC2FfCKAmT/g/1DY50hlY7yZHlmMap76ZqYTeouS6s2INLzkUMaEMemFQ5pUWZJpfPSrEOgLAWOoxMSxTkjhjgGpX/ZWmb9TnyrfY1gnmDPXj/FMuDYSa5WhCnsb3Qt6wn20InQRGu/QFA9EjlJglGNsIRtXQsIFMApfovMcAgy9SSnnVa184vfcUsjA64cpe3iQLAOfsRz3m73HuHFfNpYkFRLai39cd0ojkFidmb0PrQ6yJEsPltoXAtkQ+PHHH0MoyTeakAu+su5kR8CPDrZQn4MSZpEPVZ2AJeF9f0h3IXrJ+eOYjjTIH18j4KsklbXbE+yP8ohX7IIqPwoLojMXAn7o/fTI1ddWO3NLobQlydKQ3e2LzNyCerlfea25yEcAACAASURBVDGCQZNUz4izSqaJ1K/VEEjPBy8iEoTJkkyAo5+EQF8IpF169VWBvtBpTY2XvNhpHRpCpBgF13WWOZPQmR6yJJcBJP8Kk5K/1uM5W//MRvTXmCspdjEatyqbpYSJUTnyP70UStt1JwTj7vxM98jjlYeYHv36YibeLlOqUA6BdILrQyMlS7LcMKllIZAZgcS7Tepadh9nZupnb27VkuyQ6TCLcElmMXS3NBjmZM1tOR1C3RVJjLVR7HAohLhQV6SKmKII+M32ZmIU7X1pfG4ptHucVX1LMh2AKjTifl75VbJQ12r2CAKJWUFy0O40Dl3IkgxQqCAEukaAtJCw+npCExLBV9ad7Ah88cUXIdC3NM4imsVOy05qMPyyaDOJzTlZ2s/O/p0b9MnMUuxuOB+8+8Br/KVhmVsKJdI0FmCzy8aEHF56bKIh+KgXyBy3T0pPQrWfnhVeUGwhJktyCxndFwJ9IZAwIyE0+8rUF/PdU+NP1vF3OmFi2btCPlt6FTlIbdAIfX3NSY9J2zuEiI3NgOMZJ0hbqtR7TQS8RxKBUD+fZW4pxGuVHtPsgCfk8EJJFmmfZmr1VyNwqHPcPlltUDczIoCpb/ayxo2ndc64pizJGA2VhUC/CCTe6vq7XPqFqQVlX3/9tVEdMKK6Tez88ssvOVCe82yyUJjQYGRJtpiMO31KsdsBaPafvR7vI9UVMJhbCqVjkiUEY0I9YDQxI1slyLA5058aXWGCqYuDCPgVITx4PMFVlmQATQUh0C8C3pEc01piZYrbVzmNgA8/+jvpFsb9dcuS1CbJPseUo4yMuGAEcYX0Sa2oyo6AtyRbRasystabFDI7HQyn5gU0v564RD3YQmBpre0Qm94BRx+WPDHKhR5Jz0YvLlbJkCW5CotuCoG+ENj1OPZF7p2o4bNLZhXHiLrJ0aOJzTnp9elOE6Q7Xr0T+qC60B0nIuhBBHhhTbiMydAqWvUg7ZvVO5RCZkUwpCfyCU3Ng5fp7khZuv7R4IOUrFbzQW8JnFWgmtwk0doEjWMy0ppnqClLMkChghDoF4H0+2x8fv2yMSNlJq8VFu9jRCU0mPuAMNyk9kPj5/BwTIngIwj4dWSCtWM4KZTdkvTDGk+G5kPMNgrDcprgmHiVKyCQmCEHE1xlSVYYJnUhBC4hkE5tRUaP7lS+hE7rhwk/4vSNqcDhypDFd2YtD6fDzToQD/Hlz2tNaBIPtazKnSPggw8TOBF6k0Lps0lZLLJsUI9nWtow8yHB+Nk6ZTPN/DysQ4Z6WUXA+xbjakcCyLIkY8RUFgI9IpBYKSFXWmDzMfNLtVfWmxNZgoCtmYmikF1bKkH/DdvEx2E0A1Rbn+96Q2TuwDKLhXF7TSCpepNC6U2SJjp3fdYlkntpnO6ynxP7KM2rn8h6tBHVL4cApyIlGt96v+JHZEnGaKgsBHpEIO1xTPuTeuRnOpruaUkmNBjNyW7nOGak0XQn2CnXLdq9EUb2ivE8Hsxe642RQM9wUii7bDSOoYDMUvBrk6lQ4dIrMHJdVYD9oS4S05Kd1RwGkW5NlmQaH/0qBNoj4AVxTNNNDneJWe6tjH5mlkaU9ek/05dwVSaWpd7G7m70+BhUD7rm3UahIb9GUkGJnxINyXu06w6lkMnkNBxlT+xMqAfEn43jwBBT4RIjxFDI6qCMlQrIP9RFesk2I+hbliXpMdEdIdARAgmfK1Q2Xyc6QqopKf6zH/5OUwLzd96hDpefyblaxLth1FzsCml1cw3yDjd4Ho0xg5o47r7uDqWQecXMeBjwza+PXqIeJLrDSdT8DAUfMvW+jEe5Vv3sCKQ1ycRbtlAiSzL7iKhBIZATgbQ3KO1JykmH2koigDpuxoIFfu7P9G2tLtokmZwpLX+UVtcS/W76Nqo8CRTpVaYbwlcIGU4K5c0hSseTe0g3MDKnhzDpyjS6/S0205od1DEku/JBlmQMl8pCoDsE0u+wsV66o/5OBPkgpL8zDR6JULnmZJ+jjF/DqN2MVF69tk/GRZVBwFiS/GrUfVO/28vhpFBCWT8HckI9YJSbBySROSZkSuyrOVXnoJ7+qfTC/e7duwQCsiQT4OgnIdAYAZKOzIekY4JYlpofyxbTc/OyTxtDcUfXmRIWY5PEPKYXpLimyjUR8OELb1HUpEd9tUKABAqTzMbrvHuoRitqE/0OJ4XyHtzqz0SNserBj+k9FD2ESWOUVA4IpBfuxLtGC7IkA4wqCIHuEEi/vek3vztmbkCQX7y9+j4HDImZqWnZ4RD7cy9IQv7ss886JFUkVUDAWJL06JX+CmRc7OLmUigxZDiJmu9/xg9uQqbIHPm+L875co+nF+7EuwZJsiTLjYtaFgJXETCC2DSXfvNNZV1WQADV3ByowGI/orN/F6utdUWbJHeha1LB+zj8nSaEqdMmCCCpTKZlwixpQuGRToeTQhmXbJaVLfYZ2R48mGgv5oNDCkgemdWt6qS3Sqa/BSJLstWoqV8hsI/A1lKxPJk3VWafGtU4gIDPGBxRRUszOtz2pDQ70//qgwPomj4qNT0OYjBGwEyA4U4I61YK1VmXE7ZiD0e2MtP8wmemXDwbVe4BgfTUTaijsiR7GD7RIARWEMDpaHarm0o6LcMA0sMlq7hx9rPkj3vI/iqkiRUlo9N9tWvdPIEAM9AHB3TuxQkkZ3rEB4i86t8zv91KISP/S2DIgrI1WGSF+JEtQUO6TR8yxYxsnnCbplm/ppfvxBsnS1KTRwh0ikDivYXi9DvfKUs3IAsF3XheUeLTWcrDoZKYmbmmJQEHzv2bzAJvNdBe6fSR81a0qd9WCJDM5lPxB3rjRpRC6ZjP8ZngfUPhWbLWe3AS+ZCpWRYDwSr0g0B6+U68cbIk+xlEUSIEfoFA4r2lXvqd/0VDuqiLgN+B5u/UpShzb1szM9cmSc4kROVihvfgXM+MXfXmANOkNvRwGkd1GNThCgL+/RrI59WtFEqYi7nCld43tIwuMrOTY7TMRILxTghbeQ1062cE0mlurCNbhz7IkvwZQv1fCHSGwNZKuZCZWK464+N25PhD9hHB6c8xDYRRYntSrjlptJCBwOmQVB8c8PZDh2SLpAoI+NC0ny0VyDjRRc9SqHRI0PuGAoBbFmaoUKfAYue9V3W6Vi8XEUgv4ltKqSzJi7DrcSFQBIHdTZLpF74ITWr0MAJeWR9FRdtlcWst4cFccfLQRa4Gd5matQIZwuaDtECqg/hnHe5H+fKp+OkTGh9tv1z9ICJ8F7mERujiRIMnHvGMbN3ZynDhficbEb0r0PsstrjT/bYIpBXL8FIYImVJGkB0KQS6QMDof4amXGmEplld5kKALBEjkRHB+NFztd+wna21BJKy6E/4s8PxMNpac3Ggvf/C+zgudqHHh0bAq/h+znTIYOdSyGxAzQjg69evTbhvaZzl5unpKWNHp5vypwFBm7xXp/Gs/GB6Ed/SS/+4MpXqTggIgSMIJFZKHjdWypEGVacyAqjsRktDRXv79m1lMla7I1S1TDA0Hqy1h9KxEjMzi7oQFNlHCVvl9M43yWswwQGG+/nz53fGRLwbBJgP7GELvht+JUPy888/N9VKXE4shbYW6BjnE5BipAXxaB7vJK8VqjwlZh00lOuyKwS2pu5CJJYkk3BFYfhJf0JACPSHQNozRB5LfySLIouA90zjTraV6l6jiJhTH7hk7T9IxZZLkmWGGXuwkUS12N2OyZqoqZ92EfAK3PGB3m1cFaZBwIepcUAU5W56KbQlJy8u3H6kFv0ePIuO10ONe1ME+/mhFlS5LQJpy3Z1XVZ2axo0/SoE2iCQiPxAUNrObEOxenUIrKryrla9Gy9evEAXMX5xLqHz4IFAiWlpDNRzXIUtQBjh6XPkzrV/n6fwHJuAJAOkbOH7TIDjnHr7xIeVjre2W/MOUojsjCzyMAaTzRGrAUle6pcvX8Y1G5Yh0ljRLC4rIayGJKrrPQTS6uWqDiBLcg9U/S4EqiNA2k+6T+/2S9fXr00QQEUz+gSqACp+E2JevXqVUBCDCZemLdHC9TnJtA/tH6QnTe2df2WmGZcBs1Eq3Z2nxBbvHNNiXl58EIXE1H2k0Ko6bl7JrRFZve8NfqrhcQsyc/Wpyjc9MfJeVR6C690ZaWAalCVpANGlEOgUAePVM1RinEgjNJj0eckwmXUUTcKvtRWIx0hb9WeHrtNTbqnGvrsj1UKbjxaCqoQSpo+PPYqeqe+H20fIzSO6vC0C4dULCJQQU7eSQkbyL8Celp9v3rxZ1eCx+btSBsy0wdDVxuzwTo1SYNQSpK7OYcUkE4jpJyHQBoHVdzWQkvYYhWoq9ICAj615Fb8CnWaBP9ej5+VcO6tPcSZhmPZNIFqlatCbfHHORD8wIzv5QsCgkM5Ntjd7SryDt5JCHlKmULwP/PiMwoW3KnvBM8shZ8cpSdf0YmcVhHQj+rU5AmkNk5WFCWmIXD+7lVxnJq5ZisyTE1yCV50zyibASizURCCo1KudrqbNrNbUzeYIoL6jxMcqFMoEK27lmNuqPzsGJ+2GpCaLR8xF/Oz1MsGKoCpR6Eo9us5d/RYCmKFrfyf8pIIQIK7lxRR6YN438VZSaElIMXuVEf7rR18mpyBD47Vx3ujKi0iSxv/90TDLHR/r3m1EFZojsHtCAQqq9UuunhF0E0cCWYKr7OumEGiLQFqUoNC3JU+9P4SA15/wBTzUwvXK6RnFrygr6V6C/wKbc1U/2G1hq32WpbCbFO/eVjXdP4hAD/PtIKmq1g8CftqcfqO3mLqbFPKQggA3t/BZvb/qA8o+NKtdP3TTh1vrL3MPEazKCQTSnmXmpHn2PXO9XAalYffNH73CKvu6KQQaIrC6/MQvGpp3Q/LU9QkEvER9VJ840Wn8SDx/VsvoAXF9U46jkVDulQbaPGcE4mvnwYUk7Mk0GYYqXa4i0HyyrVKlm/0jYNTH7K72VckT30y//iNKIf8y4oY7PhNilgNQHZqRcOTToeXyPj7QvdVMRxOZ1YbgdUty1QsS5vFMBSnlZkLosjkCXiKbN645hSLgUQS8QlBZGzBTyFwy5RIcxTHDoAatrjRpRdB3QcvBjISkyta1p2eCO97IxzyYgC+xUAEBr/jlNQaM2DGXU0ohZJph8/j7GAve0EjlheP4rPNuCLyExx9Xza4Q8KIgzEAK3sf0PtTHNUL5448/Zh6Hy0SBmc1fokKun6AnJIuzXi5Lpn9RH+qOx3dzgh9qUJWFwEUE+NyWNzxCm2je33zzTbhUYRQEPvzww0VkBYK5tJsNwm+5C59++qnfxLJ0wprx9PS01SF7pXBALoIXXQEhvBwVyLZJpmIQyMvjLARv377dasrcZ28k5mhogTnf27YfQ/AQl156CNghBq4HInmpjT3Au//VV1/lou2eUshzjSjePdE0FrwB/4cEbHiqQgFhbqKv3ZJaAY0JuuD70qvO4sCa1V627OCDZiTt9pCShEGIQ4u5a+RgYHurkHaDbYGj+0KgHAJGIpupy6/lulbL5RBA1JihDPG9cp2GllfNSJYK5Hyo4wv8inhfyKZgKq/6OxDFvh1/J3Z50jJN+Tq68ygCwSwPMw1sH21E9e+MgF99UBlzAXJPKcRbyWsYXkkKqKncTKCKPDSP8FTPQhLdO2aQ8sGFIAGCfmqIAMNnBtRcmvF9L0FrvNibVsxlV9otgg+lLU6aMtTGl/CYQEA/CYH6CMTz05c1Y+uPSJYevT6BrpDWJ7L0GxqJXYx0jVYXflotxPKf+saMXB7xR+/stow+FPv7tlpeJUk30wjEQ7aIDomLNGL61SDA62kWnbxT6J5SCOGJoIuBxfQyyC+XrAheqCIwjeK++myrm35pg+BWxKjfXAjE09WXjVhIWZIQdNAeo5sOg3u8e97BZhBBruXCXe0IgesIsOSYKWoue3ZMXmd/7ha8ilBTbLLeG3nOJesBcjIOO3DJzePGno+1MmMRvFiq9LgMKO1zCftGnUL8hjpzD30d7gy8DITgrYP8TL2YWZTXKmBC3lMKsXAbYMEhFpIIXi8heYX7F5Le+1BzXZvp1euKl1gHMFroMi1jancsSTQAM/t9i8sdqq06rePOmpR5VxMsoPE0oUqdCoFVBJiuW6/Ycp/1ZvVB3ewfAcSpGdy8WtouAqhxKCuGhvQlEnLXGmFOplcd3wX1meq7BKvCcQS8PrcV9zjepmreEIHSmYq3lUJoyA/JSSoPsdyzRhgJH7smb/gGzcGyH9Z4lPGDxGzuWJJUXXU5xy2Gsmk67qZtmRcY2gKdcQEjsy1t6l0IxAgQDornpy/vqvVxayr3hoDX0uoHmdFOPBl+pj1q7MHIET0JUVyf5d6mQQl6PPjS50rgPH2b6EtGGiAusnN9TynE8s0Sn4htLMijxI8iJL17VIl+2V+WJg3uOp1jqjbPbo1FySeffMJrH9/ZKvOSJI4B3Hqqwv0ff/wRDcZPeroGjgoEqAshcAQBf86beUrT1QAy1qU/4w6lIePpiMfRQCQSFUSwIxXRHVFxlmeRk/yhDeyeLrjaF0cOhmaDvMXI4Q9Oafajjz5afVA3ryDQz7y6woWe7QQBc9A0lg/v8nJoc14K7ymFFq6RkwjeWEgieBchWe1M7+uj+fr1a+P+xgbWKdzXgW3egh9ZQxKzN6zmhyzJ1QPfTaPhMm493OyhsHqqMoR1S3APoImGygikvTatrI7KIMzdnR9izDl9i2juQS/NnSZVaYRv1f6bN29MRELmwa0mwHFmvdPhhx9+OP64anaLgPdOGlJjveWPzG+rlzhIkCOrP/mbJELgcfH3m9/Bel7lIjjjm1MoAoRAOvi/mxUjAPtHwGeWrsql/hkRhZ0ggKvXyA0iwPJNdDI6I5JB7oAh+/guJ/OgLidGgK8OhpjqwqafOROzPzdru9pmvOgcsiTBi0yng1OEEJ8JdvcD9yoXENwPhaLkzgigEabZJ/slXUG/9o8AmT8o+jGdWJK7Qx/XV1kIxAj4BdffieurLATSCBA8MPoeapJkVBq0G/5Kgq7h2oSyza+6HAiBkLm6RXPsRDhqSdIW6s6ukbp0ifuKwOhW923vey4Uk2w7Iuo9IBC/meFmXDj4AsaPqNwhAn65lerf4TANQRL6PYtaTCpSQvuUYkBUPoGAT51QWPIEjBM/Qu6hkTx4unfNj4kBmY+1tMIZ66sPWJLstzbzJgFctzmucGHUOMUkE+Oon2oisDsVFZOsORzl+kI8GhmNc7fPTQHlQFDLWRDwi7JZ4LL0okbuhgAJXF5G3Q0E8ZtAwAckvfch8bh+6h+BtMIZ66sPWJKwjXA5uEphrR6sWR9NQ5hikvWHQD2uIrA7Fc3SvtqIbvaPgPdnMfRy+fc/cL1RiPfBTBtEhFngeqNZ9IyCgDEMUOrYFzcK8aKzNAJG8tCdmTClCVD7pRFIK5yxvvqYJQndZGGZTT5bzOAr7VPuoMbFMz7eNrrFi+4LgQoIxD6e1e6UOrIKy4g3YxG00O+DSyPyJZprIkBYIF7O6ZrtbSxwNWlQX7MiIBk168he54tPIRh1RZLnOqq9tZCOSUIt02Ch+WFLklXquMaDJOozZcuLyN6GUPTcEAGjFBoE0v4hU1mXnSPAmRZGCuHy/+KLLzonW+R1hYDfXuvvdEWwiBkIARyXRpVUEv5Aw1eUVG8FmOWsaO9qvA4CuzpnUFkftiRhgOPFD+bP0E2f0wsW4shqt+cD1Zku6qUTBNLhcbOod0KzyDiNgJeiPl/odON6cHoEVo/gH+ib5tMP0AQMehnlTYgJ2BQLjyJgpgHqNHvfHm1E9TtHYFfnDCrrGUsS5j///PPdPhaMcGL16Wg3h1x3PqIiTwgIgckQwOX/m9/8JmaKfCF5tWJAVE4g4P0OXu9PPK6fhMAuAl5NMibEbguqMB8C+LBCMGrhzs+T+bgWRwkETlqStHhcoLC8dfgloliHC4Z1Ain9JASKIrBrQsQztiglarwaAl719+ZBNWLU0UAIsEHFLFv4dsm1GYgFkdo/AuZQCQjG2xU2R/VPvygsgYBX/v1CVqJftVkZgd0FJaxB5y1JHOoHt2T0meMqvbzypFR3QkAIGATICIrT7PmVJI4O/W6GbF02R8B7HKTMNR+UKQnw4SY/96ZkXEytIsDyxCIV/4QPS0n1MSA3LJ+3JAHr6enpYI4rluubN2+6whdnWyA+GNZdUShiboWAOQnN825MDl9Bd0ZEwPvj/J0R+RLN5RBAmTNhAYTDZ599Vq5HtXxbBFa9XbdFQ4wbMxJA5MOaeFak1c6gtV6yJIGPWbV7vM+CMupRb0kRwZKceB6ItVEQMBsPPNnpV9rX150hEMDlb0QoQrXPI6+HwPMORBozEpb7PNnuDmNxBx7N7GKp6vPwizuMRXMeTUSaxctHrZsTKQJyIZBWO4PWetWSJKh90IPeYY5rsCQVk8w17dTOaQT4CMTpZ/XguAiQHGF8uohKs1qPy50oz44AXgYzPVDmzBTK3qkavDMCxpIECh+YujM+9+GdaJBRVDAjWcLug4A4NQgsm3GuWpI0+vLly4N7DomEvn792tDR8DJYkg1pUNdCYEHACGgPi6arx2SOO15R80GnOTgVF9cRQIkPnuClNSlz11FVCwkECBgYHY9JqO3cCcRm/cn4sGDTL16z8n5PvnbVzkVxzWBJgi96j0nQ2gK9qxzXGKPdkzO3ONJ9IVAHAXn+6uBcvxcUNbMeI52VP1Z/IIbo0ScB+TtDMCIiB0LACCgol7droOHLQirZECYWTerj7vGeWbpWI60QOGjZ5bEk0YS8r2KLc0RSJ7uApJpvjZHu10dAKdb1Me+nR5+deFyi9sOFKCmNAF9yM8kLBCRZf0v3q/ZvjgDTzOiUsiTvNiV8NoT3L9wNE/G7KK55LEnQ5OA4ZM0RWMlx7ceHGnI2pMcfGTvVaYVAmKitCFC/RRHgo0pmiJGTSpQoivmIjXv/gvdBjMiXaO4cAdzuRsHDoyEB1fmo5SXP+w5kSeZFuMPWjFqyRWE2S5IOmGfGa7XVK8thJzLoq6+++un3f3zRZIta3RcCQkAIlEbAmwT9eNxK8672jyDAomk8nmzQUHbZEehU5zoCXkB50+J6L2qhTwTYFmuEj7Ih+hypJlTltCTxWh2XLP3kuDbBXZ0KgRiBThwrMUkqV0bAf7eNlVvHWlQehZ6788urV+57pl+0DY0AeRPmkwCkO3ayU2loYIcg3gsfE6MeggsRmR2Bxb+Q05KERJShg/FuUiO0CmYfVDU4KwJmCZ+VzZvz5YOQ/s7NIbot+/gUjDKHTGBTyW0BEeP1ETA6G2cImyNY6pOkHusgYIQP6YcSPnWQb9vLQc0zsyUJz2SuHuybqcn5AW1hUu9CYAgEDr5TQ/AiIrcQYG02GwQQkvL6b8F1q/vaIXmr4e6TWR+GMgZGn2SLqosIkDPlD/q62KYeHwKBg8e55bckleM6xPwQkV0hYHYgdEWbiKmJgPH607U3IWrSo756QABvglHZ8TgcTP/pgX7RMAcCqJXGmFQG/hwjm+bCCB8q+3Uq3YJ+nRWBItmtC1icAXBwnpEdoeVw1hkmvoSAEHgUAS85ZUk+iuF89dHkWCtjvlg39RWrGBCV6yBgLEk6lYCqg3yrXrwbiwwpNs22okf9dohA/pjkwiTbezhW7gjD5NnrG9xHgFKdOyNw8G26M0Rz8I55YJxrmBCSkHMM7mkuvLLuPQ6nG9eDQuA4Aj4DX1slj6M3Yk0/vhI+I47jaZqPKJ+lLMmHclyZlzqi8PQw68EJEDABB8+R2T7nK+jONAj4U3b8nWmYFSO7COBHMJuU8DUc3L6y27gqCIFHETCuLianDrx4FMOB6ns3lpkAA/EiUk8gsKt8ErUuZUlCLuHvgwqQclxPjK4emQkBPkM/Ezvi5QoCGAnmc8DoavpOzBVIh37Wb1KSJjf0gI5OvJ9+Pmw1Oo+if0GAGI9RTkhvVl69pkeMADOkoCVJT09PT0cCo9Rk1+abN29i4lQWAkJACNwTAe+D83fuiczduMaDsBxpEBjHy8BJBOFSBSFQGQGCBEavw9mhI6Yrj0Kd7hSQrIPz6L2UtSRBBxGzGxtdQERV+vbbb0cHVPQLASEgBC4igKlgvvuCOaEtABdRHfFxBSRHHLXpafZhSRO5mh6BmzBohhVlno/G34R3sXkcgeKWpHJcjw+GagqBLQSMD3irmu5Pg4APQvo70zArRlYRwHdgLEn8C/og+CpWulkTASxJEyHQClUT/2p9mWHVWTvVkO+nIzMHVgkrbknS68uXL822n1VSuIn/4/Xr11u/3vk+sHzwwQfv3/UP3ueeGMbz56e6diZ4TOa+489IxKhQCtncg26486ll0uQMRLpsggDrEZNzMSb5F9GkFarJQJTuFPdl0N4pSP6UBrzD9o3PyFOI+lrDkqRjBM0uNQt9ynH148QOUmDZPd7TPzjNHXgHgYl30t55cKeZpdkZ8cu2Ny2yd6oGO0HAf8aNNdRnFXZCrci4GwK4ujgJjKx7/lWcfNbRx0Hw1VdfYSrwR0H+glkH+gpfqK+VLElOIzyuA2mxNIOqg9EWQISDmRi6nBuBVUtSYcm5Bz1wx4ppHEysjNLkAj4qNEeA2ciObs3J5gNRmgA2qfFXuhe1Py4ClSxJAMJrxfHBR5DC+aEj72OgzNkb8U+3KguHWw23mEVFM241TAv5U24yMUjkMZx6z4KpoEshIASEgBAQApURqGdJwtjBHFdyeI5s8ayMVMPuUCAO5gY3JLJ01yAgRao0yGq/NwRI6jYk+Tumgi4nQOCLL74gaTBmBJ8CqT3xHZWFgBAQAkJACDRH4I9rUoCLHWMyHZnEYCDzXvkS8biQV4BWAXQm2SmuM3eZWaHMrrmHWNytIoDxgMCM45CIgnfv3uko9lW4prnpN4PIjzbN4IoRVCEnZQAAIABJREFUISAEhMBMCFS1JAEOBQiTAKNoC0RWUCVke3AwrTkC19/XnQkQ2N35phD9BKN8mgVMiNiSpB2EpCzJ03j2/yCbO9jiEdPJqYlaFmNAVBYCQkAICIEKCOzqn4S4qma3LjyjBm1teMPC1CFgFWaGuugKAaM1etqU2+wxuc8dzrQwopysjW+//fY+CNyNUwUk7zbi4lcICAEh0CcCu/onGmwDS3LJcfWQ4XqXGelh0R0hIARujoDPbPTGxs0hmob977//3oSgcbwqBD3N+IoRISAEhMBkCDSwJEHQe9lJef38888nA1fsCAEhIASuI4CLzeRxkL6ByXG9ZbXQGwL+RCV/pzeaRY8QEAJCQAjcFoE2luSLFy/ijD5yt96+fXvbMRDjQkAICIE0AvjaTAUTuTK/6nJQBMywklmUPqNuUDZFthAQAkJACMyBQANL8s2bN/GJO5iRbPuZA01xIQSEgBAogQAJrrvbFUr0qzbbIsC46yTztkOg3oWAEBACQiCBQG1Lks9kxXt+0I30zY/E8OgnISAEhAAIYE4YyalQ1ZQTIw4+sz7Ggz4lv2JKCAgBISAEhkag6ldAOG/QLJMyI4eePSJeCAiBagg8PT2xW5KEDv5l75y+U18N+ZodcV4AeTphlBWQrAm++hICQkAICIFHEahnSWJG8lGsmD7MSH0jKwZEZSEgBIRAAgGO3uEvUUE/TYCARnmCQRQLQkAICIGbIFApu5Vvr2NG8v3KACs+V5mRAQ0VhIAQEAJCQAgIASEwLgJff/21zpQed/gC5RrHAIUKRxCoYUl6M5KPocmzfmR4VEcICAEhIASEgBAQAj0jQNLZhx9+SMCA3PtXr171TKpoSyCgcUyAo5+2EKhhSSJc4m9+sFXy5cuXWwRVvs9rg/dFDpjKsKs7ISAEhIAQEAJCYA4EOBrqP/7jPxZeCBW8e/duDr7uxgX6eTyO6MZ3Q0D8nkCguCVpPh3JNO3q05HQg6HLn/mK1wko9YgQEAJCQAgIASEgBG6FAPaG+ZZbHDy4FRSjM2sGjqPdRudI9FdAoKwlSZID+yEDGxxJh7MqXPZQCK8NtPVAj2gQAkJACAgBISAEhMAoCHi9TgrVKGNn6DQDh4OAxD1TR5dCwCBQ0JLk05GxfGGC9vbNj3hruL76bWaGLoWAEBACQkAICAEhkEAAPcqkdLFV8vnz54lHbv4TR4eQ/Uug5ZNPPmFz6fu//OMmf69fv0aFjnXUOqD5D9jGanwdGtTLcAiU+goI7wCJowEO7DSCk719Giukg0OnDpINg6WCEBACQkAICAEhIAR2EfAJkP7ObiM3qYBijNVtDG/D+5InHLKFMct/+9vfok7X0VE5C5Phi3VjVHfu6PPFZph0GSNQJCZJNDx2bGBG8lbUeQ1i3nbL4V3drakKQkAICAEhIASEgBAQAgEBwmvGLkLfw/IJFVRYEMCGJPyIQWjg2sUHo46oIDl9BCrrnH8TB4EW8uJNarsEq8INEcgfk8SM5ACbIT4dGfwuEHzDsRfLQkAICAEhIASEgBA4hwBGTqzs0QhRhN6yz86xluspVGJss3Akx9IsliFqJ/FGCssdYKQOf0Q4DKRLBe7zCH9gXjQwwwiaYeVSw5prPkzZTmZLEgcV70z8GuDM6DZjXjHJKee0mBICQkAICAEhIARKI+CjVT6iVZqGnts3+7wwHcGHv9Vk0aAqE3skoXRVQeUmxiemXblv6eEIIKocjywqPaFUfQS+55nWlrac2a2YkfhL8KkElnBjdDv52MqsmGQYKRUaIhC8kls0xK6ZrTq6LwSEgBAQAkKgGgKYSUGJWjrdspGqkdRVR7EZSdIvxuF333339PS0akbGlD979uyrr77CaMTyjO+HMqo1H9gLl9kLkGra9HdMBV3OisCu/okGm9OSRIjEZiSXn3/+ebfgrvp7uqWWg7w++OCDXx7xdaMreAeBbkfnImG7uUDxa3WxLz0uBISAEBACQuA6At66wMK53uwcLcRmJKo2izg25EOsYU/yFIr06lPEDMsZk9i6ZrMrLgM4WqVEN+dGYFf/xEuSzZJkTsc7iQlOvn37tmd8Y0sSansm9c2bN4jsXcdAzyxcpA3eQQAcLrajx4WAEBACQkAICIGLCJCBaQKS6FFF9+9dJLjm43zkI1iAwIK2uRuHXCUPLzOKdGjK1ClqTHqnQJzvaijR5c0RyGNJouLHkwwHTGxV9glx/xQG3AYiNdBcoiAcSqCqNoWAEBACQkAIPISAD0j6Ow81OE3l5biQhZ1FGd5NO0rzzq5I2lmtg+KN1br608WbRERNiAV7uM7hsRcp1+P1EchgSRLyjr0Xyzc/Lr45pYHg3YtDfFtvaWkyDra/lSt/8PFpqgmHaYZSjJxAAAWFHO/lo9WUT7SgR4ZAAHXt09//SW8bYrxuSCTHTMRZXSDA6oztcUMoPMshgwxlGPf3dWWYFuJQjemRiGWh5cDHQhNkGKp0eS8Efrr2Z6QJbw45tdearPG08bXU6PJCH0AKsPeal47bUabWuXF27Nob55rVUzMhEEstnF8zsSZeAgIm84IVNvykghDoBIFVG6MT2tqSEYcoMCkzEuMxD1pC3o5imr37npTmuILK0yOwm2tAhfdBIUzHRwv+05HYPP0nyuNOi18PdLJvvvnmUd4r18fnhDcoFlKVCWjbHWYkYvS6b68tF4neOVIoPbhX3tNEv/ppFAQIT8WWJGQPIWxHgbcfOglGxsYkg84pjv2QJ0qEANqIcW1z+cMPPwgZEGCrV8jRo4B6ySt8bpOkwRN9m9bMzeWyHP4xO0tfMNXzUZqr+OjmFQTIhEobk2Rfn/+eJNKENyRWfzF1+jcjAdSAYmTiFcTLPYsRVe7zQeXIVssHEWCFMOF98yCv28SGtGFWlx4BpRV5TO5wB7GA6zOLJnoHuMRjBQRQHE0vwXYy9294GbuBAlBI7+vfw0O7Rk/AgehRRQ9nx1b4HKWvcPoOHnwUZqPnc0fayGlIh3swHv1V4pmWJ/dJrpqR11+VVSrz3sS1b3SyLTdP3n7VmhC4gsDq+nGlQT07EALI21hBgXKyKoZw2w0EciekmsP3ocosWJ3QKTJui0AwkAICsiQDFKseYeyxLJ/QMGkpoVMKq/3GFc6VsRhNVi12hSTSOTAHfeqI8nnSkmRCx60z1YYwIxlIL/KGiEkOOgVFthAQAtcRwIw0fkEvx673ohZ6QICV1CxJ0tt6GBfRsCCARWRkEeqfIlQLOCSgbs2TLBI7YUnGCvkWDefue8q9K+Fcy3pqGgTOWJJ8OjKetciRzj8dGUaLfN+Y8uV+vGcy1FRBCAgBIdAJAt6W8JGrTkglFZO8j+WPUGonVI1FhhlcjrgAz7FYELWzImA2B8Gmv9M/74XElLGxYxz46fpbbHxMcftes41/vVImtd6EJZFIWUKsV6jSs10h8LAliRkZqzWkho7in2Dqr4o8WZJdzch7EqMU63uO+xGuUXpM5hKWRlcb56CQgxn4PMn777+POMVxvvyh93z44YevXr1KuOqPIHC3Oj4IEK+5d0ND/PaDALYQVkRMD296V7Iops2UJxBTCWU1YcQaHE5cGkuSFiSRTsA46yP/q74+dIKtmT08z/R9qIVWlc0uo3hEdahxq0FRvwGBVR9HPEuZwKGyCrdCYNWu6AQBhKdXMuJ5G8pYv6MsFj1g61VGodfDuNycBuzG8EYvBZxc/WNSTUwZM9tglUXVNG3Gl0UHYtChL4rJTRrfjXOAwwMxSWJ6sdKAvxntdoj8eCg3+ULx6zeKRy2mWeW7IVAud+VuSA7Hr/GCIXh72JRO5ir5KRg8xr0IvOgc/BlbCC64wwGDw+HfhGDvPjDToAlV6vTOCPjkCN7oZ8+e9YxJZTGFMonoWwWE+9dVzev5sau0HbkZK/9LfS/5j7SjOsMhcEj5PGhV0xYaTICAMncOPtuwGn5cvyQHLiggChuSp66FwILAbkySCsLqhgh4+wGB1hwHqIqXg0WiomqYAAU+eO/CQ/9oTn//BLByxesUZRzD/ZMtCidGYNWW6JnfJmKKN9fHcLjD/etYmW0OsYiooMrSRdwj5SxR1uuwqIWiCJhB95f0/t4RCowZSUO8okcebFiH9xbl26s7BgUcRQ2JVNdCYEEgsUIsM1aW5D2nitfe2rrwkKueJDQMY0PGg+Xrt2Uhpq3nsjfCpbf1PF5z08bcM7oTylW3LLcVU0vvi93FvwhA7mTBKhEGRFxk6SLRiD8SBdYS9fXTHAiYF99cLjbUviXJO2BcET07lZF3kOfXYMN8uKzw+s0xmcRFUQR2LUmJ7KL499k4sjdIqqXQNjAFPSfc7X4FQQflZp+Y90NVn+HofvARJTUR8Fkz3To3JxZTiQw7zLzS8wFgTWxGkrw05s3b9y4ko5MsluTOPkmyzKkXt4X46GGXzsIM5JE4zt4bPu/x6aefck7g4gHya7BhPlx6xSj8pIIQ6AeB+B3shypRUhQBL8dwKBTtMdE4568iXQknxnWg55tvvknvludXo4aikSRUorj9O5efP39u9DY/H+6Mj3ivhgCKlolHMTP7fIXnFlMJCXA8fHJ62iDJzaAjyc3EON24HuwTgYOa5/uYvAkGMM/iudtWfMRxGxQaJnGC8oM/8Rq8fPnyYGVVEwLlEOALConGceh89dVXiQr6aT4EPv74Y2O5IfTSZlshENDPmIFG5OKGQyYfpOeDDz4wj/Ns58d1FALzeLN8QMUoaizHWJjHW1BNIXAdAXPaIg3iQurwK+JziylOPDLpgWFkEcV49MJluYKnAZK+++67cj2q5bYIEKtj6U/QgJv46ekpld3a0P+doDvvT2gzzcPHIkAIpB06zHleZqF0KwSMDckcaJWKDyUmOAYxKBBYhsdHxK8mmtK76PUzB3ZJVYWJEfAGDJGK3vidXkyZeGCsCdfcceYlec3ee5t109MTB/DiKRfKS5b7ZnYr+aLMj1B71oLXkGblVHwNjcDu+zw0dyLeI+DFr1/C/VPZ7+CExuQz4UTEJsGxg9HIhSQaMbQxpYkhmJu6jBH46KOPzP4LYCfVMK6jshAoigC7h0yGGy6t6x+0yEvz9GKKt96vCAuG2Pk1d5x5g9bkTeQdWbXWFoGDmue6JYnsMDtb2jJTrneW6nKNq2UhcBwBr2off1Y150PA6A2oC/XTGlFf0BqNGQnUrA6PSk4f1qAdqSC789brbWZi7LagCkLgCgL+JfVz8kr715+9g5hiFLwcXqDzA3Qd0kQLSH6jqxANbvihywSp+qkCAstkWLckK0/NCtyqCyEwOgKKRYw+gsfpx5dn9IYKByp48ujUJ1iycpzYW766JZIIm+9Ud2IE/LjLkozxUbkoAmQNmKAEQfLVd7koGenGpxdTLP1bOjm81/cwelfCFnnpgdOv/SNg9JAtgtctSSbKHdI+jWdlCyPdFwIVEFgN2sT9ep0+/lXlmRDw1oJfvEvzy3EvRomkR9YFT9tBSvwMZ5XCZj74+D2rkUJsspqRA8oKvudkqM+1txDqC6I013cQU+SArCr0SNTT0jiNavpXbFcjzPEJkmCcfkq/jojArtq5zIR1S5KJ8sMPP0y/l1SHYY44s2el2YjmWdkUX7sIsCSbYB1xgMobkzDwvBIJ5eg0pylZneHeWN3F524VfFhydWjuBov4LY0AgsgYKrzCNbfk7TJ4BzFF4ujq+35is/ounscrsBCYyv6OqaDLKRFY9IF1S3JKhsWUEOgZgd0sAHPsQc+8iLYrCBgzkqYqxwHQIE0cbGEHg/ZEXmsaClmSaXz4dTUCsPuUKgiBiwgYM5LWVsXCxV5OP34HMUVe6xbmLBOPblY/DbV/EPeW0VigRxtwPFCj30mrnWEOyJIcfaBF/yQImEMaPVfpV9rX151BETAeaIS1j0oVZY3uVpOpDGGP0rC6m4DkGekfu0gabZLR4RN/u0+pghA4jQBvpXnfEUSVXVpp4u8gpnjxV9d9jPy2u1XJujeTAaFkJkx6+PTrEAisTr9AedBaZUkGTFQQAkJACDRGgC1wRnajMD30vY2LDPD9p9WtEZBRSHdRWHJ3yIwlSX0fuN5tRBWEwHEEmGDGnVRZEKVJvYOYevPmzeprjhnZQ46xF0o+iJ0eRP06DQKyJKcZSjEyNgK7aroU7rEH+Bj13q3rF+xjLZ2phR27td3FE3amg7VnVg3XtYr3vcdeFBPRRcUku+++iIjzwgh4OeDvFCZhs/k7iCm2R5qgH3AQFkZa9mBGQgxCyaxN+ECVK7E5awf8YffjLmFVkiU54PCKZCEgBGZEgIwy44TmiItdF0NGJIxmEFrm/umDdkIjWwVZklvIxPf90CgCEOOjckYEOMnGZ0aUkwCPUu7fhaWFacQUpjIRYAMLZiTe5IZ7Iw09XHpbt5zD0feuO/0gIEuyn7EQJXdHIDh4VoGQwr0Ky0w3fUbZls5UguuthDH6KhqOMEl0JViboE00S1TJmBFZkjEaKmdEwNsD3mbI2N1DTU0vpsg1QBMwUpENadj2XZmRjBr0GKUFLWU3kPXQcKtyQwR2dc4w+rIkGw6TuhYCv0DAaIq/+O2998zSYn7V5QQIeNugmiWJ+uLVxwXSop5+ulDa9pGpy15ZE6ZAs5TSdgQ61XkIASaVeSUxY2pmRiSonV5MkZbCa27WeiQwI1Jzt3xiCMxP3sVQ1O1oetdlUQTMPPR9BZVVlqQHR3eEQBsEwkFYW92T9LL1k+6PjgBKklHgUCmqZZShEGwtG9IMOplaXmnzrodOSBUZ4yLgJ5WfeK24m1tMYUYS5DGBIBx8b9++7dOMZBr4bxSxirGWtZoh6jcjAmYq+pZDkFyWpAdHd4RAGwSCg2er+y1df6u+7g+EgFfgTAyqHC9EIcz+zNBXRms2MXuleQTAEwWWbfbNxhUYNbTP+I7KQuAKAryJRhAx5To54mVuMeXNSPQBrLLsn/C9Mj1Wn/WuRn9n9UHd7ByBxJIN5bG+Kkuy86EUeTdCYDcmuesiuhFY07FqFDjEdDUFLpFDmzEckZi95niP6cY2G0NmOFjpt1wA2bpUQ3dCwKe4mynXEIyJxZQ3I1EGEJidJBWnB511KjYqqMxaJg9XGrQhfk0s2dAf66uyJIcYUBF5CwRMwMHznHYR+fq6MwoCq4cl1iGec9u3DLnKJ8fW4XfoXnyY2qv+QzMo4hsigPbv/VkJ+60mqROLKW9Ggvk333xTbWvD9XH07gbJpeuoNm8hrXDG+qosyeaDJQKEwP8hsLtypF1EwnFcBHxkya/NhbhLZCLlpWHLXi3E15TNIiKMMYlMUG7wlGNdnynMSKM7YtJ0skNvVjHlzUhGgY2R9Uf/So9+pZAleQXPHp7dPZVDlmQPwyQahMAKAuFU5ZXfdHzrKijj3/ShAPJGwl72ovwlPP30mzccIUsyy1D6QZHSlgVYNeInkrcQmqA0q5gyZiQ5ojiGqm1qyDiUuBuMXMIlwahl7EJNVUbAOJV877Gyqpikx0d3hEAzBMx+A0OHOdvT/KrLQRHwAUmzKpfjK+HpJ/aVMRyhuFmuQeSwRCMl/PzJ1ZfauQ8C3lpDCu2mydTBZ0oxZcxIvIes73UciCVGzY+Rv1OiX7VZCIFdbTNehmRJFhoFNSsEziAQb2JefZ7lZ/W+bo6LgA8F1LEkve4YY5iXBgUkY2wvls3QgC37bC+2qcdvjoDZIQkaZpq1wmdKMYVnLf7gx2kzkhf//d//ffDBB60GaOkXp0McpOImckkfvG07KFd6341Jxl4PWZJXoNazQiAzAruWpLZKZka8dXOoFGZM8wYDE/wlfMa4G4l9JZ599CfD46OPq36MgFfxFZaM8VH5UQTQ+E0IAqugk4ND5xNT7EBjoQ8ikdeZ83XOJYCERnY1h0enxIn6fqT8nRPN6pEmCISptdq7mW+yJFdR0k0h0AaBeBPzKgX4+Vbv6+agCLQKSKI7JuaSOdblOraJvq43frcWcAabhZyAkrIV7jYNMvLbbUByPjGFGYmVHgI+2FpXztcJ6r4RCBnnxvGmcD0YBQb3hPY1HAewq5rpJdsMtCzJrsZOxNwdgThhYBWL9Ou9+ohu9oyA0eGyBwO3ePcWbFwzuyUZNJ64l1DuQQ0KxAxR8GFJM5GG4EJE9oAAur6ZPKiJnZz7MpmYMmYksD89PV2ZA0GuGs3+SptXnvVBSH/nSvt6thoCaVXTLNmyJKuNizoSAocQMJsNzDMmB8n8qsuxEGCXS3BOL5R7C6EER+iOiXzIEtZset6ey+wqgcwobfp5YoyBURgRnc0R8NZaJ0e2TiamYjMSGYsReNFcJw0hqPtGs281qeAI1uLekUtKl4gBGaK8u8HVqKmyJIcYVhF5IwTSzkVjeNwIlxlZ9dp/HR3O9xujmz0gqQSnGN4sZWxvY0yimKKqZmlcjdwHAbR8Iw2wBMzUaoWGIcyQMZaYis1Ilng8a7v5R4Zffxm759Jqg3+23B2/hHlXRbne1XIWBHb1TDPfZElmgV2NCIFsCKSdiyGbJVt/aqgRAuhwJjDI0Nc5dj+tohl343V40pM2PeGv9760gCaHn3X5y+Ujx0L+ucmv61vLXpNOD2suJNXOTAgwZ4zWiBnZSY5Aej4PJKZiMxJxhzy8bkYyCePlo87CcWTmy5I8glLnddJLNs4mM99kSXY+oCLvdgjsKtaKPMwxJ7ye5NfgEpySUhtyolbb9ybKarXjN2PfuX/KZEP5Cqfv8Ka8evXq448/5px8XitUz+WPHjk0/9NPPz337WysxxcvXtACftmfm/wNZXqhL3qs84ZyuK5xDPsZdRo6PXgTBHy8qI4U2oV3GjGFNEBKLOY6VjrCMIuhHjsiaX8Xz2oVfLoEvJ+TtNVoVkcGgbQluaKj/qQ/ISAEOkPAvNXmEn2xM3pFzhkEjBnAKLPinmnowWfSqWssEg+2t189reigue438WAN1LV0p+GdwqrkTIiDyLO+HmyWwSVi8CDVD1f3Sr+Ew8Mg3vgB73pAOHSCxxxiCokRPGXXBR0eQCTb8hf7+/oZtWXyeE8l8rCTeSUyjiDglZOwYlJgxTSNKCYZ46OyEOgCgRWXT0SXF9PRjyqOgQCOajOOaANZfNW7/Mc5Ub5yrKD4X8/dQfVJPBg0rUSd4z+RZfrJJ59g75lOQ0zSdIcNybrIr7uBxNevX1Mtbpbllo6WP0MhgwuShD1zZdKa9pdLb0mmB3e1Ed28LQI+IJm232oClZ7JQ4ipOBoJdKBN2sKVv1jgxPik9f6ao7b0ReojUjHuF3lIkDm+o3LPCBjlxJC6oqAay1KXQkAINEcgvZwjo5tTKAIuIuCHGBPlYptHHo/1D7M8LJc40Y+0c7xObHqt9piRcXS12FCkDM6+fZZJjz+0bQX0sDZjxYhmMT5pxIBANeA1LbPoct/UzHgZE7bA6wnL2J2amgYB/2L2s7JMIKbiaOSq3Mt404u45rO059nVHJzOCfBjZ+aqX2Le65wlkScEboiAdxXHbzKK7A0xmYzl2OBhcHEq12HQ2DnxvKJcYmqlJzOd+mXpHBQxa4uxlzbhfGofxHhjkkZiFyzBkHSz/GpY5pFzHB15ynNB70ceVJ2bI+DDethvnWASv8tGRg0hpmqakRlFaN7Rj8XmMojZ3ZR5CVZrCwJm/TIv4KqSIEtSk0cIdIfArk8orct2x48I+iUCXvv3Gw9++US2K2PBmkWihM3jFVbT6XXeeB1irYXyQet0dck06k5Mf9pIgwyfbrowWy5oQKdmTKt5Ja4PnFpohQAviHkNu5o2ZkobUjsXU5XNSMBpNYvS/fplDgdB+hH92gMCW6vY8hquZi50OgV7QFM0CIGGCJi101yWU0wbsnyfrltlJO7mjKUtpXMDlFYKV5elhzoyZuSjygoKtHm5MEQDAVj44VcfrgzVKBgywlNL4VGq4pZ3yz6AI/mwC9rNK/g5k57eNeEaWkzVNyNjeVVzmI705aXrQR/fkcZVpxACXj+Jl7NVr7dO3IkhUlkI9IJA+mXeDVr2wobocAhwJIwZPsbafJ3JPZTnhunXN5qedb7+7h3OnMDESlSLY4mJaomfcKCivS0VsITfvn2bqOx/8v5XWlvOrIf4YEmieX/22Wf+8XAH6AIZ4WYoJH4KdU4XVq2C063pwekRiD8gsTCLuyeOvbdFYFwxhWxHDqQlXnZsvbWWvYvTDUo0nYau4YPpF3BVSZAl2XC81LUQ2EQgrWEXVUw3adIPORBYzfnJ0fB+G2lnP9pklu9lx3Sk1yRqri5LcQvpMuepBjyx+l6+fJmu739dJWAxIIMaxMuYNlAhI/1Kpn/1VD1059mzZ0abZKCLnhn7EHmq3BsCOFyMtYM/pc7B0UegGFdMEXAzwB7h92KdtKpwsfGLjzOvTE4Kc0+i6SKqRR/fPcN8db79cVGa1LgQEALnEEDBReZuPVtUMd3qVPezIBAsn6U1Ftp0sCtLpzSCv9xvjoobxxr5+uuv4zvXy2mlkPZXl6WD/UJtHDN8eno6+GBcbdV4BqhXr16Ft2yXCzOmcftL+QqbvjV/B42Nv3AfdRaa68yr0KkKoyDgp2twmjRnYT4xVRrS0rLlCv24J4h1x/NNoukKnhWeDaveal9MtnWXU6FEWzUrBITAFQTSSj8vORWutK9nmyDgY3TocHUoiZfz1UWi/k1s19O8o5GEQBzL2+l2eNB4zQ0OuwO0+6rS4G4jV+jnWU8DrqiLberxKRHwcqD05HwIRk+eeR/rX14RUw/xPmVlL5qEZ88DjTRIvGJbskLZrQnQ9JMQaIYAG+eCorxKRNp1tPqIbjZHwOtJcSipKHneiC3a3ZHGVzNLjzxIHSL2i46CHbgbM0y3mXbqh7DnViNeVfI1r3DqW/N3EBdmnxvDTXjH19SdmyPgU12qiaAjyE8mpo6wPHep0A3TAAAgAElEQVQdL5oQmO/evZub63G5SyuWWwuZLMlxR1yUT47A1ku7sJ1+4SeHZkz22B9iLEmcBavZlSX4m0lFw0YKBh568MXzihLI4ILdbTwd0mQoGeUKiabGkqRfbzOUmFdqcyAESAg3CwerTDURdASoxMt45PESddILcYkeJ2vTuyokmrodYiMfDJ1b74IsSQOULoVALwhsvbQLfR2uuL0A1ysdPnTml9hCtO/uPirUb7rZ9AxPPBvMSIy0c9sjE43HP6VTfZaaKOKQET9lyn7cTYUslxirxqat028W4tVIHQS8Bl9NBB1hcDIxdYTlO9ThSDCT94H2snuyyx2Q6Y3H9EEJLHNbflVZkr0NpegRAv+HQFrPliU53ETxatwRQyULm7uzBdqyb94who1hJLEsmZrmEnUzhHaDSWnqHL+kta3K0I8OtPVrfN+P7PIrLWDOVYv5mOmkLLJ4jFRmqhvnAu/g8+fP+0FmJjHVD6o9UOIdFlsyswdqb0tD+gVMaKSyJG87Z8R47wjg/knHOtIOpN7Zuxl9qHEmb4R0xPVj0AogY7r2PSQWCV/5yJ3dL0me7jGoILwd17NGE7scfb7oFuOo46zB8duKDYldR+M1NXVjSUKtsRy26Nf9OyDg3S7+TlscZhJTbZHsrXcEdSweIQ9vYMKL1xv9N6FHluRNBlps3guBtLa9u+7eC6y+uQ32TyDT6/3hp+yF9FTB7MkeN0uvSTB43E4zaISApPdzm5pHLhN0pt8+0zjRy++++w7TkQb5++GHH/gEZTVPwUIMg2iyyMBKX28zI3XPS79Jm7f+9DtYCMOZxFQhiMZt1q93fk0cl7s5KE+/gIkFUTHJOSaAuJgTgfRKj8I6J9szcmWiQ6hxNaNV6amSWCFOD0W6R5o9xz6H/oVvf3vV5AS1ibXzBCzkEWBS8neCkiyPeEzMxMvSixoZDgGvteOIqezp2AUtLTROvI8Xe+Txc2Jqt98bVmC+serFjMvPFaPRvJxOI8JHubVJEsplSTYfPhEgBDYRSK+d6XV3s1H9UB0B7B+TRek1/nJE7Z5tkJ5m5whLT860iyTRY7CLaCGLHrxFJ7lYiYUzQWHbn/y88iZEWwrVexME/DTIEtLPyMtMYiojLNM0hbg20gmfYEgwmYbNcRnZWgoXjtJKgizJccddlM+PAMLXpKvFPCOId1ffuL7KrRDw66VZU4sSlgi7Lf2mF4kTtKW9mzR42pIMq10WmhN0Zmn/BHQXH0FiGGwZfUmJi6iO/vgXX3wRIvkLL8ifLI6YjMjMJKYywjJTU9554R0cM/E7Fi9hbV0lO70gypJcBU03hUAvCBi90JCVfvlNZV02QYAdSiGSthCAdyD7vsQEayYc6mtmJ2Z3WqZntacw3FkcK7m2eCXoTC+cgZ4OC95J4R0ZHZItksoh4E/W8XfK9X6w5ZnE1EGW71aNLA8jnRh03Bx3w6FPfhOrIQSn07xlSfY5pqJKCPwfAmmdO/3yC8QeEPB6vHfNFqUz7ewvYTIZy9lwx5Q+HQ/58ssv+VoJ59lkST1NvD4lYDE4FLpkyffHJBbqS832jwBHfBsjjbmd5fXJy/tMYiovMjO1ZixJWPPr40z8jsJLIj0HFtJaKBVkSY4y0KLzpggQLzL71GMg0ip7XFPlVgj4lXJXLucl1SS2mcazm0zEYBMWGr1XZt/wG19u0TnoJsnAmkGYCcBO3fCrCrdCwIcf/Z0eAJGY6mEUStPAaWRmxUEI63tmpWHfbT+tSZoh863JkvSY6I4Q6AsBoxca4iSFDSBdXeLqM772+juUtuylBajERtxzSKa7wy1y/SOQ5wgzTyW8sLsLp2mqt0sf9PbujN5oFj0lEOCTfeZ9xEvS8GzhBI+GTlPztmLK4DDBpcKSHQ5i+u1Lq6CwI0uywzEVSULgFwikX+O0CPhFQ7qojoB39aVHszqB72VX0TzLMVP9sJ94cUa3JMldNMOaHpR4gFSeCQGT1wprg85tM5+vj1H6jehHTF3ntLcW/Az0s7Q3mqenJ7Ea8urtJsPLkpx+hojB4RHwkjdmKb0ixjVVro+A2bEGAZVXzfS5nUQIdxeJR0FLT0gfLnu0/Vz1E2tn+o3LRUDRdsw08/OwaO9qvBMECD+azRFEp8k/74S8QIbEVIBi+oI/r1V2e9tBT+99OLIaypJsO4LqXQjsI+BP9o+fIXmyQ80gpvDOZdZIo8n5dbQoPundR9k9/YmUUdiku+znxJ5Gb8uSHH2TJICsfvXhNFB6cGgEvO+msgg6gp7E1BGUJqiDrmIy7Vkffb7rBJwOxMLWUriwcGR0ZEkONNwi9b4IpJ126SjQfVHrgHPvBSBYlHbA16T6iLvxIXqMlmCe9UqtqVDtMmHxZsekGlOhIy8QjmgD4XEVZkLAv3QdWpJpwLO/kqOIqTQsI/4K8sZrgGg6fZT3iAh0SLNfLwKR+FWPOH9lSQbEVBAC/SIgS7LfsdmjzCvxNTU5k+VoiM2e9JhYk/A9p6exoa3oZcILm11tLcqIb5xDVswowFH2HGbfr+70iQBquhFBqPK9fcRPYqrPyZOdKr/2eU9H9k7VYAIBnKqJt+/gki1LMoGwfhICvSDgQ1sxZQm1OK6mchME2KpkDDYU/WoJyYlFAjQMYRfxSa9JaAz9+J4Tr8zolqSPtxhD4uIo6/HhEPCf/fB32jIlMdUW/zq9478wA41okpOrDvhbvSSWQh45uHbIktyCV/eFQF8IJJxD+JjTe6b74uR+1BhxzHiZqFErSPJ+D8D7m2O+uvI9by2fmNajazbGkuwqFBzPB5WrIcCUNv4RFPqBPh91WzFVbYbU6ciIJjo1K2MdMtRLjIAflPArq+GR1Fbqy5IMoKkgBLpGIGFJQveWZtw1S7chzq+XCfFdDRVzFND1fhPmMQj0E5CceJMk5oHx+iM3+kH++hxTC+cQ8EFIf+dcy6Wfuq2YKg1s5fYRTUZLwbuR10dQmaMJuiM3ynzvOmYqrXPGNWVJxmioLAT6RSCd4JpQ4vtl6TaUERMwQpk1lf1sbQHIe3CrPy805q4rtdUoNDGdJnQT/zRE2XsougoFD4HhlET6HHveAlwq/TN7WzHV/9A8RKHPWPEO1ocaVOXrCKT1xuMDJEvy+lioBSFQCQFjjcS9EogYQi2Iab5V2Y+dV/qHBiTBDgtSVymjs1qSOJiNZnA8PWnouSfijyDgvTleuT/SztB1BhJTQ+NsiPfHgCGaPvvsM1NNl5URMOtF3PtDa4csyRg6lYVA1wh4ayQmN7FGxtVUboIAq6ZJ02o+XhnjbygKW+YZXPemsG6RytrZlcX76ERFLWALbvyUApIxGjcvI4KY4TEIiKDmmRExPavl24qpVTQGvem9GP7OoKyNS7b3PMa8pLXNuCZlWZIGEF0KgX4RIME1kW+QcC/1y9KdKDOiuc6hF3lzw7aGK2ErdnVkK/RPvEnS+ybMlNsaPt2/CQJ++fBzpgkUElNNYK/TqbdYcC9KNNUBP9FLWmN8yAspSzKBs34SAt0hkJC/SnDtbrR+SZAXzRXUOBMI/SVFea5QFLYYIQbiuc7T69lWtgKStJcx+nGWuvPP+bAwsmLoEOt5LPTkBgK8jEYg4APi/d2oXu+2oapEx2OJqRIItGqTOeZzJXQMWKvhCP0mLEk8Ow+tHbIkA6oqCIEBEHj+/LnJUIqJ3lLo4zoqt0KAA7XN2DFeDdW4XHEArygEhElh6k1jqGBJEvbkoMLKI+vDwgmvUxggFW6FgD+2DRU/oVD2AM49xVQPyOeiwaslPjaeqy+1cxABlqfEi/+o/1eW5EHYVU0I9IJAQkFMiIZeqL83HV5Alx6yhB6WKw7gFYVlkAnxdXimwpYliZH/kBd2ayJzhi2Yw7sf661Hstw3E4nB7RD8LJyqkSsI+P1p/s6V9s89KzF1Drf+n0Ieki0V09nbAWwxbfcpm/XCMJ5QMk3N5VKW5CosuikE+kUgoaEist+9e9cv6benzPtifSgpL0ilQ4JeUQj0b1mYoUL9QmKTZEKXfYjO9Ar9UFPHK/PWe3Xt+OOqeR8EcJcYNbGHVUNiatYZ6Be4hAIzKwgd8uXHJRCJlvLo+yhLMqCnghAYAwFUgcSGriaK7BjAdUClzy7ju8Clj09MzJbrkGwFNLifJcR3ncK4ha2AJHVyoRS6yNVgTP9W2b/13mex9azu3w0Br8on1Mpq4BR9X8YSU9UwL90RSf7mw/eMMrs8Sver9tMIoHKYcYnrn1g7ZEnGAKosBMZAIPGqo1NW3qA1BmTdUOnHrrQaZzZnZkTi9evXJhS2NE587+npKWNHuZoKZp5vMIsiS2wwnC1hIj++x1x3eN9N+Bf8pa7lgne+dp49e2Yi8LwXzT9HLDE130zzS5v3YszHdf8cmfUiJpjXEPkQ3zlSliV5BCXVEQJ9IeA/Thjo6/8EhUDqPQucmWQ2KCbEehaIjNYY2gw2T7jzUAEDxisKSwtFOcLPjQXLH4m1jzpNEpZkFtMrAIIZ+WiC0EPgx5U92t5bEddXWQh4hT5M3VbgTCamWsHYT78EvkyuBFYKy18/FN6WEr9kBCi8ZAg/JQqyJBPg6Cch0C8CCWUxISb65edOlJmxw6Irurt1K9qWyG85MhokjK3aoqikWawyT8ObN28++OAD2KFr/oAR1QR70tdcvZPYJLkF0Wo7Wzfj73CcW4+3Wk7f9++7mWDpx/XrDRHAF8m7EzPOLCqdZh9358tb7+BwYsqzds87iGjDuL9jKuiyAgK4YlcziZauz60dsiQrDJy6EAL5EUioqgRe2uoE+bmdq0U/dt4YyMgxdp2Jgl5vHKtsNYhBLO7ly5fX2/ctvHjxAtyM7colK99BOzwRkMyCT9CT0NFPJAh5lo/cYSCMqg0g1cKhRyhUnT4R8CpjUSm0C8IcYmqXzZtUIFvEBCSRsdUS/m8C8jk2E6/56bVDluS5sdBTQqAxAv4IvpigVS0/rqByQwQYO5PKVXp366q/31hlDwHijWEex4JKrFIPtW8qv3r1KtFyMOHMU+Yy0YIZDvPgkUscvaH9g/QcaXa3Tug01JS6FqBQIYEAr7BxoLBqPJounmj/xE+ji6kTLM/6CHPJrC/MN3m4mg83L7hfMgJVq8t6+DVRkCWZAEc/CYGuEUi89glh0TVLtyHOj13RIVu1Lkws6zj2ZJmuxvewh0voChhpac/IEUaI0h+pdhwEUzMMKNpwzQ85mmmDMa+dSGZodLmKAK+qEQuo/mY6rT5Y7qahZ+no9GtbWUyVg2XElr3E9jHwEfkanebEC87KdXpbiizJ0SeG6L8vAmTQoTiu8o9OcHz/2GoLulkUAa8z+aU3IwG+OxpPbJZIdI1JthpzY4k6vQ4luuOnxOKXfjD+dZXmuMKVMsf/BH236DgaInnHjeN/daDNU7oUAgsC/qWoOXv9KKzO3lHElGfntne8XMKM7PCjUDccoMQLfsnU/0l/QkAIDItAQsnGwzQsW7cg3AturJFynK9qadghj/a4moGGSvpoO8frb7lLgh5AhXRru8roFfrj8OyVdtIsrP7qxxROV2vqphBYRcBLIdaU1Zp1bvopzWs+hJiqg88QvXiJLbnUw8DFS1VYPZfC7hqapl8xSYOnLoXASAgkPgeC1Gj+ibCRoKxOq9fhEv7C69SF9Mu4qRBJi28mygTf/GoEI0W/HrlrB64atzEXAWrWy1UcdruIW4vLvGJB92WzZVEc4n4pExw2Z1qAgxz/BiVdphEIr0aolvBOhjrlCquv5xBiqhwmY7XsjwaVXOpkBBMKxup79wDZaUNTvwoBIdA5Aj5DKbz/aAmdE39z8ozvlgMwigLiLS7Wj+M9rqqYFeZYmM9bhbTDOyYbM3jVaMQIPI5DqEmoJBzVw9ilyQhP5Sp4taBtNCkXX2qnMgJeLPCaVKYh7s7TM4SYilm4c9kPX9vpdOexiHlfXfiWJZXF60TYP278vfhCZSEgBIZDABGAINhSsi8KiOHQGItg7wUoagz4cOLxnBbCAn6aVTAjGdCtub3cx6BKDHpMdtBHQxQxbvlRO5CWgxlJO/W1Je+G0MuemAn6aQuB2NWyvBF13ustegYVU1vs3Oq+N1eOLzG3Aqo+s4mo4/VNGbIk6w+oehQCmRHwBklQka/LiMy0qrkIAb/u4tCNfs9f9EYUGZK73cT2WJha1dRNT3OgIT29Y7JRaIKhBewXrWKU3biFovb/6uh4bbvacKzSo5tDI2C8ErxfvCMNOfKvfP9iqiFc/XSNFArCeSnUl439oNEPJYl4AwtZWBlPEyxL8jR0elAI9IIAgsCI73CJmOiFStGxhoDPBSqqw/kVJTax1gj8CVUgtprq6wdmN+BCALomhuIqwcvN2IyEflPZx2FoFvMs0WD4KXbc0HITVclrbAeJD1yoIAQCAj5TOgTwQ52ahRHFVE18+uzL6yFSPzoZKf+CBxUxy5suS7KTgRYZQuASAl6zDJKiiaZ7iZk7PexNmnSc7To2sYm1TJKtcBaagU+JwfKsb7TEMQq0k90AhTH2jBm5YOhZ222ZwYqjN9Rfbfn6GKVbWNWz04/oVyGQQMDPKOY2NxOPlP5pRDFVGpPO24+l7rKylF7LOgekH/LiZStohkshi+dalmQ/Yy1KhMB5BBAHRkCES4TI+Xb1ZHkEUNrCYFGoMF5YRKZTtvxhngXdEVsRQ8vUgTYsulCnPDB/6IFO402JUMIlagp0xgshl9wEQCosf7CQMPZWPbVEiWMoaJ9Lj0YrKADFex/Sm0X/gKNKQmADAe9YaT6phhNTG9De5bZfL5osFneB+zCffr34eXl8b8uJfLjt/6soS/JRxFRfCHSKgMKSnQ7MHll+4LCI9h66+jv2VWxxhaVlq0DlClQluEIp8cruFrXLfWzCXVUGph7CgZapj22ZILX0T5Uzokuzo/Z7QMD7IpnnzQkbTkw1R6wVAd5cyWWltOJomn4TC1zsh73CryzJK+jpWSHQEQIozd4pGFTqjggVKb9EAG3JWER11mAmDBG8rTkTSMJuQUv4JcnNrjD8vOEdSA2FR409GEwst6FZAqHNofAaP9HRZuOhjidCwL9ZzWc76I4opiaaFEdZ8fIzl5VylALVW0OAFTOsX6bA6r/2xJl77/OQaV2XQkAIDIoAH45HOqwSj0B59uzZ6k+62RyBDz/8MLYQsO64/NWvflWBsB9//JEIG38YtIEG1AKsJmxIrJQOP3a/0MyUhmDIRtdcgIJm/qD5+fPnJ6D79ttvwWFpNoYCNBYoPvrooxPN5n3Ev+Oo+5999lneXtTaDRHgm/LM85hxLr/66qv4TqvyiGKqFVb1++155tRHo6seP/nkk1VjMq+OIUuyq0EXMULgEgIst2i9QbGO2+pHJ4ipUnlB4M2bNyZ1U+aB5sYqAt7p8MMPP6zW1E0h8CgCXu+UC/JRDG9YX9Omz0H3Fn6gk5DD09NTuLxY+KOLz+txISAE+kGAKJYxSAJtKASIlXCpQlcIEEYz9KweBmPq6PJuCLx79y4ESxfe/cy5GybiNyMCqwmuGdtXU/Mh8P3335uoF+5sJUD1MNBbGWoEJLcUxXNky5I8h5ueEgKdIoCAQI6vErclVlYr62ZNBMggNSYBSZus0DVpUF/9I0DyrSEyr0JgGtfl3RAgTdosHyRHSBDdbRo8xK/XK/ydhxpU5SwIEDkwFn5olgHKu3dGlmTAVgUhMAMCCIgtOa6wZM8D7KMBCkv2PF71aSN3HbU+7pdNoT1s3YxJUnl0BLxvYmtBGZ1T0X8dAbwMRigR79K27evAXm9h67XFVfTy5cvr7cctyJKM0VBZCMyAAHIcFXOVE2+urFbTzfoIcEgMa3Dcrw9Axb+qfDcE/HzQ63y3OVCBXyaVF0R4MSp0rS6GQ8CYkdDvPRHDMTUBwV988cVWQLKEh/r/bZmtE0ApFoTAbRH4y7/8Sy/iQYPDeDixY8vOvC1cnTD+n//5n//6r/8aiGGwPv7447/4i78Id1S4MwIvXrz43e9+FyPwT//0T3/yJ38S31FZCFxEgBn1P//zP7Ea+t///d/cNMe6XuxFj0+AAP6Fv/7rv2Z6BF7wQUgoBTQaFj799NOtkxf//u//Pjthiklmh1QNCoH2CLDffSteIedR++HZoMAP2ao7YONp3Z4ZAb5QwtbZmEM21ubd6xI3rvKdEZAguvPoH+edLAljrkgoHUevXE0CkuZgttBXIY1ClmRAWAUhMBUCWIwmSWlhDxHDJ+mmYnUWZtjzZsLFLNXKK5tleC/x4TUAr+5f6kAPC4GfEeAAMDO7WDVQT3/+Xf8XAv+LgPdK+ztCqjICKAxbCcbcL/R1aFmSlUdZ3QmBSgggMrYEConysk8qDcOD3fgh8ybEg02q+gwImGnAqQlsrJ2BMfHQJQJeEJXYXtUl6yLqEAKrXyQqZKgcIkiVfo8A76kJFC/AEFcoZ+fLktTsEwLTIsCXZ82R7gurCBqvKEyLwlCMmW+BQLsxIYbiRsTmQQClzSgHfp7k6UmtCIHfI0B+hNkYSXK1vkis2REQ8J4FKRUBnFYFjtLdMhcZr3K7IWRJthpx9SsEaiCwZYdwn51XNShQH48ggKw3eWUocBqpRyCcsK5/i6W0TTjMnbHk55g3HjojWeRUQoAlKT6TiV7Zl8HpDJW6VzcbCPh3dqmIV6jop1lkSW4MiG4LgSkQQLhvCZet+1PwPTATPtwkBW7g4bxMOm5m8/0PlDZlkV3GVQ3sIED6tElpYR4yG3ce0883QMAvSVInmg87KQNmpVhIIq/V+yLzUitLMi+eak0IdIcA2Q6rR+/gU9QhCt2N1nvvrSpwHdIpkuog4JUDKW11kFcvPlPO3xFKd0MAb4KxTPA4FA153Q3hc/yabKbQCOtFac+jLMmAtgpCYE4ESJg0cj/wiYjR0TsBjX4KZklgj5xs/n5GpzIlxv2PV8hHrSuTpO5uggAzzXgh8WtoybjJ6G+x6dUJs2BtPaj75RDgQP7VL3+QwMJ5GeX6XVqWJVkaYbUvBNojQJhrVfvERJGPuf3wOAr8wuwDU+4h3ZgQAfYjGf2AF7ncwQkTIiiWLiDATDMBcJYM49q40LweHQ8B/AhmAuBrMJNkPK4Gp5gosRmUwJA3+8NPGQuyJDOCqaaEQL8IIFCMd3mhFQGkE/l6GzZyUczBiViS2qHU2zBVoMfrB97LUIEMdXFbBPx8q6Ob3hbwzhlnJcKbEBMp31aMRpMyL6kZlIUM4gQcwlyBJFmSFUBWF0KgPQLpHNf29ImCXyIgBe6XeNzxCve/iUWzH0kHJN5xKrTjGa+WkUUEyZVs325AGvfsk5j8ncYk3qx7vhFlztFdAKiT17r0JUvyZpNO7N4YAXJcjU6wgMF3JkiyvzEwPbLudygpFNDjOJWkybv/V9/fkiSobSHwns9d9KFywXQHBDBafLJ96dNc7gDsaR7xNq4uCiSg1VQYZEmeHkE9KATGQwANwBzsvvCAW1EfLexqOIkhm62tLOHKQ+5qjEoT41WBVaWhNBlq/+YIkCBnku1xPkoW3XBWeA+C9zLcEJaGLLMitM1rXXiXJdlwDqhrIVAbgUSOq5TU2oOx159fpL1psdeGfh8VAbbFmpwlPAty/486nIPT7WWRchoHH9KHycd3YCQS+ZNKtn8Yx3wPECI22x+WtvH7vHz5Ml8/+y3JktzHSDWEwEwIIPpXlQDluPY2yoQCTACZZUNH8Pc2TIXo8V4DE6Mu1K+aFQIeAf+RW4wKnQHmgZr4jpdI3r8wMfu9sZbIa101L4vSL0uyKLxqXAj0iADfFzLZSguVynHtbbTMUk0eS/1FojdMbkKP0dvY96Jvf99k6Ptk0/sf/Z0+KRdV1xHAa2AkEl5OSaTrwJ5uYSuvFQ2B1LPTzZ57UJbkOdz0lBAYGwHEzepHQYh7KOrVz9D6MJRZzvshVZRkRIBEMn+yRcb21ZQQeBQBzAazZCCLtFg8CuOg9bVDsquBe/PmzapPGedOk3xjWZJdTQ8RIwQqIYDXalUSob+aOFglgtTNGgLsizPGpJLK1nCa7Z73F+itnG2MB+THT0JvYAzIlkjeQQB/gZFI+BR0sMIOasV+5nDE1XQAEs1INyvWbaphWZIpdPSbEJgYga0Nk6wZ+lxYP+NuLEkIk/bWz+iUoMTrbSSS1fnAdAl21OY0CMiSnGYoH2IElcAcEIoZWT+F8iGaZ63M6rCa14ptvxobqIODLMk6OKsXIdAjAniwvKECoWgM+ihIJwPmk8oaLhidYDI3GX58vQY/NwLirk8EMB5MJAoDQ27HPgcrI1XedymJlBHeh5oCeQ5H9I+QrNTQtpcl6UdEd4TAjRDA3chZ3oZh9AM0Bu2BMbC0ujTaGxnIHP/dihj1WxoBr7eZCVCaALUvBLYQ8Gl1/s7Ws7o/IgJ4CsyebcSRPkfUZCgZC5NmvJDBzbZJK7Ikm8wHdSoEekEAPxZiyBylAHH4veR37GSQvCHhw1adkCoyLiLAGYnG5UzWQENn80V29PhkCGBCmHO/MTM4IGoyNsVOQMCbLn49CpVVKIcAaWKrKhnD0fwQXVmS5cZdLQuBMRDAm7VqmbCEcETYGDxMTSUDZOLGDI0ixlOOuQKSUw7rTEz5IKS/MxO/d+YFHwFpkzEC+BGanA4a03DDMss9LkWzWxUcGI63b982B0SWZPMhEAFCoD0CrA3e9QhZ+MC0YbL98Lz3nncDm8hVD0SKhusImGElWYCPwl9vVi0IgVwIsFhwBFTcmg6UjtGYqey1Ar8SzcRvt7wAu8kxhlT8y6sxgPpcyJKsj7l6FAI9IkCCxOoigdOLjLseKb4TTQyNyUA2Uco7gTEzr2ZYV9OZZuZfvI2AgA9C+jsj8CEaUwiw7htLEg9C80TKFMWT/vbq1StvMaIPMDqdbHyQJTnp1BNbQnJnXs8AAAQNSURBVOBxBEiT8MYkCRWkVSiX8nE4cz7BgkHe42JMdrWE5GRSbb33Hho5vpsFCQqyJDUpOkTAHyiNUqs1osORukKSz7SXOLqC57lnOWXHDwQ6AIkAbU/Zidl5/6effoqvVRYCQuDOCKANoL+aFDsAwZj88ssv74xMD7wzOgwNYatOPJE9YDIlDUtKeT+KwpQgi6krCLx+/drEIbls9WH0K4zo2VUEWGuIQMYb87BeSLDU0rMKV6GbLAQmS2XpCMdNV8FhWZKFJoCaFQKjIrBlTBKu7GFv96iwim4hIASEwCwIsEwsKRKBIVkaAYoJCt5TQEDy888/n4C1UVjAjMStHxvzC+W9mZFQpezWUSaV6BQClRDA6UjihDlTgb6RX/oIdaUxUDdCQAgIgY4RYJkwWyFQef1uro45EGkpBFjuzc9KbTWAFL3EU8P75c1IMl27ikYuIMiSLDoZ1LgQGBIBtAR0AuNyhhNEm4zJIUdURAsBISAEsiJgsltp29/J2qEaq4QAq7w5KZSln0+JVur+9t0k8sJevnzZITyyJDscFJEkBNojwB4tIpPemMQxqe+CtB8eUSAEhIAQaIoApgX752MSMD/evXsX31F5RAT8ES8KSNYcR9D2Z1VgzHe7vUiWZM3pob6EwEgIrBqTpFuQuy9jcqSBFK1CQAgIgQIIeAPDGyEFulWTBRH4+uuvjRnDiq/Tvwoi/sumX7x44VOLezYjIV+W5C/HUFdCQAhECMiYjMBQUQgIASEgBP6AwLNnz8zZkmSyyM/4B4AGLHlfgPcXDMjWGCSPaEaCrCzJMaaXqBQCrRCQMdkKefUrBISAEOgcAW9meFOkcxZEXkDg+++/N8cmcfbe8+fPQwUVyiEwqBkJILIky80KtSwEJkFgy5gk44Kt4ZMwKTaEgBAQAkLgQQQ4SdIc9E1uHgbJg82oehcI+DOT/J0uCJ2OCE45Gi6pNQyCLMkAhQpCQAhsIrBqTLKbgh0UMiY3UdMPQkAICIHZEcClaFg0cS3zqy67RcAMHEfumUOVuqV8aMIwI/1L1PneyBhwWZIxGioLASGwicBiTJpdMTImN/HSD0JACAiBGyBAgqs/5fsGfM/PIiPLJ8Hm57Mph6tmJKHgbk9q9WjJkvSY6I4QEALrCGwZk8a8XH9Yd4WAEBACQmA6BDA24t2SCmSNO8JxZIxxjId1XKZ6ppyv5sSYL6SS5vr09NQz2YY2WZIGEF0KASGQQgClgdP5ZDqmMNJvQkAICIE7IYDii/rLZgfUYhJV9BX7QQf/888/j8dRAcn64wj+7D2u3++VHt//6aefrjyvZ4WAELgnAnx1KjCOYaklJ6ChghAQAkJACAgBISAEdhHgqzl8pnupxuFVI3ph/j+g9Ch0aIDhkgAAAABJRU5ErkJggg=="/>
  <p:tag name="POWERPOINTLATEX_PIXELSPEREMHEIGHT#5C5369676D61203D205C6C656674285C626567696E7B61727261797D7B63637D5C6C6566743C20785E32205C72696768743E202020202020202026205C6C6566743C2078205C7468657461205C72696768743E205C5C5C6C6566743C5C74686574612078205C72696768743E202026205C6C6566743C205C74686574615E32205C72696768743E5C656E647B61727261797D5C726967687429" val="133.3333"/>
  <p:tag name="POWERPOINTLATEX_BASELINEOFFSET#5C5369676D61203D205C6C656674285C626567696E7B61727261797D7B63637D5C6C6566743C20785E32205C72696768743E202020202020202026205C6C6566743C2078205C7468657461205C72696768743E205C5C5C6C6566743C5C74686574612078205C72696768743E202026205C6C6566743C205C74686574615E32205C72696768743E5C656E647B61727261797D5C726967687429" val="127"/>
  <p:tag name="POWERPOINTLATEX_CACHECONTENT#5C5369676D61203D205C657073696C6F6E205C6C656674285C626567696E7B61727261797D7B63637D5C6265746120202026202D5C616C7068615C5C2D5C616C7068612026205C67616D6D615C656E647B61727261797D5C726967687429203D205C657073696C6F6E205C6D61746862667B547D" val="iVBORw0KGgoAAAANSUhEUgAABfAAAAFACAIAAAB83cpGAAAgAElEQVR4Ae2dsWLeNpa217MppvO42u1sd9sp6bbTuNtOdrmVoitQfAWKrkBWt52iK7DUbeeo2y5xt53tK3BcbuX/nfAfDEICh/xIEATAR4XNDwSBgwcgCbw8AB59/fr1n/iDAAQgAIEBgYeHBxf27bffPn782P3kAAIQgAAEIACBogi8f//+t99+60x69uzZ06dPizIPYyAAAQisQeCbNRIlTQhAAAJVE/jy5ctf//rXX3/91ZVCXcMPHz64nxxAAAIQgAAEIFAOgfv7+5cvX/r2/PTTT6enp34IxxCAAATaI/Cn9opEiSAAAQgsITBUc5TaX/7ylyVpci0EIAABCEAAAjkJfP/997e3tzlzJC8IQAAC+Qkg6ORnTo4QgEC5BOSw3fPNka2ab/Xzzz+XazSWQQACEIAABPZN4OTkRC45PQbSdC4vL3uB/IQABCDQEoFHrKHTUnVSFghAYAmBTs1xM/C7pDo1hwV0loDlWghAAAIQgEAGAnLJkYjTy0ghNzc3vUB+QgACEGiDAB46bdQjpYAABJYSQM1ZSpDrIQABCEAAApsS0KI5Qz8dhZydnW1qF5lDAAIQWIsAgs5aZEkXAhCoiEBQzdG6OeoF4ptTUT1iKgQgAAEI7JyANJ2hkw6azs5bBcWHQMMEEHQarlyKBgEITCIQU3O0bs7R0dGkJIgEAQhAAAIQgEAZBDTBCk2njKrACghAYHUCCDqrIyYDCECgZAKoOSXXDrZBAAIQgAAEZhBA05kBjUsgAIEaCSDo1Fhr2AwBCKQhgJqThiOpQAACEIAABAojgKZTWIVgDgQgsAoBdrlaBSuJQgAC5RMIqjkyWzPtNQO/fPuxEAIQgAAEIAABg8CXL1/++te//vrrr7047HvVA8JPCECgXgJ46NRbd1gOAQjMJ6BO3suXL3s7lCs51Jz5TLkSAhCAAAQgUBIBbWug5fC+/fbbnlF6119fX/cC+QkBCECgRgIIOjXWGjZDAAKLCHSf7D5+/NhLRZ/s8M3pMeEnBCAAAQhAoF4C0nQk32jbyl4Rfvjhh9vb214gPyEAAQhUR4ApV9VVGQZDAAKLCMQcsOWw8/bt20VJczEEIAABCEAAAuUR0CTroZ+OzMQtt7y6wiIIQOAwAnjoHMaL2BCAQO0E9FFuOJ1e/Tz16movGvZDAAIQgAAEIDAkcHR0FHzLq0sgrWcYnxAIQAACtRBA0KmlprATAhBIQODs7GzYpZMn9t3dnbyyE2RAEhCAAAQgAAEIlEdAU6ol3/Ts0lJ6WjUZTaeHhZ8QgEBFBJhyVVFlYSoEILCIgGbLa5WcYRJy2NG3u2E4IRCAAAQgAAEItETg1atX+oTTK5G8dLV2Mt91elj4CQEIVEEAD50qqgkjIQCBpQQeHh6Cas6bN29Qc5bC5XoIQAACEIBADQTkpfvs2bOepfquo3X0eoH8hAAEIFAFATx0qqgmjIQABBYRkDe1fKqHm5RL4rm5uVmUNBfvnsCnT5/8HdM0VHj69OnuqQAAAhCAQKEE6BIUWjGYBQEIzCKAoDMLGxdBAAL1EIhta4WLdT11WJyl9/f38s/X33CB7c5WtS5piPo7OTkpznoMggAEILBvArEp2PLf0VI7+2ZD6SEAgcoIIOhUVmGYCwEIHEogOGFeCyFrNM5kq0Nh7jy+nHE0R089/qG3V4yMWpo8+X/88UfcdmKICIcABCCQn0BwkwSZwbJ6+euCHCEAgSUEEHSW0ONaCECgdAKXl5caSw+t5CvckAkhBgH5eWl7FDWbYRzNsdJfF665V/70Kz+y5vch6/hAOIYABCCwIYGY965UeD3GWSB5w6ohawhA4CACCDoH4SIyBCBQEwEthKw5L0OLWTpnyIQQg8D19bW0GN8rRzOq5Hej1nV8fDy8UA1Pu6joryfuaJwgBx/8+YfECIEABCCQn0BsMR0929+9e5ffHnKEAAQgMIMAgs4MaFwCAQhUQEAf3+Q34Q/CO6MVKIdqPr5VUIUFmKg5VpL/NDvP2aKfctWZOFlvqAQpHfREB5MDCEAAAtsS0FNaj/ShDRLxLy4uhuGEQAACECiNAIJOaTWCPRCAQBoCL1688MfhLlGmxzsUHNgE5GgjNxynCeqb7YxN7iUJKRG1Oj8vNB2fBscQgAAENiQQXGhP9qgLEfTB3NBUsoYABCAwJPCnYRAhEIAABGonoKVzgmqOvrlN9K2onQD2LySgPVCk4HRqTjdVSh74MxqP1kJWU9QULd8ercXz+vVrP4RjCEAAAhDYhIAeyHrID7OWFi9X32E4IRCAAASKIoCHTlHVgTEQgEACArGlczSo/uWXXxJkQBKtE/B3tFWzUXd/hpTjQwqu1MDnXx8RxxCAAAS2InB/fy/5Zpg7i+kMmRACAQiURuCf9b26NJuwBwIQgMBsAvqe9h//8R9umoyfzn//93//67/+qx/CMQSGBHpqjmSX5TuOq+H93//9X89rTD+1b+6f//znoQ2EQAACEIBANgL/9m//Jtn9f//3f3s5amH7J0+e/Pu//3svnJ8QgAAEyiHAlKty6gJLIACBBAS0umFva6EuUSZbJYC7gySGak6q9bPVMnte/WqoWpRnB1ApIgQgAIHSCcQmXqnzIK2ndOuxDwIQ2DEBplztuPIpOgSaIxDzmmayVXNVvUqB/Ml6ajPyoEml5nTmDpfe1J5rHz58WKUwJAoBCEAAAocQoAtxCC3iQgACpRDAQ6eUmsAOCEBgIQFNttLmQcFE8IMIYiHQJ9BtR9WFrKHmKGUtx+DnqGM56WgI0QvkJwQgAAEI5CdwcnIyfErLDG1TqJ0W8ttDjhCAAASmEEDQmUKJOBCAQAUEpOYEl87RVBd2Hq2g/rY20e1QrolRyX1zusJJJxqW8u7ubhhICAQgAAEI5CfAxKv8zMkRAhBYSABBZyFALocABIogIDeH4MBYg3OWfi+ihso2QpuI6xtsZ+NKak4MgMs3FoFwCEAAAhDIQ0BL4OsjUDCvmAtwMDKBEIAABLIRYA2dbKjJCAIQWIuAJltpLZKge46+tp2enq6VMek2QcBfOkez887Pz9cr1qNHj4aJf/36dRhICAQgAAEIbELg+fPnsd0VLi4uNjGJTCEAAQjECOChEyNDOAQgUA0B+eAE1RxNhkfNqaYWNzLUX3pJDWZVNUfL9ARLGQsPRiYQAhCAAARWJaBPQcH0pfjzuA6SIRACENiQAILOhvDJGgIQSEBA7hWxNY9j4QlyJYlWCKiRdF9iNTsv1olPVdbgJ18lHgtPlS/pQAACEIDAdAJad0+rqg3j69MRE6+GWAiBAAS2JYCgsy1/cocABJYSiPWuFH50dLQ0da5vmoC+tbollnSg1ROaLi6FgwAEIACBSQRiH4S0yNrt7e2kJIgEAQhAIAsBBJ0smMkEAhBYh4B2Eg16N8jbItYbW8cQUq2SgFMDtf/UqpOtOjoaCQQxqbkGwwmEAAQgAIFNCEjfd3J/zwCtmqy5ur1AfkIAAhDYigCCzlbkyRcCEFhKQO4VMdVG/a3Hjx8vzYDrmyagyXpOYYk1pLQAguKjssCVLC1nUoMABCCwnIA6EkG1XROvYlrP8kxJAQIQgMChBBB0DiVGfAhAoBQC6lEF10LWjlfsQ1FKJRVsh+uRay1krZiQwdLgDuVqrhmyJgsIQAACEDiIgD4LxbR+hbM68kEwiQwBCKxHAEFnPbakDAEIrEhA7hWxJWzdQH3F7Em6cgK+e06sIaUtolz0g4KOZnulzYjUIAABCEAgCQFtlBnT3N2M3SQZkQgEIACB2QQQdGaj40IIQGBLAvKFDmavvhdblQfJEOgTcKqfOuV51kJ207t8M3Qc3EulF4efEIAABCCwCQH3sujlrkf6/f19L5CfEIAABPITQNDJz5wcIQCBpQS0x0TQ2UHp5vG2WFoArt+UgO+eE1MGkxt4d3cXTBNBJ4iFQAhAAAIlENAnIk3LDVqS7fURzJ1ACEAAAh0BBB1aAgQgUBkBTV2JfTHLthhKZcgw948E3LIIajDZFiQOCjpSc1i9+4+Vwy8IQAACZRGIdTm0zv319XVZtmINBCCwPwIIOvurc0oMgcoJaDQe2y0o1uuqvMSYn5KAVrJ02kq276vyKQsu4J3NgJQESQsCEIDAngho1fyYk456HWxhvqe2QFkhUCIBBJ0SawWbIACBGAH1nJx7RS8O7jk9IPwMEnCT8rTc0snJSTBO8kCXqZ+ylkPOs7uWnynHEIAABCBwKIHY5yIp9bE+yaFZEB8CEIDAPAIIOvO4cRUEILANAfWcgp4OsibW39rGUHItlYDTVrLtUeIv2eNTYRjg0+AYAhCAQLEEDCcdPclx0im24jAMAnsggKCzh1qmjBBohADuOY1U5HbFkLbi5utlE3SCUqNWz8E9Z7uGQM4QgAAEDiMQfJIrCZx0DuNIbAhAIDUBBJ3UREkPAhBYjYAWHIm552QbnK9WOBLOQcC550hPybNbufa1HW5Y/pe//AX3nBz1TR4QgAAEEhGQBK+JusHEpPVodbbgKQIhAAEIrE0AQWdtwqQPAQikIaDekhuN91JUH0sbi/YC+QmBIQG3HHKezcLlUxZc9lgtOY+cNCRACAQgAAEIzCMQc9JRasapeXlxFQQgAIGJBBB0JoIiGgQgsDEBo7dknNrYaLIviYCcZZyHVx5BR45jboaXI6HAbIsxu0w5gAAEIACBhQT06SjmpCOZHiedhXi5HAIQmEcAQWceN66CAASyEpCnQ8w9R7NXcM/JWhnVZuamPmlDtMePH69djuvra+cQ5PJS1jc3N+4nBxCAAAQgUBGBoNNlZz8TaSuqR0yFQEsEEHRaqk3KAoFmCRj9JKN31SwOCjaLgJNXMrjn3N7eDlum9il3NswqARdBAAIQgMCWBORiqc9IQQv02YntroJkCIQABFYl8Ojr16+rZkDiEIAABBYSUA9JTs5uskwvNYVn8LboZcrP6gjIGd65yv/6669HR0frFUFqznCVbqk5chGira6HnZQhUDIBPYL8CZgSBVZ9CpWMonbbXr9+HfvIpAngFxcXtRcQ+yEAgboIIOjUVV9YC4E9Eri8vIytkqNhMxNY9tgmDi+zE1k0jvr8+fP0BLTT+TCytKHYqsbBvr4aqgYAqDlDkoRAoFUCUnDkkSf5uPsLFlNPEk3D1J/cBnk+BBEVGOh/HuiZp/eLZDuqsoeFnxCAwKoEEHRWxUviEIBAAgJPnjyJueeoo8xHzgSId5DEq1evuulOGji9ffvWKHG3YJMiuzV3YpHldKM/JajxmHrw6uVLuBlexTfbGEDCIdAegU7H0ewbvZ4OKp2eHvrT3tgHXUXkTQi4F8owd2n35+fnw3BCIAABCKxEAEFnJbAkCwEIpCHgHCuGyWkU/e7du2E4IRAYEnCyoN3b1k5YGlPFBMRhsi5Eso6knN6F+vwuYQjN0VHiAAINE5A3nx4vnXAcLKb0X3lw6JQeFDG5R+81iUExB8BgsgTmJ6C6Vk0F89Vj/8OHD8FTBEIAAhBYgwCCzhpUSRMCEEhG4Pnz5/66A3666vWyv5UPhOMYgffv32so1Z01vLqCqzW5MZhL3BiMuTg6kGOO1kXG995nwjEEmiSg4b3u96F3ngqrB4g0Yg3+h8Kunkt6i+mvJwTrKqXGUiyFNxU6J4VXEOZBYD8EEHT2U9eUFAL1ETA+gh26Ekp9hcfidAS0g3i355TdbFw05awBlSHHaCSmT/EaiQVtVC4a2g3Hb8HIBEIAAvUS0AQrPSiCXjkScfQYGZ1CJR1ZKQwfJrpcyaIIF9s2/PdFz0jVHe7DPSb8hAAE1iOAoLMeW1KGAASWEjCmqasHfHV1tTQDrt8HAdeQ7AV0hvP7ZrvnMNlqHy2LUu6agIb0kmyG/jW6/SXQjEo5Prvhw0dn9fyRNLxE05FaJJ9E2cMcLp92kmOx7SbQBVMzXEGD8QmEAAQgMJsAgs5sdFwIAQisS8DYSEIZax4WPdR1K6Ch1CcuoKMSf/fdd7G1LQweGnd1Co4fR319efEwK9BnwjEE2iCgwXy3bNawOPrYIJVnhgoT3M9xoabjpgXxxhzW1PKQs7OzoWtVl6zm2bEF53LCpAABCEwh8KcpkYgDAQhAID8BDYZjmcqfGTUnBofwHgFNj3Kf0NVyemd7P3/55Rd10Eej6SrFUZddkTVS0lXaOavXYpWpIujDey8LfkIAAlUT0FxgCbjBFXP0QJDr6Aw1R0C0aI5Eoh4Z6ct6jPQCJ/7Uo09Pp4mRiTaDgFE1aglS/WakySUQgAAEDiWAh86hxIgPAQhkIuC8Kob5qauE48MQCyFBAm6lA3sBneG13WyFYbi+mccGbK9fv+7JOqynMwRICATqJRCcG6XiJLnTY36peqrM2AnbPfokP7Hv0kpNzvlADdOfV2vDdAiBAAQgYBPAQ8fmw1kIQGAbAuo0O6+KngXqNw8/Y/bi8BMCjoD7kD7F78ZdpQOpNloFY/gXU3N0iT7O93JRM1Zz5VOtD5ZjCFRKQLOigk4ZSdQcMZHnqWZsDeEoUFrPMNwOmf3os5PlrE8g2B66CD1x37+KYwhAAAIJCSDoJIRJUhCAQDIC8sGJpaXhsTGijl1F+G4JZB7VqOlqdOfT1qwHo9Pvx+QYAhAoloAWTNHiOEHz9JBJtatdUNBRpjOeIW7vLT6BBGstSaBRL3rya3ZeklxIBAIQgIBBAEHHgMMpCEBgGwL6FOkG4UML6JsOmRASI3DQAjqxRA4KD35j18iKnv1BGIkMgaIIaDZl7DODwlOpOSqyHiDBd5zeiQc9Q+7v7x3AntugC+dgOQHVlybhxtKJtZlYfMIhAAEIzCCAoDMDGpdAAALrEjAclbUWwMnJybrZk3pDBJwyKK+ZhIMum1DwG3sw0E6HsxCAQAkENAU49lbSfZ18QbegoCMOMf+gICLfPQef1iCiVIHGs12CDvNtU3EmHQhAIEYAQSdGhnAIQGAzAq4nOrQg1tMdxiQEAiLgBJ2c36g1fBr64Wu3Gv+bObUDAQhUQUC37fB27iyXa8ZBIsvE8sZec3qayeVwYiLuNRpLbWI6RBslYBN2FTGaDhEgAAEIzCOAoDOPG1dBAAJrEVDv2dhpNdaxXssa0q2cwCaCjpgF9aPYR/7KGWM+BJoloPm/xktHd/Qazi9KMzaLZ+IUHn9XAVtuaLbmMhZM9WVA5rGfsSrICgI7JYCgs9OKp9gQKJaA8TlL862yzZoplg+GTSeQfwEdZ1tQ0JG6NGOrGpcmBxCAQGYCGqjH9luU0KMt8FayJyboGO9H3xIXTUauITn5eXEsAoagI99MHvs0EghAYFUCCDqr4iVxCEDgMAKabW58gTT6TIdlQ+x9EHDuOTkX0OnQaqXM3l5XXbgbaO2jBiglBComoE3KNRoPFkB39xqTrVxeMUFH7qujs64kH7jnDC9Nh3TVA5szTjqrwidxCEAAQYc2AAEIFETAdUODNhmu78H4BO6cgBN0gv4ya8MJDsnsFr62SaQPAQhMJCDdxJBstA6uRNuJSc2IFnx6dOm4x1osWfdRhD0EYoiSh9uzrnjsJwdOghCAgE8AQcenwTEEILAxAaPfw3yrjeumwuzdyGcTQSfooeNMqhAnJkNgRwTs7wf22eWYlgg6zh/E2H1puYWk0CNgOOlM8avqpcZPCEAAAtMJIOhMZ0VMCEBgXQKab2UIOkZvaV2zSL1OAhsuoNMBiw3JRmdM1MkbqyHQDoHr6+vYZCsVUmrOqu45ysJY+MYwTBf6yyGvrTq1U98pSmJ3UZzbVIqsSAMCEIDAHwgg6PwBBz8gAIENCRhqjqzaxMliQxpkvZCA84XJv4CObbmxiZt9IWchAIEMBPRpwZhsJQPyeL7IKTVYWPsB4iyXmmOoQsGUCVxCQLRjIr6Stbs3S/LlWghAAAIIOrQBCECgFAJGj0dj8pOTk1IMxY4aCDhBpzQp0P7AXgNabIRAywQ0ZSm2s5WKrUF7ns0WY4KObIh5+ck9x8k9TtlpuaoKK5vhEsWsq8LqCnMg0BQBBJ2mqpPCQKBeAvZ8q9LG5PVy3o/lxQo6+6kCSloIAT1dz87OHu3jTyVVeWeT17VuDZpgIsagPRh/jcCY3uQsl5FrTwpbo1y1p2l3VJh1VXv9Yj8EiiWAoFNs1WAYBPZFwHDPEQh7dvq+SFHaCQQ2X0BHNrpP5RPsJQoEViSg4f1+BpMq6RLNRW+imFzS1VCxLyO55zjvP9xzVryd4knLdcvwq7I7OfFUOQMBCEBghACCzgggTkMAAnkI2H2dYvvQeeCQy6EEnHvOhgvoIOgcWmvEX4mA/XRdKdMNk11SXufkErRf862K9XxxIg7uOcG6yxNo9FWYdZWnCsgFAjskgKCzw0qnyBAojoA930p9aBZ3LK7OyjbICTq2D3zZhcA6CKQhYHgNpMmgsFRml1eefc7JJVgmY7gejL8k8KBnF6vnLEGd8Fq71vbjKJcQKUlBAAKjBBB0RhERAQIQWJ2AG34Hc8rZhw4aQGB1BFyLsrvXq5bL2bBqLiQOgVECzndjNGYbEWaXd3S8XebLSF9E3MZbuOds24bt3Rt4KWxbO+QOgVYJfNNqwSgXBCBQEQHbQ37DMXlFDDHVEShhAZ1Pnz45eziAwLYETk9P9RQdVSu2NTJV7ksUDftNtOH8TRuO25ZLFtpTxux0OJuEgO61mHAj/y+9GoqdtZek+CQCAQjkJ4Cgk585OUIAAn0Cdjf6+Pi4fwG/IRAn4DrTGw7AjAV0Zs8HiZeYMxAYIaAx5MXFxUikfZ/WSNu4bcWmzE8LMtt5JMlPh+nJm7diQ9CRbertnJ+fb24kBkAAAi0RYMpVS7VJWSBQJQHfn2JYgDJd3Id2ElIOASfobDgAczYMsSDoDJkQAoHNCRj3bGfbhs8TA47b0ksPFjQ7A1S2U3anZbSZZbOTjCAAgWYIIOg0U5UUBAK1ErDdc8rsQ9fKeh92ux7zho3HWFpVi3zvox4oJQRqIuCeGzGjN3yexEy6vr52Zu9kSl0MRTnh2rxczqExe+wOT+wqwiEAAQgYBBB0DDicggAEchCw+zcF9qFzQCGPuQR8h68NG48bZfXKoa/ozInoMeEnBEogYIiwMm/D+ZsxOL3JVsxNjoHKH26/eu7v7/ObRI4QgEDDBBB0Gq5cigaBCghoew6jG11gH7oCpvs20SkpGzYeX1Tq1Ybd0e9F5icEIJCNgPEmkg0F3rmabPXbb7/JNsnEbhmdbLjIyCBgtxb3kjJS4BQEIACB6QQQdKazIiYEIJCegN2zsXtF6a0hxfoJuBa1YeNxNgxxbmjV0BhCIACBjoC8XWwUpc2UvLy8dM8ZTbbC78+uvsxn7ee8q7jMVpEdBCDQKgEEnVZrlnJBoA4CzLeqo57qsdL1lTccgDkbhtjsjv4wPiEQgEAGAvb+VjKgqDtXzkTOJUc7WzHZKkMLOSgLexkdVd+ogHhQdkSGAAR2TgBBZ+cNgOJDYGMCxtBXlm04Jt+YC9nPIuDPddpqAKZZhDGZUiZp9+hZJeMiCEBgSwKa1rRl9n/MWyJOF6BX5NXV1R9P8qsIAnbvxe75FFEAjIAABOohgKBTT11hKQSaI6CPVPZ3UT48Nlfn6xbI7yUb+4ysakRMzVGmboPhVQ0gcQhAIDmBAqVYPeLY2Sp5RadK0P6i4L+qUuVIOhCAwG4JIOjstuopOAS2J2D3aez+0PbWY0F5BPwWJaf3TQyMDbE0+jo9Pd3EJDKFAASWECjzZaRHzVZPuSUwd3Kt3Wb8V9VOgFBMCEBgPQIIOuuxJWUIQGCEgN2nsftDI0lzepcE7BaVAYmczmI2uFkSGcwgCwhAoG0CWkPn5OSk7TJWXTrbv1i+ySyjU3X9YjwEiiKAoFNUdWAMBPZFIDb07SjYU9D3RYrSTiDgL6AzIfoqUdxKpb3U5Z6DoNNjwk8I1EKgtK8Lmrx5cXFRC73d2mn3Yez+z26hUXAIQGAGAQSdGdC4BAIQSEBgdAEduzOUwAKSaIvA5v1jNenYfKs3b96wr3BbzY3SNEXA9qcoragvX74szSTsGRKw+zCbv7CGBhMCAQhUSgBBp9KKw2wIVE9AO3caZdCWIgUuQmkYzKnNCWzeP4655+jzPqvnbN48MAACNoGtllG3rQqetd+ewUsIzE/AduyiEvPXCDlCoFUCCDqt1izlgkDpBOzht/1pq/SyYd8WBHot6uHhIacVyi7onsNONDlrgbwgMJuAPfyenSwX7paA3Y2RoPPly5fdwqHgEIBAQgIIOglhkhQEIHAAAfvzlN0TOiAbou6DwHABnd9++y1n0WNL5GiyFb5mOSuCvCAwjwCCzjxuXBUjMLoHmd0LiiVLOAQgAIEeAQSdHhB+QgACmQj0/Cl6udK37gHhp01g2JyGIXYKS86+fv062DXX2qVMtloClmshkI2AsTBN8O5e27DMkvTaxdln+nZPJudLap/8KTUEdkIAQWcnFU0xIVAWgdHpMHjolFVhxVsz7BkPQ1YqxP39vdxwhomrDd/c3AzDCYEABAokIE+62Hsnv7ZydnYWfKoUyA2TDAKxFtVdku0lZVjIKQhAoAECCDoNVCJFgEB9BOwPnlp2hC2B6qvUTS12PWM5xXSGqI1p26m1jdJUL5ejn5f68c4kP5xjCECgWAKxiZM572Wtq/LixYvgglzFcsOwGAFt7xA7pXC7I2RcyCkIQAACPgEEHZ8GxxCAQCYCdj/G/qiVyUSyqYeAv4COhmSuD732J27lK4/64df7Ts1BlKynBWEpBP5GQLOuYntd6WbPwEi+q3p85dSPMhRqz1nYnRm9OzJ8ddgzf8oOgZ0Q+CZYTr23tP3qsJMajFxvoJ6zV1dX9dqP5RCol4At6NjTzustNZavRMCNfzQY0zqUcpnpdhDXV24drCSsoOasVJskC4GtCBBJAgMAACAASURBVOhZIUW4e3r0bNDDZO0e4+XlpZ+19Gi9KIOuOnriXVxc9Czs/ZSnjy6XPMSi7D0yOX8eHx/b2amOqCAbEWchAIFRAo++fv06jPTq1au7u7theGMh6vp//vy5sUJRHAhUQeDRo0eGnerCspSswYdTPQLunaUP7G/fvtVIRsOY7puEhmdrDMNiao4MUOtdSULqlZqfEIDAGgS+++47DbN7KavH+PHjx5VubTnm6EnlMtXjS48RaQG3t7fBGZ365vHu3buehb2fz58/l8EK1L9IBj04OX+6ighmKglvVJsLXkggBPZJILYHxQ5p+I4pYQ+d5n1zulrfSTF32MQpcuEEWBG58AqqzjznodP5dvmf2fWVW4EnJycJC3V9fa3R1zBBuuZDJoRAoDoCElOGM2XUY9TDJPnYW+qzHibK0VHyReFuCtiws+qeeO6q3oEU507N6YXzMz8BtSWjLqY4W+W3mRwhUCwB3TJO+y7WyDyG+a+G8Bo6+5nvoHdeHujkAgEIOAKjz2LNmnGROYCATUCPcfdWcy8vjbvckEyfuFM96rXegbyBhmqOvt7TL7eribMQqIWAXkDSbobWKjDVk0SJS8rRHKvOGafLS48RecfLx9D5AelAms7QEoXYa684+/UYxD0nCDBboHsTBXMc7Q4FryIQArslwC3jqt5HEfbQUVdYLxU/nrt4eKC+sv6G4clDZI/rtUvt7gTv0c8UthkuQTsaZyEAgYQE7GeL3ftJaAZJtUHAvQU0HPKlQH30lr6jh7z+dKBo/tkZZdfoS8Mkpda71v+i3jvFTwhAoEYC5+fnek/5jjMqhe593ewKd4LLvKJJi1HKvYeJOtIKGaYsvz91yIePHT3QYhOT5QPrLB+qz/Ns5qrZBOwujWpW7QHRbTZeLoQABP5GQGvoBP/sEZfPrptXHEwkW6BebHoR6nWobx2+baPHuiqbkWQEAQh0BJwbRfAO1VlAQWA6AfcFWwe9q9yoRi1Nr6p5D3x1uJVO8OWiQL19epnyEwIQaINA8GulxufqIc8roKSZYZqd3Gwk6K+U7F6aw8ddl4Js07Oui8bL1KCa7ZTeEa7Wgge8RLLVBRnVTqBz5gjeR/sMFJCuTqOCjk4HXyFBXkW9M1Q29dptRdyVQmWsvXFjPwSqI+BuwOABd2V1FbqtwW70EtRrfE1H7U1vK42pJhqsoZFGXy59v7kqMJjdxJSJBgEIVEFAt7l/43fHB93+UoQ7HWcoCutxNHEwH+zTDnUlZeSeVzpwff0qUDds5LAJ+SH0eRqueoqWlsCoPOrfWXs4dm+Q8C5XDkFwqX931j/QO08eqn7I5sdyOtVT0q57feLQdOXNTcUACOyHgNYgCPZNHQGNwGOe5C4OBxDoCPjNScOb4KQqxdGj3v+wo5GVQjSa0pjH31ZWMTX60ltDSelfHQ8561q9WXT5cHLEMDIhEIBA7QT0WJCwq2dCryDdY0SPAr3R/KdBt+q/HiB65uiq4YVKR1dpMpT/8Okl3vupBXf0vOolpceXFBwlorPKTv1w/dtdqFM6Dj4PeynzMwMBe6MrNQZGIhlqgSwaIKCnq56E8wqip2I3+piYgh7gvS+CE/NV+hOz6J7YerAHe5tTslMK//89YitnKozKPyVFRZNBdmqbnPW/VwwLIuKbWEWmENgtAd2SwzvRD9HjabdwKPihBNz3c72DjGv1sly+loQGdWq9Ri6cggAEWiUgGXdif9h/nfWOOzlYXesZlPQQmzhIUC5ldshnlLqNS+yK0yCzjWJSCgisTeBQhUUP7a7nNuOp26ktvWf4lJ96WRzKQeape6luqp7eU7JwcQSkyyu8y5WLp2W6ZJb7aRzoTSNkRoStTmm3WlVJp8kNbdA7bxhICAQgsB6B0ZsudreuZxIp10vAvXHtHrO+n19dXemVqffUQaOyrjegV6becTc3N2m3P68XO5ZDYG8EtFuIHiB6FMx4Q+npJOlZ774PHz4onXkr4Ooh9u7dO6VjP8E0JFBG+OYU1T7tNqP6KspajIFAsQT0EJ5om566kkg+f/7c9dzmPXUn5rU8msxT91LdVL0jZLbdofWzc0DCu1z5UTWRSkm7TrN/qnesR5I2AdG7qhe++U+92DpNxxXbmaQ+ujvmAAIQyEBgtO/i+65nsIcsqibg3k1T3n96ZerVrr/7+3u1Q12rl4L+HAGNlLqet1LTdxL9W3gnwFnOAQQgsDYBvZs0HVh/2pZITw89Q/TXe4bIBj039K+eJHqG6N/p86qm2K8+effBWT3zLvfuKmWqmTv645E1BWPmOLYGJ2M0rQ8NLnOlkF2rBPTglfKe9sGbk5WUHf1pcpke9X4H1bZhXNDR9d0XiSnaR7eyQIFPJb2GO8VrWAoeo3YT4SwE0hIY3oN++l1X2A/hGAIxAt2SN93Zg1pO974s8PNDrKSEQwAC5RCQaPK7sHO6iUlOV9okdzKdQWD09WT3i2bkyCUQaJLAqMAhEURujA18GJYgJcleHpcSYYyqdEBGplx1SejVZSfn5ySUWp7NDynkWDJTsBQ8RgupIMzYCQHnUhEs7+iHrOBVBO6TgGtLajYFfkjYZ6VQaghAAAIQ8AmMdmzcu8y/imMIQKBHwOkXvfDupyQIuWA3oOZ0xVFBVBwVKljYLtABmSTo6Bp9z5Qnp5GiOyU9aeKyO+6SbAfBUsjgbAaQEQR2TkCe6jaBbsKLHYezEOgIuE7w6PdPiEEAAhCAAAQ2ITD6vcGNyjYxj0wh0AAByRSSPxooSK8IKtQUBWaqoKPU5d4yqjF3RsjZqdu1sWdTCT+HpcBDp4R6wYadEBjttUx8yOwEF8W0CSDo2Hw4CwEIQAACJRCw+zajXaMSioANENicQMwJQ/dXcBbO5gYnMWCoXbhkHZADBB15/kyHVezEK5VCE9IcCB04Fn4gxxCAwBoERm83PHTWwN5kmrMX0GmSBoWCAAQgAIFiCdh9m9GuUbHlwjAI5CQQc8JoY92cGElpFypg8KwDcoCgo4Q0ZamnhgRTV6DE5okxYymsF94zzLFYL0dShgAEOgKjt5v9FQuMEHAEnHuO2syoQ7u7igMIQAACEIBAZgJ232a0a5TZWrKDQEUEtK2VVqmvyOAZpqqAKqZx4WGCjhLS+jh2ii4zufNoa1j3s5wDCV3+CkNuVFCOhVgCgVYJjH6GYmTeatUnL5d7dLOATnK2JAgBCEAAAgkJ2B46ykg+pwmzIykItEcgdo/4g/r2Su1K1PNHceEdloMFnTYmXu2k7l1lcwCBQgjYn6HsT1iFFAEzCiGAoFNIRWAGBCAAAQjYBEa7N3bvyE6csxDYA4HYPbKTQX1saeQOy8GCjlqMtkaPqUS99qQ8yqSsIvh+RsUu4dzjyU8I1E7ADcKDBRn9hBW8isAdEmABnR1WOkWGAAQgUCmB0e6N3TuqtNSYDYG1CejOevr06dq5lJC+imk8RuYIOirV1dWVkahf7Lu7u9vbWz+kkOOY0FWIeZgBAQhAAAIxAq7vywI6MUSEQwACEIAABCAAgTYIBBdt2NWk+2BhOywzBR21jOk7Xsmd59OnT6U1Jh+KGxuUZiT2QKAlAqOucP5d2VLBKUtyAu6hTZtJzpYEIQABCEAgLQHNDLATdC81OxpnIbBbAsEpV7vqBAYLO3/KVdeStHapFkie0qrKnHgVhDKlOMSBAAQgAIFtCbi+L0/ybSuC3CEAAQhAAAIQgMAmBHbVCTQKO99DR9V2cXExceKVOt/X19eb1HQsU63u7Ix3Y4NYZMIhAIHlBILekn6y/spWfjjHEPAJsICOT4NjCEAAAhAon4DdwxntIJVfQCyEwKoEhqN13VMazq+aaVGJq7DDx0iHZZGgo0JqiZzRlds7FnLnie03thUsJ+hsZQD5QmBXBILekj6B4XPKP8sxBDoC7qXOAjo0CQhAAAIQqIKA3cMZ7SBVUUaMhEBOAvY9ldOSbHnFirxU0NGSy/VOvHKCjhseZKsPMoLADgl8/Phxh6WmyMkJuCe24X2aPFMShAAEIAABCKxHoMD1RtcrLClDYDmBHXYCY0VeKuioMs7Pz2Op96pK/oSXl5e9wA1/OkFnQxvIGgL7ITAq6HBL7qcxLCkpgs4SelwLAQhAAAL5CYz2cEb7SPltJkcIlEPA9f3KMakESzosCQQdFUY7XtU48cp/to7uv1NCnWEDBNomsKupsG1X5XqlYwGd9diSMgQgAAEIrERg4kBppdxJFgLtEZjoUNJSwWNFTiPoaOLVmzdvJvL6/vvvv3z5MjHyqtEYPa6Kl8Qh0COAuN4Dws8ZBFwrYgGdGfS4BAIQgAAEyiTg3m5lmodVEIBAsQTSCDoq3unp6cuXL6eUUxOvJi67MyW1hXGc0MVjdCFJLofAQgLuZlyYDpe3TcA9q2kwbVc0pYMABCDQEgHeWS3VJmXJTCA4k8afapPZnq2yCxZZcL5JaJAmXmnt5SnrtMudR+rP8fFxwtznJfXu3bt5F3IVBCAAAQjkJ4Cgk585OUIAAhCAAAQgAIGiCOxwqk2syMk8dFTBykOazsSaLmfi1USDiQYBCCwhEBTXlyTItTskwAI6O6x0igwBCEBgDwTc54o9FJYyQuAgAkN/kd0uSjUsuOCkFHRUMScnJ1JqptSQ1nL/4YcfpsQkDgQgsAcC8u/bQzEp4xICrr/LAjpLMHItBCAAAQhkJkAnJzNwsmuJgBZs6RUnOPmoF6fJn8OCC07KKVcdNU2nUp97yt57cufRxCtpQE3iplAQSEXA9m1pZmRLXydVg2k4HSfosBhBw7VM0SAAAQi0R0AbyLRXKEoEgYkEFo5l5C/S6/gNHVUmWlJ7NCktPX8lDaDSCzrdxKse9Bg7VY+kn9h8sNhVhEOgYQKfPn3SqFV/ujX075SSytnt6upqSswN40wsy4YWknX5BNw7bOIrpvwSYSEEIAABCEBABOgm0QyaIZB8LCM9FEm0ax5HR0fDdpJe0FEeWu1YI0wJSMP8eiHqnUvTefv2bS+cnxDYGwEtDiKftbu7O+k4h5Zd91r5gs6hhSI+BIYEuom6+iwzcW7vMAVCIAABCEAAAhCAAASSE2AskxzpxARXEXSUtzYml9I8nPA2NEsj2NvbW+16PjxFCAT2QEDtX4rMlJslRkNTF2OnKgofTgqtyHhMzUNAU3SZpZsHNblAAAIQgEBaAurnLOnspTWG1CCQkABjmYQwZyS1lqDTTbyaOELTR1f5z+NJNaP+uKReAl++fJGOoz83iyRWFs2N1J9xVonEzpYTPlrM3c6GLaeOsAQCEIAABCAAgZUIjPZz1DNkGYqV4JPsGgT2NpZZg2GSNNcSdGScpnjJT0d/o4Z2E6/evXs3GpMIEGiDgJRs3RrG7Co53Ujl1F9wqmSNEPgqVWOtYTMEIAABCEAAAnkIqKekZSvy5EUuEFhIYIdjmYXE1rt8RUFHRl9cXGhG1ZSBnOZnXV9fn5+fr1dUUoZACQS0TpiW/1CDDxqjrzdyWNMfn2iCfAiEAAQgAAEIQAACEIAABLYiwFhmK/KxfP8UO5EqXOu8jnoYdnnJYUFrKaXKl3QgUCABqZaahxhUc3SbdD47kkFRcwqsO0yCAAQgAAEIQAACEIDAngkwlimw9lcXdLqJV1NK3k28mhKTOBCojoBmmb569UquN8GlZDS1So5sO5dyJi65VV3VYzAEIAABCEAAAhCgn0MbqJoAY5liq291QUcl10QqjVenINCY9vLyckrMvcURlidPnjza65/KXnXDkGuibgFNPwy2W6k8WkCq+UXBR6de4pcUbB4EQgACEIAABCDQAIHRKQujPaWqITCWYSxTdQMu2fgcgo7Kz8SrJY1Avm2ajBP07FiSbEXXquwiIA4V2exM1URCfZOJvaR1a1xdXbnIDR/suQE3XK0UDQIQgAAEIACBJAQa7ikxlmEsk+QeIZEggUyCjrwPpu+srCVjg7buNjDm2bE3IDVykJoj35zYG1pqzunp6d7qkfJCAAIQgAAEIAABCOyHQI19+DVqp0YOjGXWaAlp08wk6MhoDVy1E/MU6+XL8PDwMCXmTuI8e/ZsJyW1i1kdB/sJKJ8j1By7xjkLAQhAAAIQgAAEIFA7ger68CsBr44DY5mVWkLaZPMJOrJ74sQrTTFl2TC/mrXGyui0Wz9+k8ciIA4VFU0rhxm+ORI3tQRyRcXBVAhAAAIQgAAEIAABCMwgwFhG0BjLzGg5XDKFwDdTIqWKo0VPpenYfjpq69rUmeVRfebaKezjx49CF5u540du8litQhPx6moVhpqj4qg2m6wpCgUBCEAAAhCAAAQgAAGfAGMZxjJ+e+A4LYGsgo5MPzk50cjcGM1qqR3d82kL2UBq0jK0WVgDBdlJEV6/fh1bBVkE1MjrEqeW15r8lexEcMqz+XAWAhCAAAQgAIGqCYx2ddr+cMtYpq7Wy1imovrKOuWq46LRbGwCoYQeVhWpqPVgapCAVoAylgCX584OG7khb3UM9eEiCJNACEAAAhCAAAQg0ACB0a7OaGepAQgUoQoCjGWqqCZn5AaCjgTaoIeOZlfucKDraoKDNgjIFcXepk1rIbdRUkoBAQhAAAIQgAAEIAABCLREgLFMdbW5gaAjRsfHxz23Q42Br66uqsOHwRDoEZBvjhY86gW6n2r2avzuJwcQgAAEIAABCEAAAhCAAAQKIcBYppCKmG7GNoLO2dmZ71WoUe7Nzc10o4kJgTIJfPr0yZhsJZvr2qirTMhYBQEIQAACEIAABCAAAQgkJ8BYJjnSDAluIOhcX1/7U66k5mhbqwxFJQsIrE1A06mMBe00d5pJhWtXAelDAAIQgAAEIAABCEAAAjMIMJaZAW3zS3ILOre3t76Tgoa4bFK+eSPAgCQENOP07u7OSOrly5fGWU5BAAIQgAAEIAABCEAAAhDYhABjmU2wL880q6Dz/v17f71Y1Jzl9UcK5RCQ35nhniM7EXTKqSwsgQAEIAABCEAAAhCAAAQcAcYyDkVdB/kEHak52rDZpyPfnKOjIz+EYwjUS8CfSDgsheTLk5OTYTghEIAABCAAAQhAAAIQgAAEtiXAWGZb/rNzzyToyINLao7vv6AWg5ozu9q4sDQCWkLMX+d7aJ4a/6NEf1pTfJg+IRCAAAQgAAEIQAACEIAABGYQYCwzA1ohl+QQdIZqjnYCYnXYQloAZiQhkHNhb4mh8ndLYjaJQAACEIAABCAAAQhAAAI7J8BYpt4G8E0G0+Wb4zsvaBmd8/PzDPlOyUID485v6NmzZ0+fPp1yCXEgMCSQ8yGo2VtqrkMbCIEABCAAAQhAAAIQgAAEIHAoAcYyhxIrJ/7qHjqaHtJTc25ubsopv9Ql6U36s/cnKsdgLCmTQLaH4Lfffqu8Hj9+XCYHrIIABCAAAQhAAAIQgAAE6iLAWKau+vKtXddD5/Xr1/7qShqLarKVn/3mx05skm2bG4MB9RL4+PGjYbz2t3r79q0RgVMQgAAEIAABCEAAAhCAAAQ2IcBYZhPsSTJd0UPn9vbWl28K9CzQ4k8OoqaxuGMOIHAQgYeHBzs+cqHNh7MQgAAEIAABCEAAAhCAwCYEGMtsgj1VpmsJOlJzNJvJWSm5RK46pc0T8ZVIttxylcVBcgKa05c8TRKEAAQgAAEIQAACEIAABCCwNgHGMmsTXpL+KoKOVhr+4YcfnFlSczQrr0DFJNtcQYeCgyYJjDYkPHSarHcKBQEIQAACEIAABCAAgdoJMJapugbTCzpSc6ThdVtHdWjkm1OgmiPbnIcOomPVjbhw4yVoluabVjgxzIMABCAAAQhAAAIQgAAESiDAWKaEWjBsSCzofPnyRTOtemrOycmJYcGGp0bFyA1tI+tmCOCe00xVUhAIQAACEIAABCAAAQjsigBjmcKrO6WgIzVHri5u3yiVXBOvTk9Py0SgFZHx0Cmzahqz6tmzZ42VaEZxRt8Evgo8I30ugQAEIAABCEAAAiUTGO3qjHaWSi4dtjVMgLFM4ZWbUtCRb46v5ujn1dVVseWvyz3n8vLyyZMnj/b6p7KLQLFtyTaMh6D4jE468x8dNk/OQgACEIAABCAAgeoIjHZ1NLGlukJNN5ixDGOZ6a2FmAcRSCbonJ2d3d3dubzlqnNzc+N+FnjgCzqFr6FzfX39448/jur6BUJOZZLKLgLikCpB0oEABCAAAQhAAAIQgAAEMhBgLMNYJkMz220WaQQd3aVa+dhBlMegL+648KIOyrfQ4arIVGfzGgfFcrBdZNv+3rJGRZMmBCAAAQhAAAIQgEAzBIrtw2cmXCwHxjKZW0La7BIIOre3t8NNykdnWKQtxqGp3d/f+w4vdiM+NPHk8Zmz0yEtloMt2RTeupI3VxKEAAQgAAEIQAACEICAI1BsH95ZmOegWA6MZfI0gJVyWSroPDw8aK0cZ5xag6YyFa7myNo3b944m3VQuMHSy+zbzC9Lq8ci4OuGRRUTyaao6sAYCEAAAhCAAAQgAIFyCDCWUV0wlimnQTZmyTdLyvP+/fuXL1/6KUjNOTo68kMKPNb+Vv4COuWPxoVUG3JpUpvvVVQg2PVM0hNQumGxupsMk+LuNk3rcVD48fFxL3CHP1WJu23AO6xuigwBCEAAAhCAwEEE1FM6KH5FkRnLMJapqLlWZ+p8QafbpNwfoUlxKF/NUQ1peV2/nqp4ekoyOD8/983muCgCWldb7T9oUkzoCUZuOFDKqS+kDkuqR0qxmt3QWkIgAAEIQAACEIDAdAL+oCl4VfnfmINmTwxkLDMR1FbRGMtsRX55vjOnXAXVnNPT0+UGrZ2C5oj1Bt5tPz3X5kn6HYGeqxpYZhAY3c5zRppcAgEIQAACEIAABEogQD+nhFrAhhgBxjIxMuWHzxR0pOH5TyVNh6lCzVF9DNdhqcJDp/yWtHMLT05OYg3JdkvZOTeKDwEIQAACEIAABCAAAQhsS4CxzLb8l+Q+R9A5OzvrqTk3NzdLjMh27eXlpW95l2+x641nw0JGSQjEhO1hk0uSHYlAAAIQgAAEIAABCEAAAhBIQoCxTBKM+RM5WNCRmuNPWdJ8pd6OUfnLMDFHba/eWz2nuxBBZyJAotkEhs5fXXxNmdY63Pa1ezjL3MY91DJlhAAEIAABCEBgHgF6SvO4cVUqAoxlUpHMnM5hgo40kZ6ao+kkVaxjen9/72+v7lNG0PFpcDybgFYE11TE4OV3d3fB8F0FxqakOQijiwW6mBxAAAIQgAAEIACBugiM9nOqGFLVxRxrDyLAWOYgXOVEPkDQkZrjayIanmmYWsWjR5bHXMhUE0+fPi2nPrCkagIxb7VYeNWFTW48c9OSIyVBCEAAAhCAAAQKIUA/p5CKwAyDQGzMEgs3kuJUNgJTBZ3379/7XlhSc+SbU74Uot24Xr9+7etQPbK45/SA8HMJAQnb/m3iktLO5VIV3U8OIAABCEAAAhCAAAQgAAEIFEWAsUxR1THRmEmCjtQczSXxHQU18Ur1PTGPTaJJytESyNJrbEERQWeT2mk4U63TFJwCHVy/qWEOw6LF5qMNYxICAQhAAAIQgAAEdkWAbtKuqrvkwjKWKbl2graNCzpSRjRfqafmaGOzYHKbB2r1WblCvHr1Sj5Eao6+2UHbRtf1CF5FIARiBDQJUXLnsF3JSUfOYrGrZoQ/PDy8ePFCYuuMa8u8RIjKNAyrIAABCEAAAhCAwBIC7I+xhB7X5iTAWCYn7SR5fWOnIjVHgrE/0JJKcnp6al+V7azM03xUqTb6t/vzTZ1iRtCZYsqFxIFAjICc16TpDJdtkrOY2tvy20fNXrdh53qm6YS//PJLzJK6wg+9eesqHdZCAAIQgAAEILBbAnRydlv1NRa8jbGMVNTZ952EhXkVpxz10X3etXIImDcFakTQ0XDRL0/nd6CpTPOsXHiVVu1xKciqUe8bF9k4GHpSGJE5BYGJBOTCJk1nuHhTF7JE05EDmpbpcY3fHUw0bMNox8fHG+ZO1hCAAAQgAAEIQKBYAky5KrZq9mlYA2MZjcX0CTxz9SlT/c3LVA+Bd+/ezbjWEnTOzs562y1r9Jify4xSTb8ED53prIh5EAGpNlqhqTddUSlI05F2e3FxcVBqiiwpR3efrnUX6raf/chwiXAAAQhAAAIQgAAEIAABCEDAJ8BYxqdR8nF0DR254exhrIiHTsmts3bb5JMiV7KhaChd5vnz5xJophRQq+Ro8Z0nT550SlB3idqtplxJxC1/p7kpZezi+C54068iJgQgAAEIQAACECicAJ2cwisI84IEGMsEsZQWGBZ07u/vG/PEiXGfN1EtlhrhEOgRkOCiNW4kvvSkQznaSKCRrCOxRrebv7axlsjR3EvJPXKRUwTpQbrcn1qlKVe6/Pz8vJdX+T9xJy6/jrAQAhCAAAQgAIH8BOgj5WdOjlMIMJaZQmnbOI++fv06tEC75+xESA4WfwiEEAgsJCCZRrpMT5o5KE1JQpJyJAPV65Uz+mCRbqWl9Q/CQmQIQAACEIAABCBQOAF9wFMn0DBSIy9WGzT4cGpzAtWNZTTfqC4PlcRr6GjcmGrV4c0bn2EAWrgBh1NpCUin0Lo5urO0LpUmMx4kmGohHv0tWUo5bVlmp6ZFhexr9dihN2Mj4iwEIAABCEAAAtURUA/Htnm0j2RfzlkIrE2ggbFMaWP/VHpL2ENn7QZB+hDYOQGJ3NJ0dBvrX7ml9F7zetzIH0eTrXTQksAxqpSLRkvl3Xkjp/gQgAAEIAABCHQERp2UmTRAU6mLwD7HMmXWEYJOmfWCVRBokMD19bV8lIyCyXepAUcko4CcggAEIAABCEBghwS0KqK/UWmPgD7jff78uRfITwhAAAJTCIQXRZ5yJXEgAAEIHERguOFX73Kjr9OLyU8IQAACEIAABCBQCwG7hzPaQaqlmNgJAQjkJ4Cgk585OUIAjwcAZAAAIABJREFUAhCAAAQgAAEIQAACEIAABCAAgUUEEHQW4eNiCEBgOoHR9XEOWit6er7EhAAEIAABCEAAAlsReHh4sLMuba1W21rOQgACRRFA0CmqOjAGAhCAAAQgAAEIQAACEIAABCAAAQiME0DQGWdEDAhAIBUB+xtUb7evVJmSDgQgAAEIQAACENiKwGj3xu4dbWU2+UIAAlUQQNCpopowEgKNENA+DkZJtIO7cZZTEIAABCAAAQhAoDoCo90bu3dUXXkxGAIQyEkAQScnbfKCwN4JjO7j8P79+70zovwQgAAEIAABCDREYNRD5+joqKHiUhQIQCArAQSdrLjJDAI7JzD6DWr0K9bOAVJ8CEAAAhCAAATqImD3bUa7RnUVFmshAIHMBBB0MgMnOwjsmsCoh87oV6xd46PwEIAABCAAAQjURsDu24x2jWorLvZCAAJZCSDoZMVNZhDYOYFnz57ZBOyvWPa1nIUABCAAAQhAAAKlEbD7NqNdo9KKgz0QgEBRBBB0iqoOjIFA4wSePn1ql9D+imVfy1kIQAACEIAABCBQFIHRxQERdIqqL4yBQHUEEHSqqzIMhkDdBOy9Oe2vWHWXHOshAAEIQAACENgZgdGOjd0v2hktigsBCBxMAEHnYGRcAAEILCFgL/73888/L0mcayEAAQhAAAIQgEA5BEY7Nna/qJyCYAkEIFAmAQSdMusFqyDQLIHRxf++fPnSbOEpGAQgAAEIQAACeyIw6qHDnuV7ag6UFQLpCSDopGdKihCAgEFgVNBhGR2DHqcgAAEIQAACEKiIgN2rGe0UVVRSTIUABDYhgKCzCXYyhcB+CYwu/vfx48f90qHkEIAABCAAAQg0RMDu1Yx2ihoiQVEgAIFVCCDorIKVRCEAgRiBUddiu+sTS5ZwCEAAAhCAAAQgUBoBu1eDh05p9YU9EKiOwDfVWYzBEIBA7QS0oYOxRqBOXVxc1F5G7IdAQgKfPn3yhwRaQXNUGE2YO0lBoEACWm3Nn8miUfHjx48LtBOTdk7g4eHBJsAWVzYfzkIAAqMEEHRGEREBAhBITMB2MB5dPjCxNSQHgfIISMG5u7vTeLX7Cxqo+0gjAf29fPmSoWwQEYGNEdB9IcVft4b+Hb4pJHR2t0O2O6JTWtGSGmtmaYszbKi99O0eUS8yPyEAAQgMCTz6+vXrMJQQCEAAAusRuL6+/uGHH4z0eS4ZcDjVMIFOx/npp5+k4xxUzO9//zs+Pj7oKiJDoBYCcnN48+aNpJwpBkvZ0StGf6sKnbpbu6G4/v3w4cMUw4izQwKXl5c//vhjrOBqq58/f46dJRwCEIDAFAKsoTOFEnEgAIGUBEZnjL9//z5lfqQFgeIJaLz66tUrjQw1Cg2qObprfnfH+Wvw9pEGpLMvXrzQILP4smIgBA4goFtDDVvNe6Kao6TlE6EhtO6m+/v7A3I6MKoxSj8wJaK3TCD4PHcFDj7P3VkOIAABCEwhgKAzhRJxIACBlARG/QjsDlBKU0gLAlsTMMar6uvLK0G3g3zWfvnll3e//+lAPxUo6Udfd33zNQ9Fg1h9EPYDOYZApQS0Ss7Z2ZmkHDXsGUWQrKO5V69fv55x7eglUk6lonbRUHZGce05gt2fUfPeMxzKDgEIJCGAoJMEI4lAAAKHEbC/Svnrvx6WLrEhUA8BjQnllRMcr3aB0m7Oz8+D6x8r8OrqSneK5lr1SqzhpTwaNBjuhfMTAhURkNCp14QTTWZbLklUqtDsy2MXOhFHEurp6WksGuEQsPszdl8IehCAAASmEEDQmUKJOBCAQGICdidm3vfYxCaSHATWJKCVpHQXDGeRaHyo9i9fnFFHNlmnJUJubm6Gg16lIElooaajyzWoZg7Xmq2AtMMEdHeoAdsj4fCVoVDdIGk1HdxzQpgJCxDQIzQQ6gXZfSEvIocQgAAEogQQdKJoOAEBCKxHwO7E2C7K61lFyhDIQEBCiTxoNGFquPtJt4DOFCnHt1MOAs5fwIXrJlqo6egmVQoSmNB0HFUOMhCQ+KIbIW1G0nQkEqVK091uuOekQtpqOnZnRnNmnz592mrZKRcEIJCNAIJONtRkBAEI/IOALehooLvQueAfOXEEgZII6INt54MzNEpjTs2imrcvz8XFhZYL6aWpscRwQlYvTuynFiZP5R8Ry4JwCAwJSM0ZepwNo80IkUiUZLl93HNmwN/tJfZT1O4I7RYaBYcABA4lgKBzKDHiQwACCQiM+iDY37USWEASEMhO4Pb2Vj4vQ8ccfadVg1+4EofWChkWSFO65jkmuGmPkp/4hjwES8gaBNZTczprZ+ubfmFxz/FpcGwTsHsyeh3Yl3MWAhCAwBQCCDpTKBEHAhBIT8DuyrjxZPqMSRECWxDQ5lPB8aTUHLX24MrHB5kp2SU4UUWBM+ZMuRvQvk8PspDIEDAISHm0fXN0p8gNTXqKGqf+JIxquzd5QOhYwqXCR9uqRtcSVQ0bRk/hnjOKiAg+ATVO/2fveLTF9uLzEwIQgECQwCO9DoMnCIQABCCwKgHtJhv0KegyVcf97du3qxpA4hDIRsBwPdAgc7ma0xVEo0051AwLpWGDVlkehhshjx496s5qqHxycmLE5BQElhPQVMTY4FY6jpRQ/U28TSTZSBiKDaSVmjSgeRMbVUx3I+tG+/Dhw/KCk0LDBDTFz55UJVFydlNsmBtFgwAEDiWAh86hxIgPAQikIRDrvnep247KaSwgFQhkISDtMuZ6oPCJw9QplspJZ7iSji7U4HZ0sxU//fv7e/fTvk9dNA4gMJuAVkwLtluJL/K7kf6itaWm3yaauij5Um0+2HQ1hDY+JNhFwD3H5sPZHgG7GyOtBzWnR4yfEIDAPAIIOvO4cRUEILCUgP3lSp149Z6X5sH1ENiagPwFYgNITYZauG7OsHDBgbGiaWA8jBwLcZupKzWGHDFKhKciIO+b4cJSnZSj1b7ntUAt0yZZJ3jrBQOnlMXdRHLPSX7nTjGAOHURiLmJdaWwu0B1lRRrIQCBbQkg6GzLn9whsF8C8iYITg9xROyvWy4aBxAoloBcXTRYDZqn3rwbHwYjzAuMCToaWkzf4scXdOaZwVUQmEhA94hrb90lei/o4T9byvHzPT8/V1Ly9PEDJR7NWElHbkTOz26NO9e3kOM2CNh9mKAHWRsFpxQQgEBmAgg6mYGTHQQg8A8CdofG7gz9IxWOIFAkAbmYxdQc2Ss3gXmuB3ZZlWbsw68bjtopaKzr3CVi8pCdAmchMJGAVJLePaKXgp780ydYjWakpKRm9jSdGU467hIlhXvOKHYiiIDdh7H7PwCEAAQgMJ0Ags50VsSEAAQSE7A7NLa7cmJTSA4CqQlIDXHKSC9tDWI1JaQXmOpnTNDp+UHEsnPRZOQaklMsX8J3SEAqiX+PqMlpnlTyVjfUdDTSnu6wpnqR8OQEneBecjusO4psE7CXLZMbmpyU7RQ4CwEIQGAiAQSdiaCIBgEIpCeAoJOeKSmWQUCblMc+z+oL/6pTNmKCjtalGh3EyqvICTq455TRlJq1wldJVEipOTc3NyuVVppOz0Ot99PO1wlPunkRdGxWnO0I2F+k7M4PDCEAAQgcRABB5yBcRIYABFISGF1Gx/7GldIU0oJAOgLSTQzJRgPCVb/NxgQdlc8eYyiCG+XqAzK7ladrEaQUIOBUEp1To3UuMIGoKYLUnn0txgmXU9J294VSSO5ANMUA4lRHwH7YIuhUV6EYDIGSCSDolFw72AaB9gnY3ZqYj0P7XChhzQTka2CYb581Lpx4aomg4wbV/tB3Yr5Eg8B0Ar57jtxeJK9kEEoks0qp7Iyc4rDWxdSqUorcHa9983a58G8DBOzei93zaaD4FAECEMhJAEEnJ23yggAE+gTsaR32N65+WvyGQAEErq+vja68BoSruucIgDEwNgzThf5yyAxcC2hKLZsgBcetniOdZe2bokOpW8N3nXN+NzZod0mGm9e2hLO1EJCTpmveQ5uluedp8MOsCYEABJokgKDTZLVSKAhUQ8D+ToWgU01FYujvBOR34IZ/QSR5PF+cG0LPBudo0AvvfjrLNXA1VKHgtQRC4CACbsaT2qo2Fz/o2iWRtUGVuzucDUaCmvbr7hp3gxjxOQUBEbC7Lna3B4AQgAAEDiWAoHMoMeJDAAIpCWjcaMwQ0Teu0WVcU1pDWhBYRsBfFmSYkpp6wv2Yh+m7EDdkdSHuIHZD+fNKGLg6XBysQUC6pxNT8jc2l6OUGq0CbhfQRdYgHK8KmxVnHQEEHYeCAwhAIAMBBJ0MkMkCAhCwCDDryqKz9TkNvc7Ozh7t408lVXlnI9e1bg2aYCIlzGOKTQRwljOvJFh3BCYk4NQcrZ4jl5mEKU9Jyn/jOEuCF0rucSNzp+wEYxIIAZ+AazZ+oDtmvXmHggMIQCAJAQSdJBhJBAIQmE/A714PU7E7RsP4hKQloOH9xJUm0ua7SWoq6RLNRYPDmFzSFcdu6psUuctU7jlueR0GrhtWxE6ydk/1TeaeyC3U3Ym2oOPuBbm8HR8f76R2KOZCAvYCOq7tLcyFyyEAAQg4Agg6DgUHEIDANgQ0CUXfaWN52x3u2FWEpyKwN/5LyuucXILwS14I0w1ccc8J1h2BaQloTKtnvv7yLCk1NN4JSU5aGsbZdl7Y0B5CaiFgv0Rc26ulONgJAQiUTwBBp/w6wkIItE/A/malZSnbR1BqCY3VWEo1eZFds8urr7LOySVogd3Ig5fMDjxozMDqObM5c+E8Appy8vn3v63cXvybMfZ+kb9e53An4cmPP6/IXLUfAoZKKAi0pf20BEoKgWwEEHSyoSYjCEAgSsDu4tjdo2iinEhBwPlupEisgjRml3d0YprdyLdCIzcE5yWBe85WtUC+mQloeWMn3cbeL87hTvcFm75lrqCqs4u1KBWqZD/NqpljPAR2TuCbnZef4kMAAiUQsB0K5MB8cXFRgp07tEFLlqp2RtWKNsgsUTRsN3t95M+zv9WhFaFRq3NDcCPYQxMhPgSqI6ChdbcfedCx7v7+3u1W7hTP6sqIwfkJqOUYmdpdHeNCTkEAAhAwCCDoGHA4BQEIZCLQrVIZGxKrwy0/Ar6RZqqMQTb6mo2gNqDyhwDthuOGf3848fcfZfbjZbbzSNKolVvs79XF/+0TkKDTvXGC/hROwpZjHbuVt98a0pUw2Jxc8vpm4I45gAAEIJCKAFOuUpEkHQhAYBEBe0JKTOtZlCUXQyARAbsTr0zKFHTc6ELTT9DsErUFkqmDgLsl5aGmDwa+0RI63RvH3SN+BI4hECPgWs4wgh6zZfppDk0lBAIQqIsAgk5d9YW1EGiWAIJOs1W7g4LVKOhcX187s50/wg7qiiJC4G8E5KHjQPRmXbnbQSNwrd/sonEAAZuAlsY3XDXtTo6dMmchAAEIGAQQdAw4nIIABPIR6GZdxfJzI89YBMIhsCGB3oCwZ0mBC+j0JltttdlQDxQ/IZCNgD/BsHf/OkEH95xs1dFGRnZHhebURi1TCggUSABBp8BKwSQI7JSA8f1KXvH2WoM7RUaxyyDQGxD2jHKTO3rhG/7U0KJbC1k+CG4ZnQ3tIWsI5CfgbszuXugM8JdDZgSev1KqztFJgcNSMN9qyIQQCEAgFQEEnVQkSQcCEFhKwBB0lLT97Wtp3lwPgbkE5O1iX+pP7rBj5jl7eXnp7iaNQHxXhTwGkAsESiAg17nODF+QdWNyvY9YDrmEaqrFBq3E5Dekntl296YXmZ8QgAAEDiKAoHMQLiJDAAIrErBnXRlrDa5oE0lDYIyAsWhCd6lzBBhLKcd5DTmcS452tmKyVQ7o5FEkAae0Og8dlkMusqLqMMruouDtVUctYiUE6iSAoFNnvWE1BBolYHzF0rBZKw42Wm6K1TIBOduXUzyJOJ0xGs1eXV2VYxiWQGArAk7Qce45LIe8VV3Um68h6DDfqt5qxXIIVEEAQaeKasJICOyFgCHoCIHrbe8FB+VsgkCBEzc02YS7qYnGRSHmE3BKq5sp424K/CnmY93llZpvZQg6dsdml8AoNAQgkJIAgk5KmqQFAQgsJKBZV0ZP2ugwLcyXyyGwEoGi5lu5MmrgenR05H5yAIEdEnCCTlf2h4cHN33SeA3tEBRFHiVgd06cX+RoOkSAAAQgMIMAgs4MaFwCAQisSMD4lsWsqxW5k/RuCGgNnZOTk90Ul4JCYBIB554jEbZAr7pJZSDSRgQMQUeTW2lOG1UL2UJgLwQQdPZS05QTArUQ0FCz9+HUt9z1uf1AjiFQLIHSPHTkenBxcVEsLgyDwCYE/CkzuOdsUgX1Zuo3nmEpcM8ZMiEEAhBISwBBJy1PUoMABBIQMJx0jO9gCTImCQgcTqCujaKMm+vwonMFBBohILe1bmlkLS/FPdJIpeYqht0toTnlqgfygcB+CSDo7LfuKTkEiiVgfNHSrKv7+/tiLcewfRLQILCWgrv1X2sxGDshkIGA8/3U8FtLuWXIkSyaIfDmzZtYWeTtRXOKwSEcAhBIRQBBJxVJ0oEABJIR0IRzY6KK/TUsmREkBIHJBIzmOjkNIkIAAlkJaHETl5/buZz5Vo4JB1MIfPr0yVDJaU5TGBIHAhBYSABBZyFALocABFYhYHSDJOhoyvoquZIoBGYRQNCZhY2LILAlgeE4XMu31TWDckt85P07AefbNeRBcxoyIQQCEFiDAILOGlRJEwIQWErg9PQ0No1Fn1Jx0lnKl+uTEjBWSRgOGpPmHE7MuRuETxMKAQiECBg3cig6YRD4J0PQMSaPAw4CEIBAQgIIOglhkhQEIJCSgOGkY3ShUlpAWhCYRkCTBP3pG/5F+bWVs7MzY00H3zaOIQABn4Dx0vGjcQyBjsDDw4PW9YvRoDnFyBAOAQikJYCgk5YnqUEAAskIGF+3fv75Z01cT5YTCUFgMYFYc1VbXZz21AQ0FfHFixfInVN5EQ8CHgFNkDk6OvICOITACAHjYSs1h+WQR/BxGgIQSEQAQScRSJKBAARSE5DXg+EAjw9Cat6kt4iA2mpskuD79+8XJT3tYn0r1og0p340zS5iQaAOAjFNtg7rsTI7AQnohqBDc8peIWQIgf0SQNDZb91TcgiUT8DoEhkdqfLLhYXtEdDH2FhzzdBWLy8vtTCzm94luTPm7T9F8dFARfIQTnDttVJKZBAwvh8YV3FqtwSMB7uexnh77bZhUHAI5CeAoJOfOTlCAAJTCWjDETkdBGNr7Hp7exs8RSAENiFwcXERXElH/f719mWT8vLdd9/9+OOPXZE7J53z8/MlG2+pFLpcSaHpbNKQyDQPAX/BcrV5+YTmyZdc2iBguAnH9PQ2Ck4pIACB0ggg6JRWI9gDAQj8gYAbqf4h9PcfxvexYWRCIJCBQLBNSnw0uv6zrZJIpPWPpby4calcDHTc7bscmwI26qGjCWLGMp+zreVCCJRGwHm0yTBG4KXVTuH2GMshSwrXNp2F2495EIBASwQQdFqqTcoCgQYJGPuXa2iaZ3WSBrFSpHUIyM0+qN0oMGFblZSjOVYaNjj9SMv33N3dvX371i3DqYPYFBLb78bZj8/COm2EVEskELtZSrQVmwog4J6TQ1tic2+HMQmBAAQgkIQAgk4SjCQCAQisSMDoHhmdqhUNImkIxAloutPwa798ATRiXD7xSlpMJ+XIc835Fyg7+dScnJz0jFKc4DrNhpOOPjs7kci473oZ8RMCNRJwrm1olzVW34Y26zksAT1ogB65w+d/MCaBEIAABFIRQNBJRZJ0IACBtQhoYBkclyo/DT6XD5LXspt090rg5uZm2KeX5qLpUbP9dO7v7zXBSl45vpSjBKXOKDvnmOMj15ogQVEmNhSRbc5PQSkza8CHyXF7BNzUQrX29kpHidYjYHxJ0iM3+DRezxhShgAEIICgQxuAAARKJ6DuUXBc2tltdK1KLxj2tUtAIsuwZcojQEPH6+vrieWWWNnpOM+fP5fU4nxndLnSkZTz7t27bsWcWILBdZol6Ax1JWWkNDuvH+mnfl6xxAmHQL0E5GThPHSkk9ZbECzPTECP5djjUU9Oo6+S2U6ygwAE9kPg0devX/dTWkoKAQhUSkBdqJiTjsI/f/5cabkwu20C0k3kquPGja6wGkBKoNGf5nr4n3M140lxpNTId0BXDS/UWV2lMYOt47iMdKB7R0pNLyndNZJ1lIjOKjtpT/q3u0qndMyeuz5DjtsjIF3Vjb3V4KffUO2hoEQHEfBbTu9Ctairq6teID8hAAEIrE0AQWdtwqQPAQikIaD5JrHPYgpnekgayqSyAgGteiPFxC15My8HaUDShvQ3Y3NlqTaSgZxkYxigXCT0oOYYiDjVBoEXL164O0L66Yzbqg0OlOJQAvKXdJP1etfSkHpA+AkBCOQhgKCThzO5QAACSwnIQz7mGK/wDx8+LM2A6yGwGgFJKhJKJOv0PGVGM5RzjbQY/btcZNGHZX/9nWHW+rysCL7H0DAOIRBogIDuR9/lE1/1Buo0TxFub2+lqgfzUrhm2gZPEQgBCEBgVQIIOqviJXEIQCAlAZx0UtIkrS0ISJeUX4BkHf3pc67+fCsk3Oin5mFJo9S/yaeBdLqSpKUu9y7rTjOSbISTgl8XHDdMwB+W60b75ZdfGi4sRUtIAPechDBJCgIQSEUAQScVSdKBAARWJ6DhqAa6wakrGpRqgdjVLSADCEAAAhConID/bUBS5tu3bysvEObnIKA1zjrNfZiZfBu1Av0wnBAIQAACGQiwy1UGyGQBAQikIWBsdyWvh25B2TQ5kQoEIAABCDRKQE5qrmTy0HHHHEDAICDVJnhW0/fcAtvBCARCAAIQWJUAgs6qeEkcAhBITEDdJn/tAz/1WGfLj8MxBCAAAQjsmYCkf9/NE0Fnz41hetnVbNwq2r2r1C1h6bEeE35CAAI5CSDo5KRNXhCAwFICOOksJcj1EIAABHZMwHfPEQZN490xDIo+lUDsixHuOVMJEg8CEFiNAILOamhJGAIQWIeAvobFuuCxLtc6hpAqBCAAAQhURqDnZ7F8/7jKyo+5hxMw3HPU68A953CiXAEBCKQkgKCTkiZpQQACGQio8xQTblhJJwN/soAABCBQKQGtrK8t3pzxsTVuXQQOICACsS6Hvi2dn5+DCAIQgMC2BBB0tuVP7hCAwBwCp6ensYUPvv/++zkpcg0EIAABCLROoDffKvYeaR0D5TuAgDa573l1uYvfvHnjjjmAAAQgsBUBBJ2tyJMvBCCwiECsI/Xx40d1vxYlzcUQgAAEINAigd7IHA+dFis5cZli7jlqPCcnJ4kzIzkIQAAChxNA0DmcGVdAAAIFEDg+Po4548S6XwVYjQkQgAAEILAZgZ6gg4fOZjVRScb6PqSvREFjf/rpp2A4gRCAAAQyE0DQyQyc7CAAgWQEJNwEtzBX9+vy8jJZNiQEAQhAAAL1E/j06ZM/ONcCKE+fPq2/WJRgLQJacUmbMARTVziNJ0iGQAhAID8BBJ38zMkRAhBIQ0DdqVhnSxOy1BVLkw2pQAACEIBA/QR67jnMt6q/StctgToSv/322zAPfUnCEXiIhRAIQGArAgg6W5EnXwhAIAGBi4uL4Bbm6oTFtJ4EuZIEBCAAAQjURgBBp7Ya29Je+XPFVBsJPWxVvmXdkDcEIPBHAo++fv36xxB+QQACEKiJwMPDQ+xDq7anPTo6qqkw2AoBCEAAAusQePLkie9woelXzJpZh3QLqb569aq3J1pXKvU33r1710IJKQMEINAKATx0WqlJygGBvRLQ6sgxZ5xY+F5RUW4IQAACOyUghwtfzWEBnZ22g2nF1oeioJqjyVashTwNIbEgAIF8BBB08rEmJwhAYCUCsdWR5WDPFuYrMSdZCEAAAhURYL5VRZW1uamxPTT1lQivrs1rBwMgAIEeAQSdHhB+QgAC9RHQbPbYRzN1v1gdub4axWIIQAACSQkg6CTF2XJi2iXT3w3NFVWb3GvZPveTAwhAAAKFEEDQKaQiMAMCEFhE4OTk5OXLl8Mk5GMfW9dwGJkQCEAAAhBokgCCTpPVmrxQmpqnNY+Dyca+GwUjEwgBCEAgGwEEnWyoyQgCEFiXgDpbmt8+zEOdM82HH4YTAgEIQAACeyCgUbrvc8ECOnuo9Hll1GQrf60ll4i+DLHHgqPBAQQgUBQBBJ2iqgNjIACB+QTsiVfz0+VKCEAAAhComYB2PPTNj22M6MfheIcE7u/ve55cHQQmW+2wMVBkCFREAEGnosrCVAhAYISAJl4F1zJUb16z4kcu5jQEIAABCLRIoDdKD87PbbHclOkAAlpuL9h/YGerAyASFQIQ2IIAgs4W1MkTAhBYjYAmWMmdfpi8/KXfv38/DCcEAhCAAATaJoCHTtv1m6R0TLZKgpFEIACB/AQQdPIzJ0cIQGBFAsbEq+DHtxVNIWkIQAACECiAgC/oyD1Hr4kCjMKEgghostXd3d3QIM3OOz8/H4YTAgEIQKAcAgg65dQFlkAAAmkIHB8fB3e2YuJVGr6kAgEIQKAeAppK4y9zy3yreqouk6XGZKugypPJLLKBAAQgMI3Ao69fv06LSSwIQAACNRF48eJFb92EznrJOuxVUVNFYisEIACBBQS0y6FbBVnroWi7Kzx0FuBs8NJXr14FhRt1IfR9qMECUyQIQKAtAnjotFWflAYCEPg7AfXPgruY6/OsPsf9PRb/QwACEIDAXggw32ovNT25nNfX10E1R36+qDmTKRIRAhDYkgAeOlvSJ28IQGBVAv6HWT8jLaZzc3Pjh3AMAQhAAAKtEnjy5IlmXeGe02r9zi6XtkqQ95Y/I69LSoHv3r2bnSwXQgACEMhJ4J+DK03ktIC8IAABCKxEQNtdPXr0aDjxSrOunj9//u23366UL8lCAAIQgEA5BP7zP/9Tas5//dd//csICzp7AAAElUlEQVS//Es5VmHJtgTkqyuPLU3B65mhpvI///M/f/7zn3vh/IQABCBQJgE8dMqsF6yCAASSEQhOj1ePTUIPi+kko0xCEIAABCAAgXoInJ2d/fTTT0N7WWhvyIQQCECgZAKsoVNy7WAbBCCQgIB6bENnHLlYa+IVi+kk4EsSEIAABCAAgaoI3N7eBtUcBfKlp6qaxFgIQOCfEHRoBBCAQOMEtKGJumhyyemVU1/hfvjhh14gPyEAAQhAAAIQaJiAls4Jvv31mef09LThglM0CECgSQJMuWqyWikUBCDQJxBbIPnNmzfn5+f92PyGAAQgAAEIQKA5AvLMldPucOkcFkJurqopEAT2QgAPnb3UNOWEwM4JaP/RoH+1PtPpY93O4VB8CEAAAhCAwB4IyA1nqOZI4gluXr4HIJQRAhConQCCTu01iP0QgMBUAnKlVk9uGFvf5T59+jQMJwQCEIAABCAAgWYIvH79eijcaEa2vvdodnYzxaQgEIDArggg6OyquiksBPZO4ObmZqjpaIFk7V3KAsl7bxyUHwIQgAAE2iWghZA1ybpXPra87AHhJwQgUB0B1tCprsowGAIQWERAwo1ccrQici8VaTpv377tBfITAhCAAAQgAIHaCWhu9XC/SxVKvjkshFx75WI/BHZOAA+dnTcAig+B3RGQW/XPP/887NjJDfvs7Gx3OCgwBCAAAQhAoGkCUnP0IWdYRNScIRNCIACB6ggg6FRXZRgMAQgsJdBpOs+ePeslpL6dXLJ7gfyEAAQgAAEIQKBSAnLL1VRrza3u2a/pV/jm9JjwEwIQqJEAgk6NtYbNEIDAUgLSdOSSo8nzvYTU7UPT6THhJwQgAAEIQKBGArFJ1nrXn5+f11gibIYABCDQI4Cg0wPCTwhAYC8Ejo6ONPdqqOmwkfleWgDlhAAEIACBpgnohT5cMk9qjnZIaLrcFA4CENgRAQSdHVU2RYUABHoEgpqOHLM12V5T7nuR+QkBCEAAAhCAQC0EtC6eZlL3rEXN6QHhJwQgUDsBBJ3aaxD7IQCBRQTQdBbh42IIQAACEIBAeQRQc8qrEyyCAARWIYCgswpWEoUABCoigKZTUWVhKgQgAAEIQMAmgJpj8+EsBCDQEgEEnZZqk7JAAAIzCcQ0Hflma0nFmYlyGQQgAAEIQAACeQloZwNmWuVFTm4QgMCWBBB0tqRP3hCAQDkEgpqOFlPUejpoOuVUE5ZAAAIQgAAEYgSk5uhLTO8s6+b0gPATAhBoiQCCTku1SVkgAIFFBDpN59tvv/VTQdPxaXAMAQhAAAIQKJNAUM358ccf2dOqzPrCKghAIAmBR1+/fk2SEIlAAAIQaIOA/HHkldPb6PTZs2cfPnxoo4CUAgIQgAAEINAYgfv7+5cvX/YKpblXp6envUB+QgACEGiJAB46LdUmZYEABBIQePz48c8//9zz00mQLklAAAIQgAAEIJCLAGpOLtLkAwEIbEkAD50t6ZM3BCBQMoGHhwdnnvQdCT3uJwcQgAAEIAABCBRF4P3797/99ltnkvxqnz59WpR5GAMBCEBgDQL/D6UhZdHDe4CmAAAAAElFTkSuQmCC"/>
  <p:tag name="POWERPOINTLATEX_PIXELSPEREMHEIGHT#5C5369676D61203D205C657073696C6F6E205C6C656674285C626567696E7B61727261797D7B63637D5C6265746120202026202D5C616C7068615C5C2D5C616C7068612026205C67616D6D615C656E647B61727261797D5C726967687429203D205C657073696C6F6E205C6D61746862667B547D" val="133.3333"/>
  <p:tag name="POWERPOINTLATEX_BASELINEOFFSET#5C5369676D61203D205C657073696C6F6E205C6C656674285C626567696E7B61727261797D7B63637D5C6265746120202026202D5C616C7068615C5C2D5C616C7068612026205C67616D6D615C656E647B61727261797D5C726967687429203D205C657073696C6F6E205C6D61746862667B547D" val="127"/>
  <p:tag name="POWERPOINTLATEX_CACHECONTENT#5C646574285C6D61746862667B547D293D31" val="iVBORw0KGgoAAAANSUhEUgAAAnMAAACGCAIAAAA5EpvaAAAeU0lEQVR4Ae2dzYEWNxKGYXfvNjffbCIAIsCOABzBmAiGiWCYCIAIBiKwiQA7AkwELEefbEfAPraMVqO//pO6JX3vHKBbrS5VvaWuVyWp+7v96dOnW/oTAm0j8ObNmxcvXnzzzTfX19dtazqOdu/fv3/69CmYg/wXX3wxjmGyRAjUR+C2mLU+yGphEwJXV1fPnj0zIn7++eeHDx9uEqeb5yHw3XffgTZ179+//+rVq3v37s27T7WEgBC4JWZVJ2gagSdPnhDWjYo//PCDctbdvEXO+u233/7xxx+0+OWXX8KyItfdwFdDvSMgZu3dg8Pq/+effxLZf/31V2OhaHV/T7vkSusMcc7OzvZXQy0Kge4Q+Fd3GkvhU0BAtNqCl0lSSVVJWI0yDG5ev37dgmLSQQg0joBy1sYddIrqebTKOt+7d+9OEYg2bGb72OPHj60uylwtFDoQAikElLOmkFH5MQiEtGr20RyjjVq9devRo0d2qRs8lLmqUwiBSQT+bXddTlZtoQILP7/99ttXX33VgjLSoTgCHq0yD8k6q175KI7zUoFMG9y+fdsOcX766ae7d+9SuFSO6guBE0GgldlgKNPsQvzv33+gz6ndvWIfacrZ1fL27dsTcc9JmRnSKn7XftR2+oC7TxutNC3cjmukSWsI/OcohdgKwZPpUuZRmqjdRhDguwR2LIVKfKBAtNqIa4waeAQH8WdO8Rdpq3zUlI+kTCMIHMaspKai1UY6QQtqXFxceIt5RV7wQKxlghbMPFAHWPD58+dbFGBaHh8xaWSml/iXY+D9+uuvt4jVvUJgPAQOY9bxoJRFqxFgAoN8yN4OB7intnzFAaM3MavBzdDhCgzdW8hQcQ2bmKxMtg0DstbCXZR0LAS0N1h94GAEWGJnXtFVgsSoVKQWrVpgS0HBXIL7Eg5iPffZFnUgBLpG4Je//9j/scKKw3Ywffz4kQlhqzHDXsbUczIM7WCyoA1w4O1awiI2q19eXpYyjR2tpUQNIKfUR8LxGl/qd5NgBkNFZu8HAFkmjIGA3a/HGwpQ1eKxPg9bU3/YwGRgxjcwa1MKS5ktCHjpDq7fIs271x26ZXrU6VwCEA+i1ae8eOPiZqLPamm6UQg0hYBd7zCdnJRvqXrNzQazG4KHlgfVfW51PCQCzLV466ne6UarxawegAUB4fMRjHGtfPJXLxjZSzoQAh0hwGTqgwcP3N2U65RvcQcT5MpCznbb1iGiu/ZBgBlFLxZz2s4vxDG2M3MnLn9kkIG01vVY5M9sgoEzCrCu6U7DZlSqfQl7mRO2raDey5cvz8/PbYkOhEBfCNCBWY0q83wtTXL3qZ/JXQhD++igVqoi4M0Dw2R06LItLqU6dIDdmTJZMWtqaG9FHOFJXmo16qEkALrENqdpAFnaVr4+yrvtAuAK6PJN6KoQ2AEBb5jo9mqOebqX6tDcbLAxKb/U6pmtUxBghy0/VW3+2gcknAeGJxbvEZiykyg/VeWf6wzX4Krff/+d339lnrPxFzRRDyV5OfXDhw+oPTPlxdT5gMzEDa/BprYyYyNvHsJe0oEQaBABZs545Y9PddJvyz4djTJrgz5oXCWCGgMr89e4qqhHRHaVJDp7Je7VqsekfYDG9zLhqqoNVRKO2iiPCUvz1yL6MBjyHIcm/DZOEeESIgQqIWAIld2/RJ7inGp0FrNW8p3EJhFgMcN7t5LoXDxhpfnJQSgPFZq0s7ibhGzqAiZgyGS+OAnIVDuR6/jOTVupQQmRK1JVRULgIATokMyTEXlgUzYoGUJdulq0SPcWdzAtMkCVDQI1gmYNbOni4eKcl/eUajePCTzE3G+ptg6Xw9DEmJOJF3lA1plg0lbXp7TCPomCLyWvU0x3nSwCLIpZ22fu+INrmfazd20/UM66HcMmJNQImjUMI+Z6PbhSwppXns3nI9GqNRaj3A8k2fKqB2HaipeVtlbFXMIzCLAkYf+8aOPdZZJXgmfxnT1iVg/qXk/zHagRq4i24a7vSgkrJntzzhYEHqdMYmerdXqAaRgYVT4FSLTy/ELSVm8imt4YOnq+QNUUAlURMITKk2I2LdbYsShmrerB/YRXCpplDSDaeiMAInKNFVajtteWtQU16jVqWznqANNSrJYCZLuq4fAIHZS2bgdWEoogAJWyhZ5eCpsSKg2hVv0ep9ZZizjueCHtzwbvnLCmXMIe2qpPVKrdPcsxkIXPPbuE+boLrwBZM2FxyFWrrRYQHeyGAFPBti2meQ8ZRitntS7o+ADS2jOMrkOKOOvlTHT6er+bzQu+UT29ectonQEKwyTSGJWCZbvJIbBKW7ejKgkrEGCrvP07hFbRWcy6wnHN3eKO0ZpT7rNCxNnPh//8n4r+XrV1px6LWyEhAdhLIx2k9jGlYNluO2/Weu/U0tbA69nbEZOEgREQs47g3PaZlQ+dhDE9Ff3ruYQsucZuhXoKr5aMmcW3O04qEzo0HE5NClEFITAAAmLWAZx4y13fatOeMMJW3bsECNEtXfM/BNgmjIu0ihobhWWR2EzlcBKCRQp9kimDmC6NioCYtXvPsnLW+CIrGoYBPcxvynoiTJGRHyWbsu22Iy1qbBSWUjpHE2VNCJeCV3I6QkDM2pGz4qq2H7nChJVN8Id8pzdKNnFY+y89xNhwGZsJFX7zsn84ZYEQWICAmHUBWG1WbZ9Zw8nqHYJ+uPbM/pqjNgoe0nMw1ttShBohLGV1i3o27ABlG5U0IdAaAmLW1jyyTJ/ozqBlIirXZpktnIGsPRUctSmkmWi1kQr3N5nXqMJG2x/8jeR02dICAmLWFrywXgf3S+jrpdS8MxpVD2HWaDpV0/TjZR9icuhcVtnrvUd7PMrSQAgECIhZA0j6KeBHkRrfuwSW4UzgPl9FqT3t2U83uaHpDrBE6TzsBjfU0okQGAsBMWuv/uS7S+0nrNE3LqKRdwc3HNXuDqalmjjE5GijYtaUj1Q+JAJi1l7dypxbuH7ZmjHReBqNvK1pLn1WI8DOqfAjFUwIa4fwakh1Y3cIiFm7c9lfCl9cXOwwrbcdmqOY9ZdffgmVD8N9WGewkqjJUXDKGh4dPEU7Q9l2JU0INIKAmLURRyxQg/3A4RuiC+7fqyqbVsKsep9F1qiJJ/XKjUHgKJOjzNrFWDDac1QoBJYiIGZditjB9clWw5fxD9Yp0Xw0R4lmUQkB64tDRk/9GPj6Njq5MzQ8BKe4KVEvR/tD8aYlUAi0gEDd32f1shZedOv3e+isErFWxB/bcb0duWaEzr9VEzIUgFM7GvhHVY1mM8WfBNzkyYzGeq/OkKcY7jkCcGp/AIvHnIfde0yAl4loft5rSJxllBBwESjMrDw5PMb88fSmhsaGgSCJer/N6Vq48ZjBAW9kMtwOw4SVjL32mECGgXyavOAYAk5lG3D0xVDbrnuweiGtbNRzYbHq7cNw9C6PwsPUzao09gELB96TGH7JoQYCODp8ZOgSZftYDc0lUwgUQOBTiT8eGGLZ0uDFEw5h8NiHKkSDsrGWiBnWr1ECk22hAfTEinWKEZK4FwVg6C06LO0f67SN3oX+0dajlQcoTNkbBcEt5BEYwPzQBOxyzTTHuz28oT4qEQIZBLyBuNd1eboz90Yvbc1Z2U3DIxQOTq1m0Cd/5pRqbk2OuZcxNfxxeXlpbzn8gLcwUclV1aoEz+ED/jVGMSwgO+cP6L3MgBJq8oeBS7NzOBVkbKM9HoBJqPaeo4SwdZXsiUDU19FesadWaksI7IRAlG/nFBL9LWV6ulIOM6V4nnLIxnvwOOWps+1Sx5NpT+EqW634AWyKfNuWe0BSztVMixlAoMnMjeGlo2g11GR1SfiJO8CkcLXAxm/M9Fi3F4XHS/tG4zhY9VIk6j7mtrIOhMCxCKTCvnlgU1yW0XlNzprZSoN+RIr8UgpX+Ts/P2c5kMomJPG8Qa6Q09nZWRh99ikhVYU+vdSTplGMddbJdVM0548vDjKq8BTGTCRg6cy3IBia5D1tcmWvFXuav9dWq3oQDawgWbVRCW8HgdQ8DR0jdakd5aWJENiKQIZ1o5dIN6PrqRRCHtFb8oXwjZv7wm3UN3QbtQ3ayAtcd5V2o80ZfRbJJHZEIYJXYMRFolKVM/hgRequPcujYK7rIXuqvbqtvEeiaJhCRl2rG238xuhAamB7G3eH1MsgkM9GeLoz90YvLXiflQ/VPnnyhIQMevAiBY8QM6XrtvKTv0JFdvKQtJVWPPlVT41dtBu2Aq1eX1+H5fkShuR4IiRXzMR/NJe/fYCrqc3JISYDGCsTUghE3b16CJJqReVCoEEE5jIrfAArpOjn3bt3M+c5oxBw748//mizRlohM47WrFGYsWsFrRoNIdeoCZCrNbOGLY3IZJgV1YRRVLRchUMiEM0DUn1jSARk1MkiMItZDa3CCiFM67K6UA4l0JhlHaYNo3WKF5IfR+0iKKymVaMka642EXfVxjTWYt2S8Y4VPcfzaSmL1DdKISk5LSMwzawZWmUSeCP9eNAgLbo241UrdXp1dRXNwpnFipYvbRch0QkxlprGnhOOzvhFM5ilkKp+RwikPJ5aLGjWNALFnTt3bp/qH7aDQLPeaVOxaWYlj4xmdXBGNIButDO6QrlRZvR2szM5egnmm9wJHL3RK2SWO9wnTB0WqqPl3u39noYr8f3aIs2LI9BX92CGiYDQl85lXYbtIDD8TFtZ0CaYlaFKamKWdcQta6spM5AZXaFM1V9XTsoYnapFGhuVeSNondjwLju/7V0ineXlJa9wmNPoUMzdAT6MpTIkg0DK49HukZFz7KVUADxWq/1bFw6LMM8xK5/MZagSFcc8D+uI0UvbC5GcmkfaLtxIiO5wNpdSJq9rmtw3ReE7DCDW6VzprlScrdScxB6OQJGJn8OtUL81LhAOi7pijllT+RYNlKWfUOOqzGo+sh82SglT3MVHDClmLbKUG7Xi2MLuVtGOhesEW6+xilQPRkbh0d0S9VpsUDIIjL2AVRzz5DeYmAdOTdoweOn69YlMF0mx4BbcU6MEVi/46nJxIt+iatV7NeatCm+bwnF675uBeYMOExgHn+xSK7RKllVj7a/NTltEqzizsgyZmavMMFMRnaoKIaPKDJlrMCtzYmx4jg5T0GQ8Zk1FUjFr1Y7dpvAos6Z6SJsmoBWkUnDvRbNmSrGCCMRng6HVzACtBv0UNCkvKj8Hm8ov8zInr6ZeJRpyU0B3cXPSfapQFgH1kLJ4SlqDCESYNZ+wQhL9bkxgO26GWaHVSjMeKWZl+MKib4PdQioJASEgBITAagQizEoilUlYK2V1qw1YdGM+R0zx36ImopUzkqOzxFEhvRdqG0jvHlyhv5y+AjTdMgACEWbNrLBicNfMmklYMa3eQmAmvow3M5YaK+i3wwaIF0tNSI0pNVWzFEnV7wsBn1mZL01FRmNYPfqpDdykaakosF2xDKlktlNtb/cQCZkJj0P0UaMNIqBO0qBTpFJBBHxmzc+X0nCGJAqqVUPUJIf1O2ioAZdkCgEhIASEwDoEfGbN00/X3JM3Dfiq7sxKTQjnZwjWOVV3CQEhIASEwIEInBCzHruimZpq1rTYgb1fTQsBISAEaiBw40sRvG8zcKDP56zklFU/yzcwsDX6pWQKASEgBPpF4AazTs5MphKvfu23msN8XW97toboQAgIASEgBI5F4MZs8OR8aWqx8Fgb5rReNR+do0CqTtdL1ymjVC4EhIAQOGUEbuSsk8w6MFIwXOa3feoZfkij9cyRZCEgBISAELjBrKcMB8x6eXl5ygjIdiEgBISAECiCwI3Z4CISJUQICAEhIASEwCkjIGY9Ze9XsT21zY2d51Xak9CGEUhtiU91koZNkWpCYAECYtYFYKnqHARS29wmd57PEa46fSGQcnqlH5XqCxxpOzACN5h14IHkw4cPB/aiTBMCQkAICIF2ELjBrKlsox1162mS/45EvXYlWQgIASEgBAZD4AazTuasXdOPPgSR77u3P/9tfPdXOOdx1lX1EPWB4RG4wawsfgz84YLJcYO22FTt7l0Py6oiM7DwMZx+dXV1586dzyPPk/sf20Fg4F5aw7QbzEoDefpJ7fSroVlxmXnTaC6126K4JmMLHHhwNrbjdrOurx7y8uXLZ8+edR36NnoW20EAHDbKOanbfWbNT9R0zT2PHz/Ou/aUH548MouuVv0xvkWaqHKbCPTFrJM/Wd0myMW1Eg6LIPWZdZJ++p0yZa47n7Z2PW5Y5PXalaNb4caYGKwN3UjyUwv20e7RrOF9jQPqwSgcFmHrMysJx8D08/Tp0ww6Cv0ZcBZdynehRaJUeTwE+uoeBI2+hgI1OgwI5INnjUa7lhn5bjDfiM+ACP30+24oGTldJDXruzOzkv2TJfcLZqbfR4e3p/x7DxmsBr6U8ni0ezSLw7179zDk1atXqbjRrOalFCNmQgr6uMciPOPMmlmx73rKlM4BufKQpDBi/mofqoNWiS88qyxsv337NqVPp+XR0JmKs53aKLUnEUh5vLuVeOLG+fn5pL2qIAQsAv5sMBcM/dga3kHv69gMGjyL3NPdrKMhMwTeOVF2ja13nNoH9/Hjx3qNSnJrCESZNdU3WlNe+giBLQhEmBVxefp58+bNliaPvZfxcuYnUfdkVoPD5JaxY+Fa13o0Z0VUNNSua0J3tY9A1N2pvtG+OdJQCMxHIM6s0E+GXDOzqfMbztesuqTx4sULVg6iChALdhg3kLpZCl/HrMXD0/v37y0g24Wnpvu6Xkqw+OhgJgJRd2/vXTNbVzUhcCACcWZFITYxpZ4BWKHqtB7Cq5I3092ZcQO8W9sftgkI/uzsbEVzKeoyolJvO2QacocyeeEZIe6l6KRfNIlx79LxMAiwk8DtVNauaMewV3UgBMZAIMms0E+G3jLMtB0XhEefye2SrQT2I6SecBY+q6atjBsss2b2YFtVUwcp/am/Aj273FvqjYionGgSkzJQ5V0jkPJ1tGN0bamUFwIhAklmpSq7ZFOhH9KtlLaSb2UYPTRgdQmtpOaEsbreBzHsKi+tp+CdY1QmQqWCWkasvSVD2Jnbw0tRObaVsL5KBkMg6ms6LUP2wSyVOUIgRCDHrNR+/vx5KoJbhgiFri6BrdetO65okTlPu9jp3c6kZQ3raOXi4sJmh2SuW6JMRkPbhGdX5tTeEmXEzI2pS9FuQzJdb8iS0kTlhyAQnfmP9opD1FOjQqAqAhPMStvE3GhuR3nZH0Ag5kKrkzOZ0Sd2HUYk5an8GNIt/gXq169f23lgCGzdCqu1lBfYUwvhuGYRgaGYgR1HP3r0yDax5YCBS1S9aCqzpSHd2yYCUUeXGre1abK0EgIWgWlmJa9KkSsLogRlK2vLAUzAU2efxkzmCrMuoo28VtBbilyZqi1lHTogymaZEFgqXc5r613NrHYvkm8RyMDuNT3nNBpG6Utz7lWd3hGIOjraJXq3VPoPgIClnqgt+avRW25/+vQpesEr5K0MnopoQklc3ph+ebSKQOgzQxtkfmU/ieLSnmf4dusQSHJvzYFWCTpknF5D607v3r0bTeLJF+kNc2abWdi28Q5RRTYGG1uiqNJWs9+cYjEiCuYc14D2ulVzxlt2yDWnIbcOfalUR3LFbj92O5WVRp/88OGDPdWBEGgEAaYn8w/v/HD6f4tg1pl/0GpqmQSqmykkrAbNECCsQjAZdSwP2XL3gPoEslDUlhIEumq4zRH4sH2dcG50E8HimkczA6M8fWVSZ9Szc7aYOVl/UQWEuzCaYxBYJGTPyvleF9pyeAnDlD3xmd+WXfVwIZrTIec3oZpCoAgCTO+lIr/bewnjBLT5Ld6aX5WaiE6Nr3nIGe9vkYZ5hlYRMifGYSoPMNSytN2UklhnszcXU46hHxpK3RgtRxpWuD4zA59o5S2F0Shm9Ld4RuWjoR0qoSen0WpbCq18F8/io6ItGrr3zul1riGHHzfLrO5o0qJECHPR1rEQ2BkBQhxh3PzxsDPUiwYo22O9A4IkHZsbiatGSCaULWNWA0SK5GmYVufwHHWwivpWdSx0tdwS4zZ6C9RcxayGHKAkVycZCEMYf3hCcMnkjas1Tw130Bmco+3iArdXVYp6UdancLWlVW/c0uvcfrLbcbPM6nV+AKGkqu8kXAhYBKC93Z7BaEN/ZWhWm0UHBOtMGIJFiJ6Y58Z0+IbwHR0mIMqtiSYZ4VFL3MJFhkQr562jLYBDQztywVKOKaE8GlMq8ZarPAqETRtYKId6qYCe/OEaHOQixiVXVMFj+NttyBzTesEmCorCg6G2LZfQ3wqaX0oUT3oIGj2wlHzJEQJ5BIhyYQ/cs4QHcyWzGsPC1HOp9jxvCAlh2hLjQmnrSlAMNVJ0NcdS7kWCN2hYp8ycu1D4L48u+UPDerRqdLbruFYvGp1jzv51tvQ6a92eB20yK0O3EITa3Wz/3qIWm0WgBWaN/D5r+FSkSthHyqckiEfkZOYvVdMrJ9qSuJC/FtyJ6jWx/RTdLv/+Y4/rIutomolWrMPGObtzt6tqJKAw227NR6xQGEbPSyYuE+9qu4DBk8dYKMZW8zY3tXqILR2peLcXPyUdnHRr8UaXCgzjGmMpnoWlclRfCGxHgL7nLnttF5iSwIPpztbMfesmJc4rJ6zzXJnn33vACFIYyb/8TUZV+5oKlW0THkbeKWxdmyRc67wYZ5TBhfyhc21NLCaZA75+jJJ4wXO50RDCm/RCRvj8S7zKEqatDDsYk80Xopq9IMAbdDwLnrZ0tuvra69Qp0JgYAQKM+vASMm01Qg8ePDAHc0hB3Z/9+7daoG6sVkEGM+F6SkzKKW+7dWs4VJMCLgI/Ms90bEQqIEAGaonFqKt9IsOXkM63RkBSNRrkRkL0aqHiU6HR0DMOryLjzeQJCacIQxD8PGKSoPNCIRuZSp4s1QJEAKdISBm7cxhParLNq5whjC6g7RH66SzRYC9fuEGKzGrxUcHp4OAmPV0fH2kpd72YFThHSF2CB+pk9oujUA0YW1hN19pQyVPCEwgIGadAEiXiyBAeHW3eRuZSluLYNuIEBbOo8zaiHpSQwjsiYCYdU+0T7qtMG0lEBf8QcCTBrcB43k32tOCsRQ/gewV6lQInAICYtZT8HITNhJkvbSVNbkwy2lCVymxHIGQWcOx1HKpukMIdImAmLVLt3WqdBhqw5JOTTtxtdm7xMK5C4ISVhcNHZ8aAmLWU/P4kfaGaSvhmC9bHamT2i6BgBLWEihKxjgIiFnH8WUXloRJaljShSFS0iJgvvppTzlQwuqioeMTREDMeoJOP9LkMG3ly8ZKW490yea2w7FRWLK5EQkQAj0hIGbtyVtj6KqZwzH8aKwIE1Y+DaEtwSO5WLasQEDMugI03bIJAd5t9XIapa2bAD30Zs+VfMZSrykf6hA13gQCYtYm3HBqSvCNfu+n5bwAfWqAdGpvmLDixz1/k7hT3KT28AjoV+SGd3GjBhKUvddbebdVP4rSqLcSanm/D4hD3759m6irYiFwQggoZz0hZzdlKktx3q/LcapPMjXlo7wyL1++dH92l3ngcAU9L0FXhcCoCIhZR/VsB3Yxc+jOCfNuq5boOnDb3yoyBvIm8DnVx/d7cZ/0rI2AZoNrIyz5OQTCOWHSoHv37uXu0bUGEPj+++/dL1NqHrgBn0iFhhBQztqQM05QFeaEvdRHP+fZfjd48+aNS6vMA7un7esvDYVAbQTErLURlvwJBC4vL92tTOSsV1dXE/fo8nEIMA/sjX6gVe0HPs4harlFBMSsLXrl1HQiNLsLrmSxzBKfGgi92Pv48WN+pMhqy9K4vgth0dCBEDAIiFnVE45HgIwHcmVS0apC+NY+YYtGOwdMJ/BZD6sPyev5+bk91YEQEAIGAe1gUk9oBQFvN5M2xbTimM96yEGfkdD/QmACAeWsEwDp8m4IMKnovhBJbvTkyZPdWldDeQTev3/PRIKtc//+faYZ7KkOhIAQcBEQs7po6PhgBM7Ozlxy5Zif1D5YJzV/65bZtWSXV6FVxj3ataSuIQRSCIhZU8io/BgEPHJlJU/keownPrcKrTIzbz+3JFr9DIz+FwJJBLTOmoRGFw5EADZ1X+3Q5yMO9IX7UQjR6oGOUNMdIaCctSNnnZCqXuZKzsQ63wnZ34ypLHXb9VTRajNukSKtIyBmbd1DJ6sf5GpfxWGFT+S6f0+AVu2yN9uXtLa6vwvUYqcIaDa4U8editqkqnCq3TvDV/v12fd9fH9xcWF/IIGZ+evr633aVStCYAAElLMO4MSRTeDr/LAp85AjG9m2baStotW2XSTtmkNAOWtzLpFCUQT4TAFfQFTCGgWnUqEwrwSsxA6PwP8Arp4K3jVTUoYAAAAASUVORK5CYII="/>
  <p:tag name="POWERPOINTLATEX_PIXELSPEREMHEIGHT#5C646574285C6D61746862667B547D293D31" val="133.3333"/>
  <p:tag name="POWERPOINTLATEX_BASELINEOFFSET#5C646574285C6D61746862667B547D293D31" val="34"/>
  <p:tag name="POWERPOINTLATEX_CACHECONTENT#5C657073696C6F6E3D5C646574285C5369676D6129" val="iVBORw0KGgoAAAANSUhEUgAAAlsAAACGCAIAAABlmNj+AAAgAElEQVR4Ae2d34HetNLGs+ecew533EEqSFIBUAGhgpAKQipYtoKQChYqgFSwUEFIBx+X3EEFfL+DQNGO/li2Jb+y/exFIsvyaPRopEczkv1e/fnnnw/0JwSEgBAQAk0RePPmzbfffvvJJ5/c3t42FXxqYe/evfv6669BFWw/+OCD5lhciRGbYyqBQkAInByBm5ubb775xoHw008/ffrppycHpFXzP//8c/BE2uPHj7/77rtHjx61kuzkiBHb4ilpQkAInB2B58+fM1k7FL766iv5iA0NAh/xs88++/3335H53//+F3ZsS4pixIadJVFCQAicGoE//viD+fqXX35xKIgOe1hDSIrIZ/Hx7NmzVhX9q5UgyRECQkAInBkB0eE2vY9TiGuIg+iqY9nx/ffft6paPmIrJCVHCAiB8yJg6JBdrrdv354Xjv4t5+DS06dPfT2tPEX5iB5SJYSAEBACSxCI6dCd/lgiS8/UIfDFF1/4zVqeaOUp/tsfiKpTQ6WEgBCYhwDbHr/99ttHH3007zGV3gkChg6J5rGP2OPFgJ3gsZ2aOOJXV1d+8fHjjz8+fPiQzDUaKGq6Bj09e2oEoDp35u3//voDCy79qQo/UMnntMXd3d2pwTpo42M6pN/bnn48KHLNmhWe7EXoyvDpf5rpJUFC4OgIsIHPeAup7ugtVvsmEOBtcb8Goiivja+kQ5ZZxO3cSmui7j3fxpN79epVkxaAOV3An5NGjyB8eS/whr7+hIAQqEFg8RYDPmKNfJXZFwJMvuGczlbWev3D0yKh8IOliS2vx8pLgA790VOAIk3Uxt+dldDJmoNZmpojBITAFggQMMA78TXhl4SXPn9u4vDeoQOkbTPxCEPwEc7CgoD2XPApL0ZcAJoeEQJC4NQIENs0DiLh9CanaQgnnARZMGzYUl7SD91rvEbTQZV16WRNJVAqJgQe/Prrr0RjPBBsKLIa5V+/h+FvmYRO1hhAdn1pTtPQFsLp19fXrRr15MmTSYtydRGn5a9VvQU56OO9On+ObOWGOo+3/dwr/cIXwL2eNGfJKZtZMVYVFgJCIEaAOYKgWWFC0T5iDNp+c4zzQde3bUslHWJvazbMWukMsRGxhJhho8IQiG/xVCsdvBxewAgrWoDPAy9LCSEgBBYjACmGe/vhsCQtRlwM7GgPxo4ROc2VrD/DNZRpMQrgufLq0A8N2tgcNwQCiK9iwdATI/boFMk8IwKF+NVQ09YZ+6ZRm4nIGU+ITm8k24qp5BUm/R7OltVm5jWrBMNMIUu5NNt+M6VWFYeVTV2z8NHJGoOeLoXAQgTqp7CFFeixSyOAWxNOuEQFmG07KUUAsBB1CCtFq7anVELhy9JsEPJJinITwg2/ZbUkn/r444+Nh80lJwCSheNMMWKMiXKEwBIExIhzUWMe5wdg3d/cZ7cv//PPPxv+Y0OxyfnSZFvimT1ZjEyopRCfyD21QT6fHsVZzI2L+u3SuarSL+FiYhY+YsS5aKu8EBACbRBgqmLGdH9tJPaUYg7UMOeanOaVv3jxYjL26CqFXW5ubporsF4gbwrSvybU7MR28hERzjLFdA068FsZNc0RI9agpDJCQAicGoHXr18bn4Y5t5+D6LHm/YHQ3fH5cWLA2KlTEpRy4dN+wV56x+BGTs07+2LE2LSUIwSEwBYIhHtyW9S3tA5mUrM1tYGD6JQldgopVipO7LRm0q+U1rAYnmKyFVu6iRibCXonGyhGTMKiTCEgBLojsBdGZCY1c/c2DqLrAHbjwq+xFHoFL9Ywd6HwxreSrTBud1uVYjeRfpxcMYgR2/aCpAkBIVCLgKGZ2se2LcccGvsWzLZbalEfO0VVTgBtqVt9XXEruhoA0Vpz4Ijq4q40+osRDSC6FAJCYCMEuroIrdrAHGombubZDXYQQ/2pLhl1DMv49LCxU1phVhK9DcBUB0T0ZtlNFCN6Q1JCCAiBTREYP2o6goPouoSoYzy/J3sLVCtLJh/vmmkUM0uN5lWzC2sCzpNuohixeS9IoBAQAtMIQDbjM2LsIPJ23fJfo51GpVSCPcLkawzxMziUlS8bxM92zTGRTF6K6Fodwk3glJyymyhG7N0jki8EhEACgQ1mw0StM7OYPc0Txssxd7teHiN2GlNUV9Dwrc0yAjexEIIWI3btDgkXAkIgjcD4jMhvAsdhPROFS7etWy5fR6ukZDTfmHsqG00TQora4BxQ3GXxQscrL0b0UCghBITAdgiYH+7ZruLqmuJ5E47BUasW0KXgq1evct9FM/WBMKRuMke4jCmqq1bxGoJwfS6qLEbs2hcSLgSEQAIBPlYy+CYiGsYnITeeyhPA/ZVVCPqZRyCD+o9cm2f7XYafptsgVMD5mngNkcNQjNiv3yVZCAiBNAK5+Shd+hK5sYPId2rYlLqELrZOjvZUvok/Zuw0ZETbtj7XcQAZBzq5VhAj9ukBSRUCQiCPwPiMGAd1t5/H8/g9uL6+jv2eZHmcMD7Kmrx1qUwiz175DXxEmpnsu7iLKSlGvJRVqF4hcFIEkidWhsKCTabRztTE+DChm49Zx2VcDg5lv29q5yot53tGLBdrdRevOjzO48Qml2VixFaYS44QEAJVCFRG/Kpk9SmUnCsH2UT0Ld71Dyh6RtzGRwS0uPvYJ44XCmJEb2BKCAEh0B0BIniDn6kBgjiexgx+8VOmcd/s9wcUPSPGjeqUUxk4FSN2wl9ihYAQsAjwnZrxHcTkufzkfGqbd4lr3Nk9xk5DRtzglUR6JtmD8dJHjHgJK1adQuCUCBC5ivfnRkMiniXRMDmfjqA5sdP4WGxOMY5csijJ3d0yf3uHOzzO41tK4NScOBUjenCUEAJCoCMCL1++3GzTaE0z9sWItPTZs2fxJlkSAQhgHB/dLzI2swpfYwiO6W4xYgiO0kJACHRBgPOl9a5MFw3qhHLUIvZix9xEDBtUHzulF7aJUobqJdN3d3d//vXHmyTJAs0zk4xo+FiM2Bx2CRQCQuAeAniH8SvS90oMc2E8BqdXuOk1jKb3FCEkmDwfe6/QPxfjxE7/0Wij/5P9aHr8PxvpomqEwE4QMF4CrzGxVbMT3a2a7JEQKOOP453mhKdbL/NvVwcIBZh/zTLcajnSdVLVpG8xktb/04Xv6QB1DS9iCXzd7fb2drQm9NaHgcxwNgOBSnGa+f64q/0CjFj22Tk3damfH+vdH5I/JgIYJPMgfzBHHDFzOjvmYMbZhXFC6syMLH7jwe+7gPb6NKRIA5klG3I/XMiWVc0E7dQoTwte1Tjh57L41oKcEBb/eNK38HfHSRARRf9Cp3tV6Re2Hgf5KJ3XaoMEXRnjA2jvrchFcvv9S/Wgz1RSv85iZPbTR5KFgEOAYYBZVp5c92OVNSYTPcQZw5icTN2DGH9cvkcOY23N9I2etGKZYox0nkUBxu8aHTzUlYll2iafQv9kpcnCY2bmmhC3C8tPmvGY7WqlVfJgUTg8H7Sqychhuc3AiD+cE3dMMsdI06UQaIgAs3bZMrnLIHF/yZLMJgwto1JhMkKUKdz8Eo8wqSrjC35iMNJqNOSPkiiPi5BbDaAt43euhsm5Jjm622bO1bNQPnn2B/QKjwx4i76uRBgbGFD/riqZXUMHFAPBV9qeERl4K1eIJ+wn3x9KdEWgwIXQCVMJhJFUgHymS2PYXIbMQZncTNSVEXHOkJ+sGieYu8kWucwCIDHlF+Rw6wCMyMwTw7i76QjPzxhq3CifgwGUu/Vgdxmwvu1hwg/kKxoc3lic5sVPpgz+6I+yEKYe/nJluIWQ7d/fzOmj/GMgUDjiAZ0wm7/fSCg2mO0uCofkx5zCC2E8xK0cM5HPWfOi4IU3+cAKtBcPOuZElsOV+4J8WS3pWCCEllYORt6vAIpCM1AyNx/xVA66gkB3qyGwDx8+ZAFhaqS7N3s9wFS9+JKN5EpSxD2iUyrtZLE+Qz14dXUV6+NHcRsfEXEFkqN61lnwHNAfbMWh5uwCAWwvGSEkE9pY0AR4IjR4OAkhIU2aIcd0v6CWyUeo11TkLp0+k4+HBRibSYiYWGGysOTidAEf1F4stuGDSTCXWUhDrZaJgsiTzYkzOxnnMrU3eCq5VgAuV/VaQyxEbICeMUZNrUbUBmCpioMhgO3laGPlXI/kMMhGLYUZv/mkU2jXAjp0nd6bFAv4MFdc3PBy6pF/cd2WKZCc+mNGJIcl47Iq9vhUMhrhR+gqQ8wtvcWFezSU4+kMbeQmhcW0YVAK6TYkSDPv+PFmHl982aldubAnTVusqn8wRzkOK1/sUolc2y+lz/p6c0scY5xuuj5PAC/pPRPycYAvZESzQDYQM/7L+/nrO1sShEAZgQ3o0CkQkqIZCP6yLSPmamxSS47X17sRgzNicqKkB8tmNvhdes0bYTnBGmvwtrRSr9zRS/obtsstUQGdLfpWqg8lBxyTGy1lOzvMXRcAH6pHCsoU6LDHyC8MB2cATbjKtTc3numgJstQoEvaOZncKmA+eWtwRqSP4tHasOMm8elUINmuuKXkYFqddBhKbM4OyUfP2YxY9sSJPAzV+FbK1C+1kqZ2mMz1jkKrHinLyTk666f1ZL05FvH93mpizQ1mKmrYNTnSXRlqLiiP/klgt8xMLmtaddyWDTF1sU5KLnG8cYaJM8ROc3bojlDNM8Rz0iEWVr/OCs3reOldTBC5CZ3u6Ldiy+1CORtogluBd/0uiJkNl10yh+ZMd40bmpuJXF3LVG34VLLJKxcBDdVbI6psnGHDe0RQ1mje49mceTsXecZvX/COCwObYRki6NOIc29l+ZwjJcKj9kdq19y2jI8DVppjRKy3n4kiGflz8ZxVnv2IwuibJapcmLfTck722YIl4xt8uSvdXYwz16HmcXyexR+YNaKGvZx4+bKShAvrU1oO3JVydlqs7BwP2/dtFSP2Ag6D92Ay9uVwwEfpqnyOiakdslxZNcjnepN+WSk8fjznVaypa2QfMaeb8xtifHaXU57AvWnRv5TcXevmKuzbGybcIK397QtKg1T4vE8DYm78+DJ7T/CLB/jaNDMHwt4bOKk/vUwEqfLzJZPSOhW4ubnJMQeL/cqv0nTSbaXY5DdlnMzK5f8sBRjvyfLYP9+m6edqJyu9YOYxfEQAdD+gWDYVxjgrg8HHeBNjoFtzsdMqRuQHP3MTDfoRSDkDiLTxxYsXTfpDQnog4L4jmJNcYJTcI+PkE8jKOTEoWZ7mlrWCyBLednLUo8nxGDE3Px6GETGDyR9QZCbfxY+dLTPp8KkkIzobmN5HZDQWNg9YSx5veITYKb0XBLDSggffgzY2Q6Ycg8n5cyvVy8WfOZK3UvKAj+cYcUBV16jEGMlxPDZ28pm8ihFZd+deB3YdU9g7WdNzelYIzEKg7CAyuU9sp8+qbNvCfKO8wIjQYacITY4RWXZwfGlbDFRbGwQwlaQtEUE5OR16fCd8RNYUhdUTY2bXezMeBSX2jgCOS8FB7ORFbQNa2SfL8dZ63QqSk9HU9TUOKIGttQG1WqMSM7bpWXyeV69erZG5u2cL3VpiRBanhXgpKOx6b2Z3vSiFCwiUDXXXjJhc1HsockEwX2BxojBrFFbJi6u77IM5jj/evtrz58/DxsKOt7e3lwV/+9rNmsArQPCjxIhERAvrbgaMHG0PpRIXRIClWzjIY0360UZcV9ucyablxvZ6NQpkUDjms77ei0goTHQX0adTpfwQZrjAwniO15VroMMMsozIxkw5XLProwprUNOzoyFQNlS0LUzuo7XF6DM5Ye2X7E1LddkbAV6bCaN6uDRYV6dN6N5t6Sc/y4gsJcrrJjFiv16R5FkIlGlj15xRbhoodT0xlAuclj3yWX2nwtsgQDwwPCMpOszBXmLE3DPkAyhvtxQK6JYQ2AyBMm3smhEvu2OXC8mW18qb9bsqqkQAOjRb6QyZ/QZOKlu9rFj6Df3J3QuGxNXV1bIqzVOsXE64tWtA0OViBAjvH3iCLpM9C9OuX6E8MLCL7W13DzJAoMOwK4n/iQ5z/ZhmxPI4zMlalk/3EN1WDy1DT09NRvByjs4BoGOaM2v/AzRKTWiIQEyHnMrWicgCwpdnRNa5u45rFcDVrQ0QmIwrYmAbqNGjiq7+3xqFNWDXoLflsyyYwiUjAblxPkVJLNd5rphT1+3wWYBfmBFZv+Mj6rzTrD5T4RCBSUYMCx8szVQSHpfYrHUXqXSz1h2mIvPqIb021P4U+ji2xm0dh6fTjFieZThl+sMPPxzGbtQQIbBTBGDE6+vrnSovtbsiwM8z4Gz4KvA9yl+x8CU3S3jndah9jcRZ08lYzVAN2Kz/VJEQEAJCYBcI8OphyH/M2BwNGSoUx+FNj+RQ+xoJRvSK5hLazM8ho3whIAT2iEBulc/JlN01BzoMw9rwzYA7U2EYcvtjleHJ27B/MYMEI04eNM1ZTyhaaSEgBITAXhDIuSk+sreXhnBcJf4wzfaUMwnXJMtMSlhTINetuNEJRizXhOkM5X2XtdXdwyNw4PWZfljm8NbbtoHuTfzQAcI7HJAOabX3EUeLOM5mxANPQG2tU9K2QSC3ut+m9svWctmF9mXbrtoNAgR4CZYaOhz2y2LDmu5sRtSrSMYQdXlZBCaXaMOOvRrcRltB1+i8ZRm+nOX+Js8DlrXaO87uTfwwGEjsdNg38TlWM6CP6GxAjFgeKe/v3tzcfPjhh/8MwNP9T9tB4D0cw6SI4R94lTbJ93s8+jGM7UwrspfllH+3zzWJy5F/BPjiqBYUmM2I00Z0xBL8rlj51yKP2Oh7bSIaAwLgcC93jIsybYRxpDH0naFFuWkICt2CGXJV9D4Cu15U8SZ++INo+DpDvYl/H+n/XYWENI537mwgwYjlQXjObZvQ4OIOPk/OmDiUB9WuOWPyN9d2zffjDJxxviI2F5P4R4DHHKRhu8bUMMuIZc4r82XY7COld72EbNgRY+IwSRv7DS0SEy6PuF3zfUPLXC8qOe+F3sz6KppL2OOPAL958yZcxpXNuzliCMxtOTsDmO0j9lBxfJlsUycHzPiaN9QQBMJXnRpKXimKBX55XO2aNsqYDz5lr+zZLR8vm9CWmlTWxcxu3sTHGMZ/NS78mA4tHUdhZwCJ75q6owr+LJDpHvJP+JoU7/TQcF7uCVc3BpljX0KHDL9xzNegjW4F5mCm2K/R4gEDfs7wNmZEvG2WF/sF05hNeJmMf+SmwfDBi6R59dCERrCEMV89DPHhlGlosRdZheT61BlAghFpABszzP5hS3w6J84XOGoCMhjnA+1HBXlxu2DEwtGnXfuIGB5zX248ghi+wjYUBR0ya8DNzA93d3eLO2vMB3fEiHQEXRAukjCP8emQfmeQhr3PUi+83CadozC3l5yImqKWWX1so6hqEQKLEXC0kXt8zJ38nLZxvplHTIHNWkdFbhYOl/lGmf1ewjFJ5cNvUicLbJyZpMNhXz0MwWHpZhZ24/iIvvfTjMiXDnLsfcjBEHab0jtFoEwb7OfvtF2ozeo13DEyDdmSEV3Vh1wxJ31E2ptzKUwvbHbJ3B3GPDCMXdAh+MT7GjmW6QpmskN976cZEYVyRh92Rle9JVwIzEIA2iiQolmczpJcWTiMYlU+Ul+M8wi56YMRvgHf4yp56s1NDuXm+EmnXKz+LntpvvB64S5o5gX6xFAz3uA/AuxBixN83yNGcn2vxRVN5sRq8Mh7Tf7M/CUfc5UxAjMPKVsIXBIBOOm9ZUcjo6vdIjzHWCjCun49LuaQXti+JvLLGvoFPs0slyzcDXU2aYJPhQeTt8J4VbLA3ExgNFpxScPnyulU3sQJCDli8J3qais2tx5d0OkrFcstW70mWR+RfdqkfWAifqkYW49yhMAFEWA3MTf20KrgQa7XGeG5wbZeuJPAwa7ckGQ8d3UTcRA9H3tqXNCunP6IWoCeZ8RW21FJOQXfYAECix/h1cPQtlGV5mPwiwVu9iCWabjcV11Yv/oybRO53nzf9QXKzT1MMwpP6ZYQuCwChSm7k5vop+bc6IUJmmBS8EQZlf08Bs9kOIhrail0DUuKuRD54G0rNy651l/jE89tUa58yIXYGCp1suScAovzjeZmgCwWu/hBv7ALNYEOvcAHPpVM5CyYdibLK1MIjIDA+xVfaPiNopemgQWW8pW3YkSqLrAvDGF0a3IZTgIrB35ukQ1QCyCCGBzCMFmTltKVvsvCxJpFwHrFAM23FK1Ik7NebG8JgBZaToinS1/Es0qqhAvr0ZhgRFqVnFwu0hivtBJCoIwAdhtOIuFoXOCLFOrKDZCwRtJtx0th3c0SuKDtglthXQtIK64RKAw4/hIw4/K5HK8YHZ0rsyA/qR6rkAWimjxi6BCsWtF/E/WSQuhHRlluAPrubmJOSQUKmVTqFfCJcJ03wYiIjrvECYJsCxXPvYXNoesu1j5zm6byF0EgZ7dYbzgA1uhm6NAH8fxICxOzpvtJrTwfhFW4dKvWoUNYCxNckyaEMo3yszT3U1u4wJ/EbbJAcser7SpqUgdfAMANQ8+CyMvZJoGHjXrlURD2eKeQRrmxoQI+HYagpxmRCpLhdcQ16R563XuyYTy33DDdFQKTCHQlRew2DJ8wFpg3/RiLE129N1Ndk4EZNgc6bLhaNbO8V578StINQ8fhdDZpEpMFgM7r4xOw7+SDzQsYA0MZeqR5LYsFoh69ADWgFdyW61OPYZzYvjmh2Xh90DwEIf0VN1/aJXhhH0OJV08uZ837oe7b7YDrKvIJo4AuhcACBNzXaF3swTyO6WJsiz/Lx9c3mAW8uTI6GAXlX1Rm/KNJw09tUSOUjEyvhm8jrWPww8HLziLyVRQk+HUwdIi0hpoDF2p7bX0CbgOlyZ+6deq5p9Az9x6hFzsrkXRxWA3MEtKkME0L63VByLKNNak3KSTkErSKTS75VDnTtahcpu3dEE8v2fZ4SI/lNKAk27CM6hkVZlnBIGm73Cs3R3dPggCjl8nFD4AwscDkjDRGBJbskGQghMKTaYYfRMVQamXq6JNkF2pnfFHRrF5GGq0IhzlCmEdmCakpDAhJfMj0eCbloKF3zdGTy2SxNZlefqhhDxAKSuYsNlRp7+m5xlmAq/KWJb+/EDT7sg8qZbliDOOkuTBsynbsa8GwiJGGQw6tuGSE+DJKCIHmCGD3xurchEImHFDDT5QxpstYCCfKGkbMzWIr28voS7aO6lCSu5PMQUOYhY0QZpDJBxdrXpj0wTlZr5l/zFy2WBPzYJKtt5yg1hhSzsAGzA/HjumCTpfGvMGEHFPXPEZ0D2McsWikw4uYMmYaNhXLZi3AmGQAUCDumJz1G0V1KQRWIoApFuYa772FczGWjD1jovFCEFFhSXQrCI/N3uSsbBqPl1tHdbiSaMhIZDy6P9LkkB8PZ3Jo+HqtyhJQIK7aIUM+M4bXljnHLPC5VRa++C68a3qHS2pfLHDWg8Ae137InFmwrC/MWI5hxMaM5CWMiAg3/HLWHFcc5/AsoxHjMwrpUgh0RQCTg+HWmC6jKGm32HNs55U5rZqMYqixpnVuYBqyb6VeLAeFoeRKlFwxNOxHh07DeO1OpbHyPXLmojELuqEK90CvIDPp+seGtJARXcUMGyTO7UJWW7EehZbolhBojoAzXeN2lOcLFwJJcqFTbwRG9EAxxGa1jrZXxld9FQ0T+KysM2qInNmm0AWtVEp2ZRj6alVRLAcfsQaHsq2Of5d+jNveNSceDuAcr/yuUGI9fJz+wqaxGP6lDuOf0njqZryR2OanTde3SBLOgwAHR531YrokwoY70+Vf/iYPW3IO0M2kFPZCnOXnLmHZtkclfUU+EbaOgUkb/S2nGwPTjc3emvh6Cwm+gZmcRpyGsOZkLxSE19/iO66xm0hoYfIcbH0VKrklAjAU1m5qxJxub29NZhtGNEJ1KQSEgBDYNQJPnjwxK3tY+e3bt7tu1GmVZ6UV+4i447xYaDD5l7nWpRAQAkJACOARGhAgSHxHk6nLXSAQn1ciBhDTIW0RI+6iQ6WkEBACmyKASxHH2eKJdVOdVNlSBOKOI2SaFCZGTMKiTCEgBE6NAJ/7ieNsyfOKp4ZpD43ny2jh9rlTWYy4h66TjkJACAyDQHzilGOu7969G0ZBKVKFQNJBzJ0jk49YhakKCQEhcDYEmDTDY8Ou+XIT92UGbP0mGTHXCjFiDhnlCwEhcHYEYjeR6ZWj/GfHZT/t58VcoyyrnMJLgGJEA5cuhYAQEAJ/I8DUadxEdqRin0N4DYtAzIjxKidUXowYoqG0EBACQuAeAvEEGufce0AXwyDAmRq2fkN1yg4iJcWIIVxKCwEhIATuIRC7iUyyfAnoXiFdDInAXAeRRogRh+xJKSUEhMAwCMROYZwzjLJS5G8E3PcLQzgmHUQKixFDxJQWAkJACFgEYjeR79/KTbQwDXYdr1rinFhlMWKMiXKEgBAQAvcQWBB/u/e8LrZFIHYQeSW/cMTUaydG9FAoIQSEgBBII8C7icbDkJuYRmqMXNNZfJCv8kVSMeIYHSgthIAQGBsBvv1tfiLKTLtjq38i7WIHkZ7is3w1EOjXoGpQUhkhIASEwAOmWvN6Iu8mJn9CQWBdEAHzS1502d3dXaU+8hErgVIxISAEzo4AG1HmV6K41CdshjKL169fhz9sSbw03gMuKCxGLICjW0JACAiBewgQfwtjp7ybWLlBdU+KLvogwOrEhLK5zH3UO6mCoqZJWJQpBISAEEgjEMdOcUoePXqULq3cDRH48ssvw2/szYqXOjXlI27YXapKCAiB/SNA7NQ4Irkf29t/W/fUgjdv3oR0SLw0vKxsiRixEigVEwJCQAj8jcD19XV4xAYf8ebmRuhcEAHipWZdAh1Wni8N1RYjhmgoLQSEgBCoQoAJN9xQxGskmlr1pAp1QODp06f8LIkXzOZuzfv4vrxPiBE9FL4n/B8AAAGJSURBVEoIASEgBGoRwP+AFAnN+QeYlHXu1KOxZQIHnQ8m+BpxFl+8eOEvZyV0smYWXCosBISAEHiPgDlls+Aox3tZSi1CoG0XyEdc1Al6SAgIASHw4AGhufB1NzyV58+fC5jNEHj37h2uua/u8ePHOO7+ckFCjLgAND0iBISAEPgbgWfPnoWkSJofqhU6GyDgTtP47UPokBXJgtM0oapixBANpYWAEBACsxEwpMg+lkhxNogzH4AOiVH7z9M0oUNU0D7izH5QcSEgBIRACgFYMHwBQK/tp0Bqlhe+jN+KDlFOPmKzHpIgISAEzoyA8RTxYNjlOjMg/drOZq3fL2xIhygsRuzXa5IsBITAuRCAFP0rGexviRR7dD906DduOVazfu8wVFJR0xANpYWAEBACaxHANYQL/YkPvgY+62PTa6s/9PMvX770n1YnRn17e9u2ufIR2+IpaUJACJwdAb76DQsSzTs7ED3bj5vYnA7RVz5iz06TbCEgBE6MAC+P86U3OYhtTaArqv8PkRKHPClb68MAAAAASUVORK5CYII="/>
  <p:tag name="POWERPOINTLATEX_PIXELSPEREMHEIGHT#5C657073696C6F6E3D5C646574285C5369676D6129" val="133.3333"/>
  <p:tag name="POWERPOINTLATEX_BASELINEOFFSET#5C657073696C6F6E3D5C646574285C5369676D6129" val="34"/>
  <p:tag name="POWERPOINTLATEX_REFCOUNTER#5C5369676D61" val="2"/>
  <p:tag name="POWERPOINTLATEX_REFCOUNTER#5C5369676D61203D205C6C656674285C626567696E7B61727261797D7B63637D5C6C6566743C20785E32205C72696768743E202020202020202026205C6C6566743C2078205C7468657461205C72696768743E205C5C5C6C6566743C5C74686574612078205C72696768743E202026205C6C6566743C205C74686574615E32205C72696768743E5C656E647B61727261797D5C726967687429" val="2"/>
  <p:tag name="POWERPOINTLATEX_REFCOUNTER#5C5369676D61203D205C657073696C6F6E205C6C656674285C626567696E7B61727261797D7B63637D5C6265746120202026202D5C616C7068615C5C2D5C616C7068612026205C67616D6D615C656E647B61727261797D5C726967687429203D205C657073696C6F6E205C6D61746862667B547D" val="2"/>
  <p:tag name="POWERPOINTLATEX_REFCOUNTER#5C646574285C6D61746862667B547D293D31" val="2"/>
  <p:tag name="POWERPOINTLATEX_REFCOUNTER#5C657073696C6F6E3D5C646574285C5369676D6129" val="2"/>
  <p:tag name="POWERPOINTLATEX_CACHECONTENT#5C657073696C6F6E3D5C737172747B5C6C6566743C785E325C72696768743E5C6C6566743C5C74686574615E325C72696768743E2D5C6C6566743C785C74686574615C72696768743E5E327D" val="iVBORw0KGgoAAAANSUhEUgAABSoAAADwCAIAAACIU80HAAAgAElEQVR4Ae2d7d3WNrKHk/3td6ACoAJCBZxTAWcrACogqSBJBUkqACrIeSo4oQKgAqACoALOP+uNVjtjy2+yrZfr+QCyLEuaS6ORRpJ9f/v169dv+IMABCCwnsDHjx9fvnz5008/rX+UJyAAAQhAAAIQgAAEINAdgb93JzECQwACOQjc3Nz8z//8T46cyAMCEIAABCAAAQhAAAJdEPiW3e8u2hkhIZCbwP379z98+JA7V/KDAAQgAAEIQAACEIBAswT+1qxkCAYBCBxG4N27d/jeh9ElYwhAAAIQgAAEIACBNgngfrfZrkgFgUMJ/O///u+h+ZM5BCAAAQhAAAIQgAAE2iOA+91emyIRBA4ngPt9OGIKgAAEIAABCEAAAhBojgDvfjfXpAgEgYMJ6IPn9+7diwt5+vTpixcv4hjCEIAABCAAAQhAAAIQgIAhwO63AcIlBCAwQ8BvffMJ9Blk3IYABCAAAQhAAAIQgMA337D7jRZAAALrCDx8+PDt27fhmdu3b3/69ClcEoAABCAAAQhAAAIQgAAERgmw+z2KhUgIQGCcwJcvX2LfW4nY+h4nRSwEIAABCEAAAhCAAAT+kwDu93/y4AoCEEgS4OR5Eg83IQABCEAAAhCAAAQgMEkA93sSDTcgAAFPwLvf//Vf/+WTEQMBCEAAAhCAAAQgAAEIGAK43wYIlxCAwCQBnTw37rdOnt+6dWvyAW5AAAIQgAAEIAABCEAAAn8RwP3+iwT/QwACcwSM763kvPg9x4z7EIAABCAAAQhAAAIQ+BcB3G9UAQIQWErgjz/+MElxvw0QLiEAAQhAAAIQgAAEIDBFAPd7igzxEICAJWB2v/XWNyfPLSOuIQABCEAAAhCAAAQgMEEA93sCDNEQgMB/Eri5ufn8+XMcx9Z3TIMwBCAAAQhAAAIQgAAE0gRwv9N8uAsBCPyLgNn6VizuN8oBAQhAAAIQgAAEIACB5QS+/fr16/LUpIQABLolcOfOnXj3+7vvvnvz5k23NBAcAhCAAAQgAAEIQAACawmw+72WGOkh0COBd+/exb63EDx9+rRHEMgMAQhAAAIQgAAEIACBrQRwv7eS4zkI9ETg5cuXRlx9d83EcAkBCEAAAhCAAAQgAAEIJAhw+DwBh1sQgMC/CNy/f//Dhw8Bx717996/fx8uCUAAAhCAAAQgAAEIQAACswTY/Z5FRAII9E5AJ89j31s4+Oha7zqB/BCAAAQgAAEIQAAC6wngfq9nxhMQ6IyA/+Y5L353pgKICwEIQAACEIAABCCQgQDudwaIZAGBtgkY91snzx88eNC2yEgHAQhAAAIQgAAEIACB7ARwv7MjJUMINEXg48ePb9++jUXio2sxDcIQgAAEIAABCEAAAhBYSAD3eyEokkGgUwJm61sUePG7U1VAbAhAAAIQgAAEIACBfQT48vk+fjwNgdYJPHz4MN79vn379qdPn1oXGvkgAAEIQAACEIAABCCQnwC73/mZkiMEmiHw5cuX2PeWXGx9N9O4CAIBCEAAAhCAAAQgcDIB3O+TgVMcBGoiwMnzmlqLukIAAhCAAAQgAAEIlE0A97vs9qF2ELiUgHe/+e7apQ1C4RCAAAQgAAEIQAACFRPA/a648ag6BA4loJPnxv3WyfNbt24dWiiZQwACEIAABCAAAQhAoFUCuN+ttixyQWAvAeN7Kzte/N7LlOchAAEIQAACEIAABDomgPvdceMjOgSSBP744w9zH/fbAOESAhCAAAQgAAEIQAACywngfi9nRUoI9EXA7H7rrW9OnvelAUgLAQhAAAIQgAAEIJCVAO53VpxkBoFWCNzc3Hz+/DmWhq3vmAZhCEAAAhCAAAQgAAEIrCWA+72WGOkh0AUBs/UtmXG/u2h4hIQABCAAAQhAAAIQOIzAt1+/fj0sczKGAARqJXDnzp149/u777578+ZNrcJQbwhAAAIQgAAEIAABCBRAgN3vAhqBKkCgMALv3r2LfW/V7unTp4XVkepAAAIQgAAEIAABCECgMgK435U1GNWFwAkEXr58aUrRd9dMDJcQgAAEIAABCEAAAhCAwCoCHD5fhYvEEOiCwP379z98+BBEvXfv3vv378MlAQhAAAIQgAAEIAABCEBgAwF2vzdA4xEItExAJ89j31ui8tG1ltsb2SAAAQhAAAIQgAAEziKA+30WacqBQCUE/DfPefG7kqajmhCAAAQgAAEIQAACRRPA/S66eagcBM4nYNxvnTx/8ODB+dWgRAhAAAIQgAAEIAABCDRGAPe7sQZFHAjsIvDx48e3b9/GWfDRtZgGYQhAAAIQgAAEIAABCGwm8PfNT/IgBCDQHgGz9S0BefG7vVZGIghAAAIQgAAEINAtgS9fvvzxzz/tOemDR+abR8POk/7VCVD9e/fu3byg+PJ5Xp7kBoG6CTx8+DDe/b59+/anT5/qFonaQwACEIAABCAAAQhA4JtvXr16pa0mv9uUYCMnXHtR+hBSrpcxcb8TtLkFgb4IaC1Q/nYss2zNixcv4hjCEIAABCAAAQhAAAIQqIuAHO+ffvrJbHSvEkE74crh0aNHq57yiTl87pkQA4FOCfi1QE6ed6oKiA0BCEAAAhCAAASaIKCf1NV+Uny6U2J99913w/FyBQYpP3/+rDT607F0hb3oitcj+vv111/37ISz++3ZEgOBTgn84x//MB64rM+tW7c6xYHYEIAABCAAAQhAAAI1E9Cmd/wDujpJrkv9pd/ofv36tTa65W9PiS4P/Pnz51N30/G432k+3IVALwT8yXNtff/++++9yI+cEIAABCAAAQhAAAINEYh9b71f+f333//444/L5ZMTLkd96ry6bm17Q5MfHlveBKSEQMsE/AofJ89bbm9kgwAEIAABCEAAAu0SiH1vnTDXqfJVvrfA6DVvPSU3exTSy5cvnz17NnorHYn7nebDXQj0QsAcO5fYuN+9tD1yQgACEIAABCAAgYYI3NzcBLdZb2trkyl92nxKdL2DqS3ukJVJts0D5/C5wcglBDolcOfOnfg7E1omfPPmTacsEBsCEIAABCAAAQhAoE4CeqFS73gP01pNaOV77/ySkTKUD6+d8FEe2sF6/Pjx6K3RSHa/R7EQCYG+CGiNMPa9JfzUOl9fXJAWAhCAAAQgAAEIQKAqAvpq2jCt1fve8o13+t4SXTloo3uKgebM8s+n7vp43G/PhBgIdEeAk+fdNTkCQwACEIAABCAAgeYIyBPWZ8kHsfSttW1nzj0V/dLY1NaUXP1Qon/Qx+B+eybEQKA7Aua7azqok8tadYcSgSEAAQhAAAIQgAAELiIQb1PLMdYH2D5+/JilLnLmp/LB/Z4iQzwEIDBC4N27d+Y3Ffjo2ggmoiAAAQhAAAIQgAAEyiYQn+iUV6wta70HLid8f621Aa4NqtF85OfrRc7RWz6S3W/PhBgI9EUgXiYcJMf97ksDkBYCEIAABCAAAQg0QcCc6BxkkhOexQPXB9imII2WO5oY93sUC5EQ6IhAvEwosbVGqOW9juRHVAhAAAIQgAAEIACB+gnoROeUEImj41OP+PiE+z31XXSfCe63Z0IMBDoiwMnzjhobUSEAAQhAAAIQgEC7BIYPno/Kp1uvX78evbU8Up9Sn0qM+z1FhngIQOA/CPijMlPfdfyPx7iAAAQgAAEIQAACEIBATwR0RHRK3ITnbx5h99sA4RICfREwL35rVY+T531pANJCAAIQgAAEIACBJggk3GPJl767BECWHwbC/V6CmjQQaJOAfonBHJXho2tttjRSQQACEIAABCAAgdYJyD2eej1b8fud5/3H19UCuN+tqyHyQWCagPnomhLifk/T4g4EIAABCEAAAhCAQNEENLn1Pw+mGD/pzSvG8q113O+85MkNAjURMJZIJ88fP35ckwDUFQIQgAAEIAABCEAAAn8RuHXrlj5sNPzct+LkFSusGMX/lWT7/x8+fJh62Pv8Uyn/PnWDeAhAoG0CX758Md9dY+u77RZHOghAAAIQgAAEINA8AXnaL168OEJM885mXMTUofc4zRBm99szIQYCXRAwW9+Sebnh6AIQQkIAAhCAAAQgAAEIQOAvAn7y/NedFe9v4n4HaAQg0BcBb0HY/e5LA5AWAhCAAAQgAAEIQGAZAX2xeOrwuU6eL/+uG+73Mt6kgkBbBHTy3Ljf8r2zvBXTFiekgQAEIAABCEAAAhCAwDe//vrrFIXvv/9+6paPx/32TIiBQPsEzFvfEpit7/ZbHQkhAAEIQAACEIAABNYT0MbVy5cvR5/T192ePHkyems0Evd7FAuREGicgNn6lrS43403OeJBAAIQgAAEIAABCGwioK3vz58/jz6a2BUfTf/t169fR28QCQEINEzgzp07sRHRKytv3rxpWF5EgwAEIAABCEAAAhCAwAYC2vrWFnc8cw6ZaPvq999/D5dLAux+L6FEGgg0ReDm5sZYEP0iYl0Syg7+/PPP//3f/61/Fa6r8tR2lMDr16//8c8/BUYTEDlFgO4wRabkeBS+5NahbjsJYJR2Aqzl8X7s2E8//WRmzkMbySefOpGeaER2vxNwuAWBNgk8e/bMGAt9yHH5BxtLgCLHO7y+ztb9hhbR3EgA9adfsFTr6y/OZPgJOv2rcUX/nqAbWhKKX39QxR49ehRXiXCCAN0hAWe4hcLPIiIBBDISwChlhFlsVv0M3FplGOZFpi1u376t6cqDBw9M/PylDp/zBwEIdEVAPlVsGuS+1iW+jF1cf4XlQ9YlwoW11cpL7OgakqOXUhh90vNQyKZKGucuRFRX0XSHdHuh8Gk+3IVAdgIYpexIy8ywk4Fbm95m2hxmSlL1bU3D4fPAkAAEuiDw7t07s9VpDGj5FMzWffkVLqSGr169un//vl408B/eS9dQCqPPimiZRhsaWgNOJ85yV0Oafl0zS1bNZ0J3mGpiFH6KDPEQOJQARulQvMVm3urArVmTmTYPTSA933xMj8PnxaoxFYPAIQR++OEH84VG7WpuOTlzSO3mM9UhUi1Dxm/g6PL9+/fzT3acQmsuGj/U0DEDudPaZBY9BYZ4UVUa/WkQjQnHTymsp6RCeXVGnpL5AIHes/rxxx9N0VwaAnQHA2S4ROFHsRAJgRMIYJROgFxIET0M3L/99tvoD3rL9171S2O2ybZtmvMUBCBQKQG5W7EV0GVdgvhldbmCdYlwcm0NMbW4PFst5aarIQ9cbnasKiacHbveoYqLqE4z0zwPumsaVwCzt8tBNT8uW8MEhT8ONTlDwBMwHRCj5BG1FNP2wK2JUDwtGcISWbsUOxvxm53P8zgEIFARAZkMY0q0qldR/VVV7xPOepJ1CZi3tvFMSGOGHO9V+WvskfdidCZcar96VW7pxGb3W6Wo9PQj3K2oO6ifqkGHP52tOKjtUPiDwJItBBYSqMgoLZSo6mRHG96GB25NmM3igqYlWXxvaRTud9XdispDYB0B7YwF32kI7F/DW1eDfak1kJj668X1fVm2/HTsiuiE+bZ1CnlKfnwNrZDRA/drQxkzb7KZy+8OqqFsjp+OS3+0rJP9e34ofJN6jlAVESjfKFUEc3NVzzS8rQ7cYuh9b82jcq0d435vVm8ehEB9BMJbvoP7JONSlwz+DRxNuOsS4bTaxt9Xk/+zc8w4xwP3O+07q30a7UsKKrk7aO6S0JmwfKOAVtCytDIKf4kSUigEYgIlG6W4nq2Gzze8ItnewK0hycyWNVRpRMsyVA26h/vdah9ELghYArLL8ax3sCY2UdnXxspXt3xwGl0NEmHhNst67ehoFNRJnk8W0fzpDJZXEmDL7A5SlSnHW8tA+jPVlhZJV3eqEAqf0BNuQeA0AqZ3M0afRv4SwztI19jAPTrbkYx5mxL3Oy9PcoNAuQS8idw55T1ZVNU2+HtDQAvtJ9ehluLCFoRmP1p2yVJtf8YsNIdK0Yi1vxRlEvIcAlo72J9tkzmU2R1UKymDaUR543rlO24F6aT/vcM9Sy0ofIyXMAQuIVCmUboExcmFXmV4BzFbGrgli9n31ohmxq8sjYv7nQUjmUCgAgLad4qnxbIpFVQ6qqLfUqvrxfVIlGOD8Vi49ltr6Zr5Jggalasg75XlWj5Ii1bdXd8W13YHaZ2vkrbCEhMXn36bCCh8ddpLhZskkKtHNwnnIKEuNLyxRG0M3IJpfG9dHjQDwf2O9YcwBJolEM9QB5dJI2VF0vr6yyxWVP8zqxofc9CuoDYVc40f6Q3wLDKyf7IEY2ndwc9aZGTUQxWfEEd3/VHV9COjuaHwo1iIhMCZBNRzw2rsEGCMPpq/mAuyx562orqbxfDG0jUwcHuYh06Scb9j/SEMgWYJyAczNnrPUc/zMfn6Z38V53yhDirRHHMY2j1Xc/vBPuiVBuAsEpnTy5ooZMm2pUyK6g5alDFNJpVYOHHxgix8MG5NFD6mQRgClxDwfZkx+tCGuNzwGunMKFDXwO1971xTJkMpXOJ+BxQEINAyAX80KL0+WhoL7/XVVf8zeQZ/2ASyDCfhJVuTuS51K4uYvohcjn2W6pWQSTndYXQKqOot755m0iZFSpxXH4XvVXGIQeFHcREJgSMIlGOUjpCutDxLMLyGSb0Dt0arWHs1JAmvkS775d+mxi3iIQCBZgh8+fLFHA2SN37r1q1aBHz37p2sYVzbuuof1/zosFhNFeFHx6mUifjRncYhvWmjRCbpW9r/NAn8vopJ0NVlOd1BNZE+aO4S89emh/zn5ebFrwzqOwJxhukwCp/mw10InECgHKN0grCXF1GC4fUQKh24NT3WKBZmL/LDNX49ePDAC5g3Bvc7L09yg0CJBGRNTLX8lNckKOrSe1/e0BdV4QsrY3yhuCa69fr16zhmQ9jvVYZMwgAWYrYFNPLFS9HKRItHGiO35dbeU4V0h48fP3rfW+qhxlrue6t1lIlpI9mrhFNtEqPwBgiXEDifQCFG6XzBzy+xEMPrBa9x4B5ghqnLZt/75ubm23/+3blzx5MZjcH9HsVCJASaImC2viVb1e63ttceP37cVAvVI4zgT1U24QhNPTIV7zfq/fRu6tnm4w2KS7qDVkNkQ3yLa+N67b7BqEbFX1O7tkFHqzdUyYu/uaoo/GZ0PFgCgRKMUgkcjq5D4Ya3LjumRV7528H31qbOmzdvVq0dh+YOmZidg5DAB3C/PRNiINAaAeN+y0BsMzGXcNGyopnm1rV2cDK0hLegmqTvLqnq3bt3lyTbmcY3sZne7cy/3scL6Q5qoDDhCDC1j/38+fNwuTDw6NEjn9KYLJ8gxKRVOn03ZJIIoPAJONyCgAgUYpR6aItyDO8o7YoGbnOAXwvHL168GBVqSWQYDXG/l+AiDQS6IOCHxrpObnu/y6+wdtGQy4SUt+BP8w6PKn6/L7H/+PoSObQ8ZLRUw9vyA8lLiqg0TQnd4YcffvDvs+jYua/bQsjeSdaKmwzXksdR+CWUSAOB4wj4js8YfQTtogzvqIC1DNzG95YC//jjj6MSLYwM7rcfy6ZyYPd7igzxEGiEgN9H8iuUxYqqN3NM/bW4uN+HLFbeLBUTMb8EqxhDMktZcSbLB574qamw19JyDiRP1fno+BK6g7zi0YbQ7sHmjjmqOd7Dn8KLwk+RIR4CRxMowSgdLWMJ+RdoeEexlD9wx7738JHzJ0+ejMqyMFJvBHz48GFI7KdeU5ngfk+RIR4CjRAws1hZh82z5POJeI+RZfXZVtAKtBpdu8eDV6N/FVZMljcOwjDjq7F84PHP+hi93m+8Mq8M/qm2YzyBk7uDptrSJQ9ZTb/h2LnPJ44xhiu+ZcIovAHCJQROI3C5UTpN0gsLKtPwjgIpfOCOfW9NMDTKrP1YiZc6HqrMpMUnDjG43wEFAQg0SEC2xvhLfm2yZLHNPpuWKuuq/1Vs5ZDoRab379/rxyr1r8JZfG+JEw5ZedGmDr37lAtjjKenA8mvXr1a+GyTyS7vDup95kMMA2dTsbXwRzVHmqZdhYVZofALQZEMAnkJmL7PGJ0X75BbsYZ3VNhiB+7Y99aSsYaY/b63CMQrUMs3t3C/R5WHSAg0QsC/lFWR+zq6dpDLjWykgU8XIx5pTOHZVcuM4iouUbqpTHuXl3eHn3/+eXTxRe0++vm0/U0Q7yrsz21bDgmVQ+G3IeWpZghcbpSaIZkQpDrDW+bAHfveqqEGlyyTSa0RhzFidB15qmVxv6fIEA+BFggEuzAIo4MxWVb7zkFjltVVqDfr59SEUgYCOgJnDlMEMke81KCFZDOeSZ9Vh1BoV4Fru4PmLnq7exS4r9hosg2Ro97+hnw2P4LCb0bHgz0Q8H2fMTpvu9doeAscuGPfW29s7TwPqHFB36Ad/qTw4UTY8pPnUhLc77w9hdwgUBABP3fMvl1znLTxmuJQikzbQZtsx0nRWM5+shUEPOglZD+Z8wc6Qh0aDlzeHXxDDLQVv/y43doGutz9RuHXNhnp+yFwuVHqAXWlhtdX+8KBO/a9pTOy6t/u+9NcVBsDw1+8xYX73UOXREYIzBOI7cKQuiL3W5UPa4pD5b1Bn0dAinwENNmaGkE16uz8duhUNaWxepkwvjtVhzhNe+Fru8PU6UdxntoSz9IExgJkyXN5Jij8clak7JDAtUapB+D1Gt5yBm7jex+qNnLIl+fP7vdyVqSEQGUEjKMiN6ai3WNTeaHH/b5W/7RmPOUOJTYJd9ZZb2eZNSOdftehr53ZVvf4hd1Bh2im2ldd8ritb7WRXs+7sKVQ+AvhU3T5BC40SuXD2V/Dqg1vIQP3mb63Wpzd7/1qTw4QqJ6AbLc5umncmJIlVOXNzFuVP3SiXzKNEuqmncApH0xNo98aOa6S/li7n/YdV3oJOV/bHcR/atnl0K3va8mj8Nfyp/TCCVxrlAqHk6V6tRveywfuk31vNfqqOSq731m6CZlAoDgCVZ889/5VRWsHxalCjgrJ0Rr1wbTc6xsrR4H/zkMfCzSLytJteUf/TtF6yBM+rTvooIG3JAPvjCtio6o1lKJZ/iXNi8Jfgp1CayFwoVGqBdGeejZgeK8duM/3vfX12VUtjvu9CheJIVANAbN7rJPnh25R5uVihnZV/qBXi/NWu9XcNBUY3fpWu8g3y/LrHWl0Zh1d3tqUT5jOp9K7F3aHxBsfplH2sDXndOKspr60H6fJHkbhsyMlw8YIXGiUGiM5Kk4bhteMEacN3Fq01WvYiVXdUeY7I80mwWxuuN+ziEgAgfoIaG/Q+CervglxrcA3Nzdmzn3aXt+1gpdZunRpaiogHTvnd+y8AowuB5QJcGetLuwOr169Mj0xyKKpRkUfkgjVXhJA4ZdQIk3PBC40Sj1gb8bwXjVwa9g62feWWrL73UPfREYIzBAwvrdSezs4k8V1t33lzRrqdVXrsWT53qM+mHY/TnPA9EqVUWDtl151LPlkJbiwOyRe7c7bJUcV7GTOoTgUPqAgAIFRAhcapdH6NBbZjOHtauBe635/85U/CECgOQLGV9HgpLXAKqT0a5YyalXUvMlKTm0yy/c+Wd7RCd/JdTi/uAu7gzlcaia4ee2JyTy+1Es0Z2JH4c+kTVk1ErjQKNWIa22dGzO8fQ7cSxqdw+fxQE8YAo0QMCZP3vgJL+hmYWdqrjynTj5nKY5MEgT0Bqzf5NT73tp5Pv9VfH25QEXHtfWqEt9tI+xlPK07JHZg8tqTck4xoPBt9BqkOJTAhUbpULkKybwxw9vnwL1El3C/l1AiDQRqIqD3skx1/Wa4SVDOpd99Os3fKAdCCTXRh0O92sgB1m7kOe97ewhGE3Ri2au6f6rqmKu6Q+LlQ/E0DbGTcCEnz1H4ne3I450QuMoo9YC3ScNrxoseBu4luor7vYQSaSBQEwG/OF3Ld9e0D2a+gZx3n62mVry0rqMfDtVbABo4r/K9xcOM4orxqn4ptsyFX9gdEjswWoLJ+xsKpstnhrgsOxR+GSdS9U7gQqPUA/omDW9vA/dCRcX9XgiKZBCohoDxSeQ16QMYVdSeZfUSmklfftaqh3nBTyOo9r2vfYVBnr/5uolek1NtS4B2RB2u6g46g53YkfZnInbKnihrZ84LH0fhF4IiGQSuMko9kG/V8PY2cC/UVdzvhaBIBoE6COg4rnec6qj6N9+Yj45k32erhcOF9ZQrorMSZkNSU64XL15c63sPTPw6utGZC9FlL9qIdlp38DPsWLTs7rdRtrgshc2Ci7m7/xKF38+QHPohcJVR6oFww4a3q4F7oa7ifi8ERTII1EFAW5Smotmnyyb/XJdVLxzkgnBtPt4VGV72fv78+bUVC6X3M4pf1R10uNQcnwnwFThiCcCbrLjEQxd9UPgYNWEIpAlcZZTStWrjbtuGt5+Be7k24n4vZ0VKCFRAwEydKzp5bpbVxdp/druCBqi2it4VkfJoZ/K0H/deQk7OmBnIVUN9NGvJs3Wluao7+HJjbtnX8jTpjPM/M4zCn0mbshog4I0DY3SuZvVs45xrN7z9DNxxq6XDuN9pPtyFQE0E5IeYFylr+eiapsJVLByIsF7QGv5U5yzKIQ/kryxfX+WNeFdEXu6bN28K/GqAn4ikJy5Z2ujkTC7sDmmY2e3JVSfPUfiTVZriaidwoVFaha7SMbp5w9vDwL1KUb9Z8uPgedPopFniT4Nx3uLIDQL9EPBL0bV0KP/Wk0ajQhpODAV29B1UncXVoLKtqjKDcnGVgzfZKkslntZ2+liAkW6bRKe1171792JoYnha0ecUdFV3MEtgMeQhLFXJS0B67ksJMfL28xY35IbCH0GVPNsmcJVRWkK19jG6E8Pb/MC9RFdDmsPdb+3FaSanWebyVXONx6F+BCAAgeUEjHXT5fJnr01paq75d/aJ/gYB5SEvNFzyAPWTIQvrrLnCwmyFRQPzhpovf8S4IhLkNLd/eSVNSu+zFb5eYOo/e3lVd9BIHVxfHz3rV28AACAASURBVNAazWzN1yZId4QjJgMo/No2Ij0EROAqo5SG38YY3YPhVTs2P3CnddXcPcr9HtaifHf1I/pojKkllxCAwCwBc+xcPeuIyetsNTYkkLkwdkCj0YZ8Mj4imKOOgTwQxetvdNdaFm/Wd/U/7Kmn/pnln/8YDsOlNtgXOvZrCRhXRNLN1n9tEUek96ouREcUdEmeF3aHUa0OOinVzQ4kZD4ayF4iCp+9BcmwBwIXGqUpvC2N0c0b3qER2x64pxR1Kj6/+61dCHOOcXRYTUS2NJGa4k48BLIT8GfDtDCcvZQjMvRLv9fWXCTj4VBh1dBXSWOJr7ks29ROrKb+sYOtbOVdKBODVMm0421yllFVvEm581JFx7Z6cxHh4Jwk2lml5Y/HJIfRxJNcnltRKU3TSzqve0dUOLTj1OicfWlGck2VNcTnFRyFP0JtyLMHAlcZpSm2LY3RzRveuBEbHrhjMZeEs7nfmhpqKhnPWaeG1XirRy1h/tTJs88yl4AgDQRqJxC7Uup9Z/pCO9EZuyETsTPDPY/H8wxVTGYtbZHkbHtb5z1wZRI30OyGttKb9ZS865JypWLsknozNCEaCMiYb85k7YMeu3CtzaTM9HG7COxp3SHWfK/SqlV2XEbDfaEZl1RQ+OzNR4b9ELjKKI0Sji2VKlb7GB2L421g7YbXtGDDA7eRdPYyj/stoJoieL0JMZo4aqDNvnY+Kx4JILCBgBS1Ol3VPDV0tyGwx6HaAG3zI94cazTdnNueB42HLG954ex/1IswKiQbGBpI6RP1VDX8K1LDs7k2A1W3eDq1E3gQ7cyXHUQpFkF8TnNTE223/9aF3cHwDOo6BPKu/gygguaYssLlfp5DDih8LpLk0yGBC42Sod3kGN2w4TXNp8tWB24v6WzMXvdb01PteITB0gSkVbPrUrNVJAEEziQglR709sxC95flPUCdaNqf7Qk5eAOy0OnNWzczrq9dvPDrj/LeQw1lBoNt1FQmxPuAqUZ4agisrZXPXzHGFUnXZzQHExlkTy8rmKf2X/pNg1zLE/vrtjmHq7rD7AHIIxo3Pe8Uis0Y4wdR+JgGYQisJXCVUTL1NIPj2tEwjFNhVC1hjG7Y8JrmC5dNDtxBuuWBXe63xuOp4XNwYNRblleFlBC4nECw77FdvrxWSypg9pHUAZc8dXkaedphLBwCuebca0WLh4QNnoYeMYLocvBsNfsPt2ZnDFK8kNgH9qtl7IpISXS5FpRJry4T6nmy96viQtFDYBavqXxplxd2h6kDF4HwflUxtJVhyHw0kOUwhUqRng/5o/CmCbiEwCyBC42SqVuTY3Srhte0XXzZ3sAdS7c8vNH91pTLTPfj4VMTaPXY5ZUgJQQKIRCv8la0eBS7QENPVPcsBGm6GvG28FDz/Zux6RJH78bVUHg0TTpy1JcYjkMHj3rWeY6rEVvUOJyuRvpu7IqobrpMp19yN168P9/smw0N+VcVdVuP1yvAad3BkIxVTmGB9bXdGTO6YhWXu//8Dgq/s414HAIXGqUYflwNheNbC8NljtFNGt7ZFjFS1z5wz8o7muDv8Wi3MPzx40dN7kdVWTloLeeXX35ZmFVFyX7++WdNF7yfU5EIe6qq7qGW/fHHH/dkUvizz549i5flNPl78uRJ4XUeqhe7QENMYnWsKInkXcT1kZqdz/z169dhaNf6+jYlf/DgQSzIEJY7+sMPPwRT6ZvJPGJomLu6DJ68vzUb8+7dO60uDRZM+UjVb926NfvUbIJYqLt3786mz5tARkl/IU9Jp/qcr0KhAjsDRgFO6w4a06WricprtqRukkiw4VasOaOP79F2ZYjCj1IlEgKrCFxllOJKtjpGN2l444abCjc2cE+JORM/6pQnIjWV1JxgKlN11MSz9d6aXaefAtJYvDjU24jpmvsmruggq3e25Yek5S3hbrzYMfSU85kLVFiInd2dTkNLGEZJNyta2v/ZySe226pJLvVQPkHqS94a8NAuqUZaMRbevbA7mBl2CcOWeuVCbqPJUPhRLERCYBWBC41SqGfDY3R7hje0WjrQ0sCdljRx95vEPX8rHtL8CN2q7y0O8ZlkL3g/MfVObb0yxzGjRlB+RZym5LDRwFpOnssPNDWXhTmZc9j3VnNrSNhTetpKzGbuJzoGji632djYbmvVeY+MelaCqKrDX7zuM7u+sLPcqcfjOgzEZlFPZXVt/IXdwRftde/kmD3qhMJfq8mU3gwBbxkYo9OWcNUY7fGmMz/h7h7Du0rtmxm4V0kdJ17hfsdDmleCbS9jxFUpOVxgJ/FNcELMaT3zTGVIKPb5I80Gwf0ZzlUDwIYSszyiJW2jsTv3uzbUSn5aqMN+Cxay8oElHUfK5h+MY7bxSah3nPn+8H6AG1pQj0jbTeX3LzFsq8mep67tDuEAiCF54eVmI4bC79FDnoVAIHCtURqq0fYY3ZLhDWqzMNDGwL1Q2NFkS91v9cNwyNAPybXsto0iWBJ52oju2ZYTIwUQhyW4KkqTVuyrPIpVAP3aUBW7f974nv9qQ0C3zbM1zZToqtorNolHL9OD8Ybed6bhWijjqOA7I83YlKU1d1Zp7eMXdod4gpvQ4ZNvbTNiKPxaxSM9BKYIXGiUQpUaHqNbMryhvVYFGhi4V8lrEn+r6yXD6sOHDzWwjaYUQalRlq/4jOZfSOSXL19kjPxyYCHVO7oaamXZwcZaWW2qA8NTii2kehn4zZs3R7Pdmf+dO3ditayizhLZmxRJcaaC6asnwd1V1975va44N9Og6jufPn0ykaOXNzc3/kSWUioH1fDx48ejT01Fxp+emkqTMV6jwPmfXhvqr+/bmW836EjIWlwZUWzI6sLu8OrVqzDHHa252D5//nz01uZIY7VMPuqY79+/N5Gzlyj8LCISQGA5gQuN0lDJeFRtb4xuxvAu1yiTsoGB20i07tK446OX8adlfe7qFaNPEQmBwgmMujpGw+UTliyFP3l+/h7yBj5+3ff8EzTBrGXZLNXer9GccCnfZjki5RMWBZTDsOy1QQnP3AYcJF0uY/aUfgVtFfPs9Vmb4bXdIXSEoLEmILxrJUqn9+1lStzQfCh8mjl3IbCKwLVGaahqME1NjtFBOmP9wmUVhneVUpnEfiDYYPlNnhVdzh8+T0wrpSWtfouroiakqtsIqJ8HM5cIFL665C24Rs1tQM58yldb6whnVkBlybMd2j3LgoXeU5jSog0qpEaU4dXfNibnuyI7Pxq/Tcz4KVXA8N+wZhFneGb42u6Q/mSgukl2FOaogmk4Xa61Bii8oFWk8Nk1igyzE7jWKA3iNDxGS8AGDO9+rat64N4p/oz7LYMeb8X4YXLzBHFnvXkcAnsIyCPyyjwaU/hqnOmel3tBCxvFVPuIKX66JvGpgSzT1sRJipMXRFRcmLWMqvQRkecfXjDt6z26DaseJs/TLq/tDml9OKJlE51lqMwq8ij8AK0ihV/VviS+hMC1RkkiNzxGDw1au+HNopZVD9w7CfwtrQFCo7FtKo3m+o8ePZq6SzwEyiSgN2zD1ncITFU1HgOm0lwVr3cdTfdMr6deVU9Trvibas+2gslh/2VoVnkCWV4410LkaK00iTn5jWix1YLCaGWOi/Rr2MeVNZqzVyE/ro8+eHnktd1BNiRN4AiTMtVZhprMOuemwij8AKQWhTfNx2WBBK41SgOQhsdoCdiA4c2it/UO3PvFT7nf+uxB2qD70yn7K0QOEDiUgKxe6PDyGV68eJH2HOTJzBrKQyucyNzv4QfREk9dfquEagcHIIt3IQ2Z8niz5H95k81WIN2JZh/fn0BrKMZt04HkYntuLO+13cG/fRfXTeHsCpzoLEPRph1NfQq5ROELaQiqcQSBa43SIFHbYzSGd2jlegfu/f0u5X7rbcapOaUK1vnGnd8K3l97coDAKgL61LnmdoNWa1tysO+zs72wCruqrBMSm4pJogcPHpxQ7p4i1ASm2prInl/tYfYsIzbb+kuEDRMFnzi79+KLMDE6kbTzTNSGx0v4zLhfe/KTSMPq8svLu4M5h+KBZO+bic4ylL62S6LwodXKV/hQVQLFErjcKA1kGh6jJWADhjeXAtc4cGeRfdL99j3QlLd2jDSPcwmBkwlIpeULDVZPfpecwOHU8awmG3fx5GpPFafDKcaCzwoyldWZ8X6CeMkhmt9//11Opn4PLMvJ8IRHcb77fWZrFlWWlgDM+4pe2YqqsCrja3hyd0hvwhyhvWlzKiOW5WWQ0hr6iPrUqPBHcCDPvAQuN0qDOG2P0RjeoLTd2rFJ91s9MLH1LXBVzPVDAxOAgOa1weRpChh2dRRIf6pKT8l1Lw2gn8VW0SX90F5FtdOtP+V+n//id7qezd81uqQhTC8xliz15d0hPcpnd79lSKc6y9BMpgVLbrsS6mZwla/wMTQpw7Nnz77t40+SFjiLiJsjhC83SqEmGQNTZueqMRrDGzdu1XYsFmRdeOqcYfrVJrkrUw8SD4ECCcR7ShpdTA396RfTi/wjJofzL00PraJLhuWPgFfkz0eXt0QvVEvS5WV1dG7mPIgaQuP60YVuzt9rzvndIejqaEBrfJulG33QLxrG5VZhxEbluiqyLoU3lMycO9aEJsMl26LQNCUYpVCZXAEvVFCw803uIFSowGigN8NbtR3brKXju98615rQV6mLVm5yLVlqUXBU/4iEQC4Cr169Ch8RlB/uv1kwu8kztXSaq4Zr8/E9tIqpjJ98V1HtdOskdGNWr9I5c3ctAb1KYJalvMqtzfO49L5upXUHA3M/Ci9ynGdp4sd1KzNcl8IbhmllMIkbuKxCXl/JBnpldWN0b4a3aju22TSNu98JZd1c0tSD2les4vu0U/UnvnACr1+/DpvbCvzyyy++wrMDjB+TfCZnxvj6zIpwZvWmyjKv5iqZX/WcerbY+IS1xP0+v9WMRnmVO79KUyX6upnKTz2YKz498movOsuXEeLaesMV343PKMXxhBMEjM54pUo8e+2tiqqaBVQV8vpKGgXLguLkTEobozG8XgGMmnk99I/UHnO9+60xvgfQtStKpfXX21bBL9WCYtgDN+LoYz/p5UYd90hbTJPh0ZdmOFEnKuHT07NSqy1U1TjZVIvEaQoPm7YItZVZy+69hMwJjBLQORfzTl1YehtNf23k5d3BsDI00ibRJF5yKROaKFHFhe9xLMmNNCJQl8KbJtNv65iYti+rkPdyo3SEDpQ2RifMoMTv0PBWbcc2a+zfR5+cUtbRxHsipWfa/eZLp3sY8myCgFRLDp6m4PL6pNUJTdOok37hQvs2hcwOtaZgNpFq2WUVf3FWlw9NpiVPTcoLARtqtTyQ8ChqaZTlwpaf0vQLVbhk97vw7pBdgeOO73WJrW/PZDamLoU34ugtMOlYWivMI/VeyhBVsRpbuFHaoADVjdEdGt6q7dgGnfzXI6Nvjaez0wR69CkiIVAmAQ3wcq3TdUv73uoRWipK53DaXT9fUcxppe8syC/taV6yM88LH0/s3lfUKBcCzFi0Ob2mPqt5TMb8j8jq2u7gLUk89GdX4MQxNy2PakfoCMIN51mjwjfcHM2Idq1Ryo6xwDEawxu3crd2bOTwud6VjcdgH85+NMIXQQwEMhLQKvvs/qoSmHPRpgLyzwv54RC/UqgVMVPbYi8fPXpkZuESpxCwG6D5mUrIJPsadsiZwCgBP6cpeet7EOHa7uDnPTFY00/jWxvC2oNKFKet78TRpA3F9fBIjQrfQ7vULuO1Rik7vQLH6IQllPi9Gd5u7diI+z2r/UwrZxGRoEYCs06s93svEdMMJ6p2XTNX4xRp16sQsBta07RFyEEjaBVHDUOFGwiYUVyrabM9ugSpi+0OmoVn5JPYg1IpnDzfgLpShd8gKY+cTKBYo7SBQ3VjdG+Gt1s7NuJ+Tylr0Ht2vwMKAi0RmF1Xmu0aJ9C4ubkx3+2YrfYJtVpVhBna9ayxv6tyuzBxdS+VXcjq6KJ1aMtsKdSyLFVmd0gfBdrQmoklNhGoawFxg/jZH6lX4bOjIMPsBMo0ShvErG6M7s3w9mzHRtzvtIpLORgp04i4WymB2b2yxAzyNJF9HWarfVrdFhakbWFTZ61r6JfMFz5eTrLEckx1ayLlUN1WE7+CU8uGapndIe8iu/+wbdzKVXwROq5wCeF6Fb4EetQhTaBMo5Su8+jd6sbo3gxvz3ZstfudVzlGOwyRELiEgNaV0uqtbWctpl5St1Cocb9V4RoPORv3W9J5KxxELjZQ3dBeLMmdFfO/BaDD/7Ofe9hZaMbH2+gOCSCJ3q19thotWELYE27VrvAnIKKInQTaMEqdj9GFG97O7dhq9zvvVwF2Gggeh0BeAn7IMfkb79fcPfpSB3XMyXN/SOzoOmTJXx/DM4esEuNElhKPyGRqaOfF7yNoJ/JUrzT9opat70GoArtDxuMbOtgy1VNkBNLvhCcavedbtSt8z21Xi+wFGqUN6KYsT7FjdFeGt3M7hvu9tEf//PPPd+7c+bbXP8kuAkthVZuucPfbO/+zFS62KUzN9eKuFheKra2vWHUvlXkRmonxazdGu8qX1FT4nO6QPuyTC1rCweaD59sgN6Dw2wTnqTMJXGKUMgpY7BiN4R1auXM7ttr9ztg3Ksrqt99+0/tpZoOlovrvr6pkFwFx2J9VyTkU/vNjxv0udgV3SRP7/Ulvi5fkc1WaqWV11SfjAvZV0lVUrt9c1ayxuvPMl3QHcwLliEbX8cKpfi3z5aU+og6N5dmGwjfWKE2K47vnVF8uU/xix2gMrxQGOzbifqcXZk7QmwJ7snF7CqzhOVXqgYNZ8fVgr4KgpVz/bWdfvVpitNKh+XdcWw3tmqzHMSWHTxja1eI6EVARk0vay2+uznbhS+qZLrS07pCeBqRlie+qdaaWrbWey2dcY1YLw20o/EJhSXYhgdKM0loUNY7R/Rhe7NiI+512sHMpx9qOdG164ydcW5kLS++Bw+zWZcKmH9o0fuG50he/AyW/uH7V0kao0vLAlBqoj2TZetXHomVspY2e0vJK9pDS6IzGL721WKPgvqGNaNmFSozm6WnA8pp4qzU8K8WutJmWy35QSqMV9Sr8QXzINiOB841SxsoXO0ZjeNXK2LER9zuhGRk7Rl1ZyQblmo7UJXhcWxHwtjhO0EZ4duvMWI3TpDZjidw8LU6fVvoRBfnlA78gekS5+/NMvFSWy35epWb74ZyZw83NjTkS4pXqzPrsKcvX/OjucPTms5aQTOsEPlNueUhAYJRASwo/KiCRRRE43yjlEr/kMRrDix2Tnv/d67o0QzP7qVFT8Y8ePfJPtR0jP0eCa8YwdY6ubfElnXxvGeKjrUYJGCWjPKi3b99OVUY6IMt+suur92RMlWaXCabqX068UEuK2M+UjJI0y+7xoWKapZC4rNnTE3HiRDgUkSvDRFn13oqVZ5DCzxdrke6S7iDtCpqWHdTUD3orvvw+np1GlgxbUvgsQMjkUAKXGKUsEiXMWq4hNRSxIcPODS927E8l/zr2l5jBaOAce4I4CLRDYGrWGEaF83uB3weT/WqAuLfCOmFRvlyJtQ+tIOyvf4xFyz37M2wyB78YqoWzqiWN232wNkd3h6mxXjPLnSSnrGjtbbQTy57H21P4PTR49hwC5xulLHIVPkb3bHixY4OGjxw+16ifUNzggRCAQKsEZvXfD0hHozBnNXUY4fHjx0cXekL+ksK81mEkPa4O+qqZfktPfzoiu/bzZmHZ21cvy7GIsNoiVdT+gy+FGBHwqjI1p6kF1/ndYepdCT9DWsVQHSrosHnQt5pJwOUUAY+udoWfkpT4cgicb5SC7A2P0T0bXuzYvzR8ap3JzIlDf9CRialHiIdAMwSm9D90BE1PTxPWvwmiWddppR9dkP+ggFY3Di1UjoFpX11qSFhYqHkLIKiEAlnMY9zc+zchFwpVYzI/gzmzVx5E7OTuMKXMOw/4eCmGbqKudxC3HrJtUuF7aLjaZfTdmTE6jPvbxuieDS92bDAI47vfUqypDcAppQm6SAACDRCY0v8g2pkb4H6vdbZ6oZ7lB/zQ7hdHM0rx7NkzlWg293SpFQ19DmRJQb45wlPGqw/xqwLh1K6+wdHhhzYWstL3F8xgpBZs4KTAyd1BhzWyKG3camqa0a1vWa3nz5/HKQkvJ9Cqwi8nQMqrCJxslHoYo7s1vNix0Isn3W/f34ZnNE/Vt5HC8wQg0CQBbWOm5Ur4YOkHN9z1rn4bJ88HFPoIk1kNlbxrT4MvpPrDDz8kfPvg96ZzS+RgBEnnM3pXx+1C/gvrM5pP85GBUpC0jTWpM7vDgG7U1pn1qQB5SWB08qC1JN9kS3IjzUDA02tD4Wnf8gmcaZT6GaP7NLzYsX/398SpmFHl0JOcH0tA41YbBGZnn9oyOkdSXxPNus4p+rRSvEU+wsgsWTGZFTk+Gf5vM/pXaOeRXZUeHHiZ39nK9JzA7NnKu2uGxjndIeDyxUmdN6vf6L63MtRRhVAigQ0EGlb4DTR45GQC3kowRm82kkPbeaQ9GF7sWOi5k7vf0oOpcXQqXo/wB4E2COgUa3CERiWSV6xTNKO38kb6re/2Nj28REcYmdHRbm1jHbojre/AhQPVRxBYK2yx6fW1PLMs5VWo2MrPVszLcqgy+OJUw/Qy05QIOhk32kHU9bJ8knCq3Obj21b45puvAQG9lTjCKHU1Rnuk0pO2DS92LDYFKfdb4+XoKTLphyDGuRCGQHsERo1jLKZ3jOO7ucK+lNmK5Sr6tHy02GE+4Ssjk311Y3b3WzuoaZHlXWSZH4yWomPnwXVRAHdllNIQ6TvF6FCVyKHkW+d0h0BAxXmTog644QUQ9WKzLKJSpMxPnjwJxRHYQKBthd8AhEdOJnCOUepqjO7Q8GLH/qPbhn3w0YCG0tE9wJZO+o0KTiQEwj7kf3SY6EJd4wRK5qyOJsonFHp+EX7c1VQ+bzWiphsPzpaow2bDkzKAo/7ebA5TEknZQkOfo1dTNSk/3u8P7DwEWKDIJ3SHWGpfnPRckXGa2XBYPIp71+YeMVtcPwl6UPh+WrNeSb2VyN67Y9MxGp4tsa4x2iNt2PBix0zf/8Zc+8t4Xhj3B80+feLNMdJCdRuVtTkHHoRAdgLBI4o1Pw5rfSp7oXGGfrFQJ77iBC2Fzeaz4OeVLm640bCGh0SJ8b637JUfS5TnNs85XuWU1OlqJGrYyS1/6FFN057sR3cHQyxMW0PXWDXEx70j5DA7VzZ14HKUQCcKPyo7kUURONooBdMxFUgPjrEVqmWM7sfwYsdMX553v/WA9wGGvpFl0qOpZ9hH2jZ5NSJxCYFcBDR9nBoGMnaBRG19BdLDTyKr8m/53bMsFiYInm7K9LpGvAoZ3BJ/ZFdFrG0g5Sy7F+qmSUOoMIFRAn4KePQq2Gg1jo48ujuY+kvxghIOAXE2aaYu494RMsH3nsK1Nr4ThV+LhfTnEzjaKAXrMRpocozux/Bix0yHXeR+65l4VSnuGDvnx3o83mBcPt4bMbiEwBEEptQ+dIGjp5hx71Chba9PyXENYIeAFoYzNuuotzwUpFlFoqDYu5CNCs6eKmwaSLmtUgkNvXEOO81pQoRmbvnJyirgFXE4ujt4FL6DaOXdJzMxce8I/bfVRjGyn3DZj8KfAJMidhI42ih5ExRMSsNjtJe6PcOLHfNdb6n7rSfNTHFhr/BFDjGaaJq1EE211ben0hMPgfMJyNEKej4akO90XK28wUqv/h5Xk9Ny9gexMtqE0VM8GvnkPyQEjL0LNbdJPLpAo4ZLZBhuxTsJyhnfO5BJBOTXmZ64kHYiz2JvHdodvNQyd9LDGG+82OTTK0ZKax7R42jyKKttkV0p/DZEPHUmgUONUp9jdA+GFzvmO+kK91sPayocn5MM47QG6YUjriavOrppBmxdNu9XePTEVEFgVOGD5itg/LGMQoWXMkJxGX3RjPXMmJXMSBB2CKTXvNcWHS8zy+zMrjEbD3m0rX0zzeYsMePFR6UfzXmtdM2nH52mNCz10d3Bo5MeShvjPji1j6228JovrW54NcTjOjqmN4U/mif57ydwtFHqc4xu2/Bix0b73Tr3e8hCrrIZoYfRWkOvxmPNaOOppLhrPFaP1SgezzjDAK9HlGa0ckRC4HICsQMWlDYO5PUPY3lNf9FlfLfVsLEteaWWqTHrKbpUC8pGxUsbulRkzF+1is2agS+TGKvEENYugYxhMG7KX5cyd0ZAzTZCGpMtl4aAn/k1v25rtCVvdzB4h0tBNoWqj8SarN7h1Vg6jyaP8twT2aHC78HFs+cQMPYhr1HSaNjnGN2w4cWOjXbMLe63MlIP0fTUdEI/AU3E6FnlEE95R+tHJASuJSCnK6HGuqWh4oga+nI15T2ioNLyPPqQkmyXSKbb1NyVIz3rIcsnid11k8PopdLLqymNf8n1OfTcY5mCH90dRqWW8VmlzEos/R/Nisg9BDpU+D24ePYcAkcbpW7H6FYNL3ZstGNudL+HvNRJtKrhyY7ONUOk1sj11GhtiIRAgQRml5lmfbMNQnkXUaZ5Qz7VPeLXHTTYZ5dC3oKfQwQbFQJrPWRZtiV+i5ZssIFr21RrtaFdhoCGkrWZVJf+nO7gscimLVlh1+iPJnt6WWL6VPgs6MjkUALnGKU+x+j2DC92bKozfqsbZk6z4fLLly/qKuqT+lfaYzqnRmg5MJpxKvDo0aMN+fMIBC4k8OzZM00xExXQ3SdPniQSbLj18OHDuB/JqXv//v2GfGp85P79+7HJlvXQ5a1bt7LLIsOl/WdZLeUv2rJdQxEyVvqTd/f48eMNhb579y5kGwRRC+pPNlDZPnjwYEO2nT/y888/yyGMIRzR7+L8Cwmf1h28vEMHkTKrd8SarN4xaPLdu3f9U8RkIdCtwmehRyaHEjjNKPU5RrdkbFYiyQAADqFJREFUeLFjUz0xj/s9lTvxEGiAwKtXr9I7pbr74sWLjJJ+/PhRrlqcoTbDf/nllzim4fBvv/1mNv87cbQabtP9ovkJ36dPn/ZnW34OdIfy2+iIGnar8EfAJM+8BDBKeXk2nBt2bKpx/zZ1g3gIQGAgoO3KNArtDqUTrL3rM9Re09pM6k3vgY9+26xeAan5WgI3Nzdh93V41ivJ2jxrSe8lpTvU0nab69mzwm+GxoOnEcAonYa66oKwY4nmw/1OwOEWBP4koGPPOmyZYKFDyzpvnEiw9pY2e+NHdPp62ynoOJOKwjrRakZ3nX3ViYCKRKCqeQn4BSlzPiJvcUXlRncoqjnOqUzPCn8OYUrZQwCjtIdeP89ixxJtjfudgMMtCPyLgPEGPRdvZXyahTHyM+VtxolnS48TtxH2p/3Z8WujZTdIoRfhzIKUlsO6en+e7rBBbep9BIWvt+36qTlGqZ+23iYpdizNDfc7zYe7EPiTwKwDnNH91pfADPTZ0k36Bi61228+OJ+RcAN8uhLBN72f+bUNhO7Qdvsa6VB4A4TLAglglApslKKqhB1LNwfud5oPdyHwJwFttRlv0HDRfrWW+kzktktvs7o6eR6gGRdLr/7qPaJwl0A/BPzBB6MbPaAwItMdGm50FL7hxm1JNIxSS62ZXRbsWBop7neaD3ch8C8Cs1vQ3m3ewE4+vMlnttwNpVTxiBnaVWdzArkKKajkTgL6qoJ/F+OIX6HbWc+jH6c7HE24kPxR+EIagmrMEsAozSLqNgF2bLbpcb9nEZEAAn8SmP32uD80vgGc8b2VQ7fut04cmC/eCU6uIwYbmoZHLiHg11z8nO+Sip1cKN3hZOBXFYfCX0WectcSwCitJdZPeuzYbFvjfs8iIgEE/iQw6wZ7z3kDOJ/JbLkbSqnlEf91a2/Ta5GFem4jYFr83r17fb6LIXp0h20qVNdTKHxd7dV5bTFKnSvAlPjYsSkyIR73O6AgAIEUgXN+fsxsocv37vCcbWgGv/RgbHpISaBJAnrbX7/qF4vmVSK+23bYy053aKzFUfjGGrR5cTBKzTfxBgGxY0ug4X4voUQaCPxJwI80hovfuzYJ0pfeZs2eeE9nWPtdLT2Yk8Z6DTjvT6zXjqjt+nv30m+2tE0glo7uENNoMozCN9msDQuFUWq4cTeLhh1bgg73ewkl0kDgTwJHu9/ee58tsfmG8QT85zSbh9CngB8/fjQ9Qt8CuHv3bp80BqnpDg23PgrfcOM2LBpGqeHG3SAadmwhNNzvhaBIBoHDf34MZ8MrmV701eu+cbyhFN8i3BIB39A9b30PLUt3aEnDjSwovAHCZRUEMEpVNNNplcSOLUSN+70QFMkg8CcBv9BruHjTYxJMXb5+/dq85mrOXU892Hy84SBKr169al5qBDTHHG7fvj3b+3qARndotZVR+FZbtnm5MErNN/FyAbFjC1nhfi8ERTII/Elg9mVs8+205dS8346zMdAzQ7siPavlnElZBQG94f/hw4e4quoOPX+GMKCgOwQULQVQ+JZaszdZMEq9tfiUvNixKTI+HvfbMyEGApMEZl3izZ6heVAnrjt/zTW0gTiYVQ+x0vtFIQGB9giYFXQJ6Gd47Um9RCK6wxJK1aVB4atrMiocCGCUAorOA9ix5QqA+72cFSkh8I323/T9pwQIHY3e8Gnu0SXDRCm93fKul/+0Zm9MGpb3y5cvfjXq0aNHDYu8SjS6wypc5SdG4ctvI2qYJoBRSvPp4S52bFUr436vwkViCBzy+rdxNkTZD2Y9o9ehA736GxPA/Y5pNBZWd+A7CIk2pTsk4NR4C4WvsdWoc0wAoxTT6DOMHVvV7rjfq3CRGAJnuN86ef7gwQNYBwI6dGCO/evFYH2sLiQg0BIBv7bCalTcvnSHmEYDYRS+gUbsXASMUucKIPGxY6t0APd7FS4SQyD/z4/pNea3b9/GZM2rzvGtbsP+R6e8re8WTkuCqzuY7xdq5YXvIJgmpjsYIPVeovD1th01jwlglGIavYWxY2tbHPd7LTHSQyDzBrg/eW52eiEuAjoO4H8AXO8aAacxAn5Vhe7gm5ju4JlUGoPCV9pwVNsQwCgZIF1dYsfWNjfu91pipIdA5p8fM2ZLLzk/fvwYyp6AWVzX68F+5cI/RUxdBHx3ePLkSV0inFNbusM5nI8uBYU/mjD5n0YAo3Qa6tIKwo6tbRHc77XESA+BnLvf2r81J8/Z65vSME/GWPypB4mvhYDe5/c/911L5U+uJ93hZOBHFIfCH0GVPK8igFG6ivy15WLHNvDH/d4AjUd6J5Dx58f8/q0fwHrH/Zf8egHYwNFLwnrj6K/7/F89Ab+eYrZTqpcwnwB0h3wsL8sJhb8MPQUfQACjdADUCrLEjm1oJNzvDdB4BALZNsC9+8131xLqZdxvpfz1118T6blVEQGdBDGjOD8BkG4+ukOaT+F3UfjCG4jqbSCAUdoArepHsGPbmg/3exs3nuqdwKyTbL7ePMpLZsu43xq6tLU+mphIEdBrwOYHwA1AKNVLwDclW9/p1qQ7pPkUfheFL7yBqN4GAhilDdCqfgQ7tq35cL+3ceOp3gk8evTI+IGGiNxvedcm0lx6s+VXjs0jXJqfgNarwjc3N2BpgIA/yGDaugEZs4tgENEdshM+LkMU/ji25HwhAYzShfDPLxo7to057vc2bjwFgQzfP/c75Ljfs4plhnal96sYs5mQoDQCeofff4OQkyCzzUR3mEVUZgIUvsx2oVb7CWCU9jOsJQfs2OaWwv3ejI4Heycw6yrPuoUmgQ6042/MapV+XPS7776Lk+mF4dmDBnF6wgUSYAV9W6PQHbZxu/wpFP7yJqACBxHAKB0EtsBssWObGwX3ezM6HuydwM7Xv3VkWr9cHUOc9efjxD2H/eK62TjtGU6lspsW1Jsdjx8/rlSWk6tNdzgZeJbiUPgsGMmkTAIYpTLbJXutsGObkeJ+b0bHg70T0G9smG1YQ0TvYb57985Ehkuz9a143O8AJx3Q0G5evE83RDo37pZAwLQgH11b3ih0h+WsykmJwpfTFtQkOwGMUnakZWaIHdvcLrjfm9HxIAR2vf5t3G9ZMfnzMF1CQEf0deRp8MD1rw6fc2h/CbeS0/z000/hOIkCuN/LG4vusJxVOSlR+HLagppkJ4BRyo60zAyxY5vb5duvX79ufpgHIdA5gdevXwefYRSF7v7f//2fv6VdcbNqKH/y+fPnPiUxUwT0vrcOPgkjvvcUourih9MienWwuppfXmG6w+VNsKECKPwGaDxSCwGMUi0ttbOe2LENAHG/N0DjEQj8m8CdO3fMK9z/vvfPkO56//CHH34wn6yQJ4nXYdBxCQEIQAACEIAABCAAgZYIcPi8pdZElgsIpHe/VSH/62KKNCfP7927h+99QeNRJAQgAAEIQAACEIAABE4kgPt9ImyKapHA7PfSjKctBjqoo6+yxTBmM4kTE4YABCAAAQhAAAIQgAAEaiSA+11jq1Hngghs2P32Drn/lY6CJKQqEIAABCAAAQhAAAIQgEAOArjfOSiSR8cENvz8mHG/OXnesfogOgQgAAEIQAACEIBARwRwvztqbEQ9iMCqDfCPHz/qK2txTWYfjxMThgAEIAABCEAAAhCAAAQqJYD7XWnDUe2CCMy+uR1vd8fhQYbZxwsSlapAAAIQgAAEIAABCEAAAlsJ8MNjW8nxHAQiAst/fuzhw4fx7vft27c/ffoU5UQQAhCAAAQgAAEIQAACEGiTALvfbbYrUp1MYPYA+fDzY1++fIl9b1WSre+TW4riIAABCEAAAhCAAAQgcBUB3O+ryFNuUwRmvejhzDknz5tqdYSBAAQgAAEIQAACEIDAGgK432tokRYCEwQW7n5793v2wYkCiYYABCAAAQhAAAIQgAAEKiOA+11Zg1HdMgks+fmx169fG/dbe+a3bt0qUyJqBQEIQAACEIAABCAAAQjkJYD7nZcnufVLYHYf+/vvvzd0Zo+sm/RcQgACEIAABCAAAQhAAAL1EuDL5/W2HTUvi4A2t2c9cFPjz58/s/ttmHAJAQhAAAIQgAAEIACBVgmw+91qyyLX2QQePXqkXxFbXqp8dXzv5bhICQEIQAACEIAABCAAgdoJ4H7X3oLUvyACq3a/OXleUMtRFQhAAAIQgAAEIAABCBxPAPf7eMaU0A2BVR71qsTdIERQCEAAAhCAAAQgAAEINEsA97vZpkWw8wks3/3+7rvv9LH082tIiRCAAAQgAAEIQAACEIDAVQRwv68iT7kNEpj9+bEg89OnT0OYAAQgAAEIQAACEIAABCDQAwHc7x5aGRnPI7BwA3xhsvPqTUkQgAAEIAABCEAAAhCAwMEEcL8PBkz2nRFY8kb3vXv3Hjx40BkYxIUABCAAAQhAAAIQgEDvBHC/e9cA5M9LYMnPjy1x0fPWitwgAAEIQAACEIAABCAAgcsJ4H5f3gRUoDUCswfLefG7tSZHHghAAAIQgAAEIAABCCwggPu9ABJJILCGQHpzm5Pna1iSFgIQgAAEIAABCEAAAu0QwP1upy2RpBAC6d3v9N1CRKAaEIAABCAAAQhAAAIQgEB2Arjf2ZGSYe8E0j8/lt4b750d8kMAAhCAAAQgAAEIQKBdArjf7bYtkl1HYGqL+/bt248fP76uXpQMAQhAAAIQgAAEIAABCFxGAPf7MvQU3DCBqS3uqfiGUSAaBCAAAQhAAAIQgAAEIDAQwP1GEyCQn8DUz4/hfudnTY4QgAAEIAABCEAAAhCohADudyUNRTVrIzB6/nw0sjbJqC8EIAABCEAAAhCAAAQgsIUA7vcWajwDgVkCfqNbMbdu3Zp9kAQQgAAEIAABCEAAAhCAQJMEcL+bbFaEup6A3+h++vTp9dWiBhCAAAQgAAEIQAACEIDARQS+/fr160VFUywEGifw7NmzDx8+SEh98Pz777/XC+GNC4x4EIAABCAAAQhAAAIQgMA0gf8H8lHKO3coqcgAAAAASUVORK5CYII="/>
  <p:tag name="POWERPOINTLATEX_PIXELSPEREMHEIGHT#5C657073696C6F6E3D5C737172747B5C6C6566743C785E325C72696768743E5C6C6566743C5C74686574615E325C72696768743E2D5C6C6566743C785C74686574615C72696768743E5E327D" val="133.3333"/>
  <p:tag name="POWERPOINTLATEX_BASELINEOFFSET#5C657073696C6F6E3D5C737172747B5C6C6566743C785E325C72696768743E5C6C6566743C5C74686574615E325C72696768743E2D5C6C6566743C785C74686574615C72696768743E5E327D" val="67"/>
  <p:tag name="POWERPOINTLATEX_REFCOUNTER#5C657073696C6F6E3D5C737172747B5C6C6566743C785E325C72696768743E5C6C6566743C5C74686574615E325C72696768743E2D5C6C6566743C785C74686574615C72696768743E5E327D" val="2"/>
  <p:tag name="POWERPOINTLATEX_CACHECONTENT#5C62657461" val="iVBORw0KGgoAAAANSUhEUgAAAE0AAAB4CAIAAAA43Oj5AAAH1UlEQVR4AeWc21XlOBBF6VnzD0QAGUAIkwFkABkAGRACZEAIkMGQAWQAEQAR0HtavQ41elmWJdtt7gerLEuqOnXqIfve7h+fn5876/68vr6+vLzIxsPDw4ODA10WCn8Xzpt52sPDw7+/Pk9PT1HVx8fH//z6nJycRCf4g/C5ng+8XV5e7u3t+Vamr5l8fn7OwjyKnfzt2e6+v79jbhQOgeqo4y9ydA6DebSrwHlzc+NxSFheX18TuVFHMw7tIWY2ubu7iy5ZGCfxBkuWImghJ6O2hoOhgxyx4cwlcUKLpRHA5QiFBE9BvvVUFOpiOAkwGQdamJHpYwVyO4RKYNt9lsFpQWJiBY0WAzI72NBwHrTpvQBODyRseEbXXVK3FCBOoFBp87lxdgKJa4AUUgp457VZcRJIcjnhKmfXERiuOj091f6idG6cFEb5uwdI8FDMPJxc3t/fc2s+PlUSQducSUeajRcBpiFz9y9ddxWurq4oiU4F1uzu7nZVZzf/rdd5outf6+YpfbLESItQMgu7xy0hqoMoJ54SW6vnUAKEzQqMd49bCHTqSUvbVKwdreTFcPIqQO0boeI9QCsX9OWTWucMpdheXFy0Mjq1jy0Eds5//aw6GQYXWq3Ig/OnT5BbLUhkdu6IUw+WvcuPHKQWbXFSBTvitGRSHmRKP4HCbuFJ5jCI0l75qfJDLM1TfqxnBRLh96G3h4OtyunPloUWppLTnTG75KeeG2bLTHyhhwSPTOem9jhts3bPCoWETJmWOoGozrfHqcx0hW6K9eVrVdstmZRf7dAep06zAJaaroItBxanyER7Y5xW5TztBAxRMl07kX8b41TR89RIX3OBEmA5dDI1yfNyY5wqehSG5pDCDe1Dn0Ub1r+WOK1rXdcKLWs7ogZmQRJToZaWOHkF7vTN0zajb71SqlviVKXt/XIEuqINk0aSiqNmOO3xoPdZbyxI/NLse3t1FErR0dGRTZi8/Pj4GE4gNFKnf14dhhFLTjKYe40YpmzdiErCYEchtLAp2vQ8wMQhAChvLhoJmeiqkgNJs7hVRwFDxlMYrZkeqvwl7gsXQnthjvzApryCkrvPz896lkdxKm4/Pj6wDHLsniz0ADCBTeycqAyNVPhcrNplGd+X34JDtycWZ1ZpGpOx0kVjdD44dbSy1koLE6ILU4Nt6pCKUDR/ZKjlDZx86sjEQYQxKZAKHGn8ElIOGDUuAPnkZE+F95cFBRKrAOZNRGn56bJBHbK5VBJOGJen3eFhDqHLZJ3IbdgLcyHUBnXo9vbWnfhw8NvbmywYFChL1keaD3up6hI2T5SSNcMBPCo+o5MVUQjRCW0Hw1hwNTyvpUHclidn3pTCu4SxNCoEBl08FacNvJLkLASTn0ahFkIJRG9m1VScqg34OKOm7S3vpOGgktUZLVPfxxd2Tnm9iUCVCk8RRBO/2k3t/0fiBExYjRhUcEXQZrgevLVIcjqrqEYRMDs7arae8ZP4VNCSnMMdLGpX7SBPp2HVZTMOg9Et2+CMRlFUX8PB6BFygzijfCrEPIfW88kzp+r7evgEHoZ5ILmsxynPzZ+cIQw7Ei1RDXAuQqYF5sm2C+jWBnEKmxUqcS6enGCIxqfFZuVKnGtIzllxri05LYdWnsrngjgVUxZPSq7BuYbk5BeSKUjR8RqccuSCnTOTnLxGCaFOwrnOoN0UzuhhwNEYPd+Pfm9iFSB7j3mzXUYP8eCEzKgNo+N2DclpC6GXiqlUqseZ2tFT3ONSvg43T1lVjzOeBqHmDiMVOMflp01OlEUzofegHnpDB0JmSvs4Pq0jU5UgVN92JPVmBC3hy84v1SkHRMf1VQrroxNmGExlIH7PaB9nruUws2m/W5ljEF9GZPSOwGmTcyk+U5EJAeRtG5ze2+7Mpp1uZcgc/LZ3BJ82ORfhM0VmpszK4yNw2uQE58x9xZZ6tOuDVfAsPCmhFKeXnKihvqc27TGeOpYMRqwzprR/hu4MR+Tj5oL958B2cyL57OzMjiTlQt97ycl2OLhw7cRpqYPBKANK41bJaYtBSWJMBEm+SLXlCpD5RuLpLcJpkxNZD+ze/yHibT39shVILCnCqc6Ja1mjn0FwOcqpo5A3BFmKU8mJwBqwKZY6UZoCiQF1ni3iU6gg1nEiSsmZ5g1G4WMTEjl/gs0HyzBOXCt9yNpODQ0v2HFNqBAobIodKUVAxcRjyTBOeRdl1nSwMeKsQZgOFbq0oQVZHavW2mGccjCCXYnMWUQGYaKi2puWvyTf2Ec1XBsiMDiRRqkexikfR2FYqFjGkbo8XQkBurH2twirvSZgnjCAE1OkPhWZjHtscEkdBrDHBjMZIT4JjSg8xyG+qyuqHjZ7OYAzlZx2C2TMApg8UifAbXkseAYMXg7gzCRnuDXVMhWHKeSwypIeBHrmDfyeen9/H66wEmLL/+MOfk/oQhTkfAQSVK4bkcbENn9T/+hIS5oJHm57ia1Sg2xv/XFy7vmTmuFwwsPMP9+Tf1sJRTgJsFb6ltrn2+O0371tmc8tJSfJkoxb4dwAmd8e58aSM8mngnYDndN1snh+Cuc2knOYzy3j3F5yxvlU0G4mOQdwbiZovzHOTSZnhM9NJmcO55aS87vi3Gpy+nxuNTmTODeWnD5O96qW0e3h/N//V+O+O+C4xzty0G7p8xNI7UdIGwJweAAAAABJRU5ErkJggg=="/>
  <p:tag name="POWERPOINTLATEX_PIXELSPEREMHEIGHT#5C62657461" val="133.3333"/>
  <p:tag name="POWERPOINTLATEX_BASELINEOFFSET#5C62657461" val="26"/>
  <p:tag name="POWERPOINTLATEX_CACHECONTENT#4D5E32203D205C667261637B5C657073696C6F6E7D7B5C6C616D6264612F345C70697D" val="iVBORw0KGgoAAAANSUhEUgAAAngAAACzCAIAAACVRfYzAAAgAElEQVR4Ae2d7dkdtbWG8bnyH6gAXAG4AuIKDBU4ruClA+MKEiqwqSCkAocKbCrgpAKSCnzug4iyoq+t0ceMZvbz/rC1NRpJ69ZsPVqSRvvRhw8fPtLfpQn861//+vtvf+/fv//f3/6suX/84x/5yL+ff/45/3722Wf2qsIiIAIiIAKdBB5JaDsJrnz7Dz/88ONvf/WVRG6//vrrP/3pT1988UX9XUopAiIgAiKQIyChzZE5dzwS+9133+G+NpuBd0sOX331VXMOulEEREAERAACEtqrPQY///wz/iizxNawL7/80k0OE3Dx//znP0nDH5PKhG1iG+auv/zlL/JuLROFRUAERGATAQntJlyrJ8aRRWV9LZkH5iN/5ZXXn376CecVxfU3BgG09uHhIYjURxEQAREQgRoCEtoaSudIY1X2k08++fbbb1++fFlfdeQWSc7NNnPp9evX9bkppQiIgAiIgCMgob3Ik2BVlvlhtkCVvdik2exPRp7fvHmTvCqtTWJRpAiIgAiUCUhoy3zOcfVvf/sbW4VdXVlVRWU//vjj5qq/ePFCWttMTzeKgAiIQEBAQhsAOd9H3FDWYt2GJnxZllp7VBb7yRC1Zp9UkgUq/uzZs+QlRYqACIiACMQE/ieOUsy5CLCPyaks67KdvqwzHJ3OebQkYAIZJT4XItVWBERABA4kIKE9EP6AotE8tgS7jFhebViXTVaC93kQ1OQlRN2XmEygSBEQAREQAUtAQmtpnC9sXU8kkC1R//jHP4aYgWzn8pHQ5sgoXgREQARiAlqjjZmcKebp06fx+6+o7/Pnz/vNePLkiVZq+zEqBxEQgTsnII/23A9ArLLYw6wvrm2/YWyJymWSLDeXWPEiIAIicM8EJLQnbn1OW8zVvjDxm7slji8Ibc7TjTNRjAiIgAjcOQEJ7YkfALfZOGkAlzjpKXmpPpJtzLnEEtocGcWLgAiIQEBAQhsA0cf/EOD13P98+O9QQeP/O6E+iYAIiMC9E/jDvQM4s/0FIcSs8tUau0e9LFRTltKIgAgcToB3Fth+wXwVfwym+TdZJfoWXtnXj3ol4SQjpwjtq1evhmyWYaHxjIcQ8bByiETudP5kMyQjeZp5kaZwzBNCyDJqEjXx/TLZP/mctEuRIiACSxFgtwevKqCdlb0WySS021rww+g/GmBbDYqpGVWNruDc/HgEC0ubRVsTFxHacnXh439i1t9PzBBuSQl3pTAIKFdMV0VABNYngL4W9jz6LiUI0MXh7K5v3To1HO/R5mYbgqaq/EhuX331VWXiFZLxag0iN6omN6d/8XeRQ1x//kXjSc/XpuwH19eNDHOJY3XPpVS8CIjAggT4JRL6jeR33HUj/MvXPOk2EF+YaVvQ2MOrNF5ox3bBPAcnElreXi14gVsbm0e8ZrDJEz/pl2ILY6aaim21V+lFQAR2IMDaFv5AsqciHvXV4uvwVhgvtKyqoo782bri5Llem3/5C67alEG4PmVw4/4fOXaYZ5RyEcgap5ZkDEr4I8AfgaDOxBw7bCysAvhf5QvqrI8iIAIrE8AZoJuKOygklp0l/Rs7Vrb9yLodMottD8tNaownQod+SA0bCvXaw/Pq658MYDLDyYYi9rylMMRhBLBnTVSWCIjAEALOEwg6pVN0R0PMPzCT8R5t0IrJj9Z7YxIyHl75uwqXfJoVAmzQdf4f5vDglquEyq4/OWMHQ4E5ya9rkEYfRUAEliLw4sUL+xskrm50xXRHx86cLUVpUmWOP7ACZeIvZ15yISGX+Kh4Jo2ZeKF0JJZHuVxnVGp9lcWi+Dvp8LJFYsgvFhzVWCpXBO6QgFT22EY/RmhZpvVmF1TWp1k84N+adYscZaF1kry4RbizubmEgqe7uFGqngjcJ4GkyuIVMAknX3anR+KQaWu/nEljU4GyMnH1kEpWFuorz4iBW+wYIm5CZ29lzkclQ2KpZ1x5Yk60ZH4UPZUrAksRyI2MUdml6nntyhzj0VpxovvOdeuur8+5Vkkl2D/SL1i6B9qblqzJKdx3/PIkcyaNc/PJSWMVKQIicCwBjnzyHZStCR3RGQ/dsyacK3yA0NL2vh93wlNesyz7iMfi5rBJVz3EyVlxdqFlV1dyCMxgSBNNxz5sKl0EthLILVTRX23NSul7CBwgtFaKvIeHt5Qzo/CeSe6WfeLdmcaUReVfvnzpCrXWxdXw9saXVojxu7riyqCy5fFQfItiREAEDiTAK7NJL4Ve6ESnAB0IcGDRRwotTpLvu88otH606CdUrbMeN5K1N766QgwWJYc1GKhv5goNpDqIQD2BnNvqO676rJSyk8CRQmvdu9MJ7ffff++cV5ZAvAid2p3FItzW+HlCZfU+T4xFMSKwMgGOMk4Omhnu6+u8f8PtLbTW5zuv0DLF6kaLPLV22HheoWVpNt40gXVMPelruf/XUiWKQCeB5KCZPNkf86jp79NPP6X37qzV3d6+t9BaKbJCa8+KihtjtQZm7sXt58Lbsy+iWetiK6y98dUDY8DrX7jy1UBlMcfP7ft4BURABNYnUO6LGupPj5cT74bc7u2Ww4SWftx24nwsoPe7lAtpdrvEnIx74BAnu0UeuSrUM7B3t9reLIgtXYwAgpoz7mHeyTbQzXyUQAREYBECfKmT88Y91aMH0+JuM8C9zzr246zAvfPLnElLuKucIHnXjEgmjd0UK49d8BqMNy1ZbmBvMs3+kZjDcCFQWb5OmGY99f0rphJFQASaCeRUll6r2StdpAduZnLsjbsKrfX5YuHhIQh6fI8mF+8T7BZgRdY9xASCn5Q6ndCisrRC8AIAEvvw8LAbTxUkAiIwnECuL2KmSno5nHZNhrtOHdvmj4W2sEwbiEGNYTPS+MMcqHysRta6uPTY3jjNnjGxyjLQwYTYrj1rpbJEQATmESj0sfMKVc4QOEZo6dPj9T8ic02yiEfr9+UGk8ZU2zrrsRVJe+Nku8XEKss3kNGMRru7NYEKEoH9CRT62P0rc1clHiO0SfeuMNpawaONT1u0D8qJ3NlYZVmUfffuXTATbq1TWARE4AIEkh3vBexa34T9hNb6fMn2LpxZAUf20R1IM3naoq3PWYQ2VlneUHr9+rW1RWEREAEREIGBBPbbDGWlqEFo2YJ0oMvl97UjS0n61ro4QdLeONnsmEBlmUei2vEc/uxqKH8REIGpBBbpcKbaeK7M9/NovRTlFiwLU8cwPXD2OHnaom1m66zbeBfO2RunnBoTqCy0pbJTgStzETiKQHl28Kha3XO5BwhtbrRVfnHzqP1Q6FPytEX70PgxhI304Zy9PsEOAXcqhR+sNKssh3W449s4j22HaqsIERCBBgJM/klrG7jNu2UnobU+X0F4Ck6tF4l5LJI5M2nsND44bdEmXlxogQ9YD9BtfSoPa6x1NuwzKbSUTa+wCIjAIQTiQ1Wphv/+HlKley50J6G1UlQQ2sLu80M82txpi8ETY60LLvGxYG+ceHgMKksFPD28856tT/6LKqEd3lLKUAQGEvDbSmye/vtrIxXegcDeQltesCxoUlnMZpBi0jh32qItzjrrNt6Fy/bG6cfGBCqLU+5/oL6tIP9F1cRUG0DdJQL7EGCTY9yd7t+L7mPs+qXsLbRx21tGBY+WZCifTTw7XDht0RZdfnbL9tp8hoetygIWjez8wTv4+zNU5dEOby9lKAJjCbjNJTZPvr8cb2djFN6HwB5Ca32+svCUu2/vTu2Apnzaoq3AmkJrVRbvk0r2v8ZjLZVHa58BhUVgQQIc9Bav1Mbqu2DNr1elPYTWdtBloS17tH6hcYdmKJy2GJRurQsu8bFsb5x+SIxVWcYuDFD6VZaK2d/9OPCd5iGIlIkI3AMBVosC74X+iq0nzbYzrcXrjvQwzTnc6Y0f5v/5URU6erO0QjMwFrt5+5AEftB3s8Syk11j75AK20yokh+vuC3T9mpzmFGOz5bRQ3M+ulEERGBPArZDcL0rX2QiG+qAbLtOgAmthtvv+ZZdPdoa964wJ+kXCAti3H/p5mmLtojV3Fnry+KUs8G47TUeZyMomEJ3f/41Jy4V2sjCUVgEROBwAsxm0U35UTL1YdBMV8z3ur5uJH769KnvBOiKd94xU1/VRVPOHmUwdPKW86M3N4sriPE+jpSvAE/nzdp6Z93baAM19t4soj5BPHS1lRkYvuno19dZKUVABHYggLgGc8h0CAgnklkunQUj3yW6PgTNxrUt36WrAYGPgs/DP9pflKuZr/CLo7Ew0MDDqxdk6GtLNYJLyY92nBhXuMbeZLYNkbupLGbWDEEaTNAtIiACUwn4RTHbWSG3CKftrAijr8THc1c12jzVhJNmPl1ovc9XKZPJR8E/FlMp+2VIqkr4Zlk8jr5icaDS3pul1CTYU2Wx9OYouKbOSiMCIrA/Ab68iGXZQ0j2ZpLYnsaavkaL9+OaLZh/iNuyJtmmdYVcEbl4niT0lauM72qWNr1pyQwr7U3euynSrstuurE5sbYcN6PTjSJwLAG+vGzdQG7p5fCCyorLVXpFvNtff/2Vu/TFb267uT+ThwY46aJ+uwlPG4vK0xZt5isI7f4qG6/0WCYKi4AIrE8AR4Lja9wJNq6XDnozumvmjaWso5pyrtDaxqsUWl6yLthGhuUEhXsLl9hB59aGGcH5ZdpCenfJWhcnrrQ3vrE+xv0mjx/K1N/YkzJetunJTfeKgAgcS8C9ZD+jXz3WrqVKnzt17KUIAas/M6EwmzFJVFgYZi6FhiFQOYizznrcopvsjW+vjKHOk4AUKiCPtgBHl0RABEQgJrCT0G5y7wpdeXn/UWxeTQzrvs6LpZIPDw81t5DGjyGS6TfZm8xh2chC6yxbZyr26tUrfkPX/ZjuHf6L7RBYuYFUNxG4MIGJU8fW59skPIXJSed3jm0PVvtdhuwOqM95BaFltoeNcPV1vtuUHBpX3s1+eTLMfECAiZb6oeTlmchAEdiNwESP1krRskLLMH/rpLFrG2td3Fqb7I1vV8xYAmybHJvhSXMTh5M2nKp9dgJ7CO3WBcuCRwtudgCNgo7P7RwdpkM3/VCrddbjymy1N85BMWMJlJ+osWWtnJs4rNw6qtuFCewhtFvdu3J3MHD22J9CVb/T2D0KcmfP9ZWgoRn9nKvOw2sLAf/AD89cGYqACBQIzFqjtT7fVqEtb7dhP9SQneis2zm9pPfZmqGEtvBILXiJHe+Mz1iD33+T9iI0UFn2ItQcw7JIhVUNEbgSgVlCa6Voq9CWu4MhfaX9iZ6GbTLWuvhp2GpvnINihhPgodI+oOFUlaEIiEANgVlTx16KGErXv0Hra1zQKp+zT9wQwIt1gs2kcVnX48ytsx5fbbM3zkcxIiACIiAC1yAwXWgLklkgiFzlrvZ7tA2nLdrKlJW+zV6bv8IiIAIiIAJXIjBFaK3P1yY8hWXazjMrOG3RvTiLlm96cda3uoTWo1BABERABETgJoEpQmulqE1oCx4tJiGWNw3LJWBF1vnEBLZOGrs8rXVxKW32xvkoRgREQARE4BoE5gpt84JlwaOFe7NT23baom1p66zbeBdutjfOSjEiIAIiIALXIDBl17H3+Zrdu5uv0m59Ice1Vttpi7alvWk20oeb7fU5KCACIhAQ4GzqIEYfReBcBMZ7tNbnaxae8k/otJ1Z0Xzaom1RCa2lobAIiIAIiMBNAuOF1kpRs9BS78LsccPUMfLfdtpiQNBaF1ziY4+9cW6KEQEREAERuACBiULbuWBZ2A/V8IaPP3xu62mLto2ts27jXbjT3jhDxYiACIiACFyAwESh7XTvBnq0Pact2jaWO2tpKCwCIiACIlBDYLDQWp+vU2hHebSdpy1aiBJaS0NhERABERCBGgKDdx1bKeoU2vLtvKhTufG457TFgKC1LrjEx3KF4/SKEQERqCHw4cOHmmRKIwLLEhjs0Xop6l+wLHi00Kxcpu08bdE2m3XWbbwL99sb56kYERABERCBCxCYJbT97l35pwhqNh73n7ZoG9iPIWykD/fb67NSQAREQARE4EoERgqt9fmGCE/Bqa3xaPtPW7QtLaG1NBQWAREQARGoJDBSaK0UDRHano3H/actBgStdcElPg6xN85WMSIgAiIgAmcnMEVoRy1YFg5ivHk4VP9pi7ZprbNu4114lL1xzooRAREQARE4O4EpQjvKvWsW2iGnLdqmlTtraSgsAiIgAiJQT2CY0Fqfb5TQFqaOsZASk3YSP+S0RZu5hNbSUFgEROAsBH744YenT5++ePGi59dFz2LssvUc9h6tlaJRQlvYDAXQ3H6oIactBg1mrQsu8XGUvXHOihlFgEkOTt/MPTOjSlk2H75KfC9evny5bA1VsRkEeL/RL6Kx3Pb27dsZpSjP2wR4GXzI39dff+0K4ys9JEOXScEA3Na4IH+UMd1KfLUtpvwq0Vh722qou8oE/FNReJzu4RIcyqB09WIEgtW3i1l3InOGTR17n+9A927gaYu22/Wm2UgfPtBeXwcFygR+/PHHcoI7uSoOd9LQzkzevLCbRgPRvSsUhxs7RmhnLNA6NAUZi/UPL9bNDTJy//jjj0fBjQuyORdqaJMpfCABdTEOvjgc+BDuX/SbN29soXSP9qPCexIYs0ZrpWis8BSWaYP1toGnLQYNYK0LLvFxrL1x/orpJ0AXgzMXPDD92Z4rB7dMe64699SWDsEv+jDCcH+fffZZT54nupetT4HQ+sXaE1lxmaoOFlq+zOWjE7eCY+Nxbr7Lf4vIc+xpi7aS1lm38S483N64CMX0E+CZZA6NfudutZYHlX524DRPf6NMzYGvrd81YguCA/H8PXv2zMZfLxyr7P20/oKtOVhoh7t3jEML1FiUdUPUsact2hLlzloa5w3Tyzw8PJy3/qr5JgIIKl2HXaF0tzPSQoH44yr/Vv4C2KaiF0kcbACUO3tsuwxYo7U+385C675Iw09btE0iobU0FBaBUxBg/P3LL7+wK5X5sGSnRNdBPO+YnsKcrZWMt0GtMKSgVrxlxx+BrRadPf0Aj9ZKUfKZ7mFU9mj5tjC37AZrjGEZovaUlbzXWhcnGG5vXIRiREAEmgkwRcwfxzUkOwfXdTx//rw5/zVvDIxdYRsU4up7S/rqX3/9dU10k2r1iEFfZ9bffPONW0adhO/Ro0e5GroToPy/w9/Hx1kvnE41yd6csYoXARFoJsDpSMlBM99ixutXWr9kwwpGWVBMmB9rIFXCZbI7JPp1xxq4fnjA1LF/fP2AZazZBalD4J3Kkma4ymKFNy1p0SR7k2UpUgREoIdAsGbps3Krtv7jBQKBO7vCJjh2n1mVvQDkrSb0Ci176D3BgiJurZZNH4zO7CW/8Th4tmyanrCEtoee7hWBdQiw8zy3ISinwetUflNNAnNyVm/Ksycxi7LljrQn87Pc2yu0VuEmeXg3s2UFYuw7Rb7xys/HzYr5fBQQARE4nICb/YqrwdQxDkMcf8YYlkIxx9ecCdtjt0FRnxx2X8l7CHQJLRBzL7nuxo4naVJD2t3UsTn42ZPUPS5LMSIgAv0E2IqcGxxbh6G/oANzCAw5dhsUS7NMGh9IY52i24U2hugncseal/tuuFJ4sCat88udHduOyk0EDieQEx4cBl7KP7x6nRWgTw6E9th5Yy3N+gZtFFpaFP3zq7Muu7Iy+SK3BgprtDTkvImR4JENqj1pQTooRR9FQAQGEuBVH+bAkhkGS5vJNItHBl3WsdugtDRrn5YWoWXGGJmJ/VdGhTNeAM/N0CLAwYNlDesMY2NsoM1TQmtpKCwCZyGQc/LoTPAfzmJFsp5Bf5izNHnv2EgtzQY8twkt+Hj1G1/WrrfbHGlaBjI2Zkg4OQhlBDpp0jh3UKq1pSzDNqXCIiAC6xDIzR4zP3f4jpMeSvRatlM6cBuUXVUsL/z12Huue28cWOE2BNF+/DEznNPXwGZ8TSZ18fn4o737fzEjftmc9nv79m1QbvNHBhDci3X88WXD2JtZYSN1wED3JA0x82ahSiACItBPIHdQFF/nd+/e9ed/SA6BUWwRnXG0QI1pvrumb6QarocMbry3Ays+wuDgb9ImXpQJDQvKqvwYDELJCkWsvNcm4y4UMWjySR977LV1VlgERGAsgcJIGndibFn75IY7Todju7K2HrK/tl4+qA+1ym3c6S/oXDmEU8d4/Z6Ubbb+MNCbtxsEzxC62+YlUwGev35banLosbcmf6URARFoI8C2j6SbRW7BMmdb/vvfhQ9Dh+PLZUKxrYf0ObQF7NIsVZq0tNdWt2PvCoW2MNbrrygzM22Z2BsJN0+JTLUuNs1WO76qGBEQgaMI5DYKIbRnfM8n8GFy1k2lbZdm8dbmvQ8y1YpJmSfWaP0MO7Os/ROtfuqArAi3jbNcE3I7IzW+Cc0DJc5/4RF0Q7/fjPt8LFbcZe8x99g7tlbKTQREICbw6aefWi/QJ0AkmofyPpM9A+yksWN6eh5+InDPCriyvHAwW+A30ODjJicPmPjdv4YHlpgQ2gNro6JFQAREYB8CvB+RXCZjoepcP+K2wjYoDxN6OBveF5LQuoc5nDre5xFXKSIgAiJwLIHc/Cpu7ozzACYZy2wfq6E285xdNs3YsJZmb/KU0N5EpAQiIAIXJMAyVk6TTrQl6vBtUFqarfluSGhrKCmNCIjABQnkhJbtICx8nsLgw7dBsW/GLXWzFnuute0921dCuydtlSUCIrAQAXbGsnUoWaFAwJJpDo+MT4PiMOc9a+UPNGZpNpjB3rMa65cloV2/jVRDERCBWQSS+6EojNljJkVnlToo32A0kHPQB5UWZoPMe3qorN8AFabT548+ktDqKRABEbhfAsx84o0l7V98pfbYbVDLLs2yke2bb755/PjxoyP+KDo5PpPQJr9iihQBEbgLAvhhOUcw8BdXw3HsNiiguTMDek4QGouUeWzejaZikPHnGYwt4mZuFB0cGOxukdDeRKcEIiACVyaQ7BkxmM6aI26WtTxwuHPDhRn1//7771EUcl5kaZZJ7CdPnjCPnTyBZAaBQp5JjZfQFojpkgiIwPUJ8J5P8vQiLF/WqeWcSLZG+7ZB8HbbBoWq+aEJYt922J+veX+AuWKab+fjdQvVTq5ESGgLxHRJBETgLgh45QisRczWPPo4GAHs5s7apVmg7abuQbv4j6gstq/gyPoqJZ8lCa3no4AIiMCdEkAwzvWeTzBvnOzcZ7QlquamRlma/fOf/zyjiPo8ncrWp5+dEl+Wdkn+msIfZpet/EVABERgfQJoVVKu6DpZ/Fvq3RUExvpwTJzuM3+71NJsUmUZLbGNnEFActjEurKfCbAT7/HDCV7ycfHcQoZxmjgmKbG/JzvXz+eqtiIgAiIwgwB9a3J1jY4SrZ1RYnOewYryPtWzi6AoVmXlc3pWeXsuma2MUzKYUFYuvYv32knickq31cvljAdfTlxzVVPHvw849J8IiMA9E8Bn9R1xwMEfyxDEH/Ix3gb1/Pnz2TVZammWytihBs4rEssP85Ucyt8AkcyBsrcn0fmUjL2GzBZIaJOcFSkCInB3BJJTx1DAp+EHahbB4Sc/XX322Qa11NIs4yE/c07F8G5vSiyseFPL31UvtJWTxjefDQntTURKIAIicBcE7IRhYHAgb8HVPT8yUWyLyw0ObJrO8FJLs1TGu5uo7OvXryuXz23j3hRmPzWdXOtt4KnNUA3QdIsIiMDVCAQ/nx6YRzfNnO2QWcQg500f998GtdRbszSBn8bHr0Vl6+l5ob3pztrZi1FCK4+2vqWUUgRE4IIEWPPjiNrAU4ztvJkgvmV4TFCH2fPGSy3NAhOVddO/6F+AoozazhvnVuJ9Dt5jJkZC67EoIAIiIAKNBNzOGu/ukEvO4zl89nj/bVBLLc3SNGgkrcMf7VU5Y+wei5r29Q+QnzcmRkLrsSggAiIgAi0EkC56bdux4iflXCV8KWZuW4oZdE+g9LPd2aWWZh1CzhVhdzF/X3zxxSaoXmjZRXzzXvs8bCqlkFhTxwU4uiQCInBZAqw+sqfU9qpILK/KsBCb07BA6nZGE4wApm6DWmpptpOzXdhmXFXOjRkOd/SVSyaPtoxLV0VABEQgS4ANL/S5/n0P0iGi/oXUnNCiyihQNtOZF+wqI+VQ+Xk7s1Zbmu3k6t1Zx62cmx14kXIUZHm0Zey6KgIicDUCuDiByqKsDw8P3k5e/8i9QHmUUxu4s7mhgDehJ0DmzqsDwuEHGvcYwr2sDvQIbWfp/nYJrUehgAiIwPUJsPQYqBQf4xdFchOzCB4O386YArVgofHm1tnmGi64NNtsCzfaAUrNAq2dN+4pN7hXQhsA0UcREIHLEuBl2UBBkyqL/SgZ/XISxP5OrVULV7dNe26TViQjr7Q06wy06JjGSFptI4OpY3upJyyh7aGne0VABM5BADc0PpIip7KYhJIFjq+30/bdPnJqICgxGCuMKvpiS7NgYWHbeqg1QmvTk8Oo2YtH/PLAqHZSPiIgAiKwIAG6SzrZwFlhAZKjCQquIRO2uU2nLPvt9pvnqIWdKKba7969mwH51atX/tylGk2qqQPbzQLs7q5y/swZ3HwJp6Z0ziGxC7SI6M3NTY8ePbI584TcPK/Rps+FdQRjjoziRUAErkAAvUSogu7+pspiOZ0yN9qe2uNACXYT2n3cWW+aC9jTkYJLQz6W87e7wZuLCxa2GTPdVFluaS6ufKOmjst8dFUERODEBOKXZTGmRmWdzblJWnRiXqdscQdqMXUblC33AuFgKb3sQzt7g3ljIuOYNjLyaNu46S4REIHVCfCyLC5p4B7VqyzmMW2IJ5TsbZlljfcqDycSuLOYU5jr7iwdKfJTx51Z+dtzGebi3Y25GXuf7c0AiwUBuhqhjbNNNn2c7HZMza/DK40IiIAInItA0M+6rhCPkK5zkyGBY+S7VB11/F4AAAYESURBVLJCwjdl1ZA4kBwmwBsyOfAWjysIzK5S3Go1jRVPaDOyGVJVTR0HD4A+ioAInJ5A/LIsJiGN9KQ3F+oC49l7zI1BJB/puJNaHqdsjgk2zeKLD9ki1FyfE90YCC3o2mYCgqX9ZgIS2mZ0ulEERGBFAvHLstTSqWyDUNFB49Yk7Qx682SanshAyHMLxj1FXPJeTv4Kpnzb5o2BQz5D3vCR0F7ySZNRInCPBOgT45dlAdGssg5ibkGRXtj+SPhY4toG1cwzHgDlhko1RSS3ndfcaNNIaC0NhUVABM5KwL0sG3iBzhgiG3xZD4LZ5pxLFPfp/q7OQGDI1G1QnVVd6naGPsF8L8Osnndh44XbBnsltA3QdIsIiMBaBPD/0MKgh3VVRLH633nNnRKFuzPpPZ9AaDVvXPnAxdMPuUFSZYbyaCtBKZkIiMCVCSRflnUGI1f+x+96EJBJsAHY5zbDqcUts6uM2gblaZcDcIsd0Pp5YzjH+bPrjUXfOH5TjDzaTbiUWAREYC0C9K24LPSGcbVGqazLOefUBq5nXI2GmCDPXNENOV/7ltidxd56oc3tTA6ao4XhkJeElIkIiIAI7E+g0APS546tT1LLXZ9LNQaWFRdEzMD898wqp0kz6hD7spSOk7qprNw8M5lvyidILI829yQoXgREYGkCTOjlXD3iX758Obb2uDu54sbOHgejBwrNeVpjDRyeW2H1unCpuRpJdzbXZLlSckKbzDyXSSI+EF59FAEREIH1CRS2qNC3Tqp/0mdyvWqnx2MrHCwGD8zZlrJDuDBnO7yNck3DUvcmS5P76VwTb83KlqufyUsMPhQlAiKwOIHHjx/b7UK+tvTgU48gfvLkSbIvxhN6+/atr0ZzwC05+9sR3V9++cV/XDBAhW2tmOWGD/8yEko2kE+MaSgx794wu8u/Pp5Aw9s4wS/iudzIueEnBXOPFlreULHf7bKqq7AIiIAInIKA7Zd9mI57duWDeV1fNAGkpb/0YKqTSen+PKfmYAmMCjdUODnl27Z2npsl7lkp/6jBJN0iAiIgAscSCOZX6eJxX3q6wnpzAi306oJbhjNXn0+ckvr73FxgH4vimtTHBBUe8rG+dJ8ynqbmefBXNwVgHnjYGIX6bsokSKyfyRvyYCgTERCBXQng6tm+lV6Vmb19Ng0xNU1HHG+AooOmO/7rX//aDCJwl1H0fSxqrrC9MelT2gQ3w7l11ps3kgDy3O5HKu55qLkxTgNzGtcOpzgtpHNvndZoY86KEQEROAEBVgdRJvpWFHfIqRSbbGbfbKCL3E6P3CONweogytG+KLjJmEsk5gxOtzCMyvafBcYpKOQGGBR36y8+xTgltDETxYiACIjA3gROtw1qb0BnLk/v0Z659VR3ERCBqxAI/GMdbnyVhv1/O+TRXqk1ZYsIiMApCTDtGWzAYUq8Zxb6lBSuW2l5tNdtW1kmAiJwEgKBO3uubVAnYXxkNSW0R9JX2SIgAiIAgVhoheVKBDR1fKXWlC0iIALnI+B+5s/Xe/3ToHxVFagkII+2EpSSiYAIiMAUAsErufYNzinlKdPdCcij3R25ChQBERCBfxNgGxQurD9pgWiOCO5/cfPf2ev/JQjIo12iGVQJERCB+yTAqQhWZTl8Qyp7vSdBQnu9NpVFIiACpyGgeePTNFVHRTV13AFPt4qACIhABwFtg+qAd6Zb5dGeqbVUVxEQgSsRkDt7pdYs2CKPtgBHl0RABERgFgFtg5pFdr185dGu1yaqkQiIwB0Q0DaoO2jk302U0N5PW8tSERCBhQho3nihxphcFU0dTwas7EVABEQgIqBtUBGSK0fIo71y68o2ERCBNQnInV2zXSbVSh7tJLDKVgREQATSBLQNKs3lurHyaK/btrJMBERgSQLaBrVks0yslIR2IlxlLQIiIAIxAf0oXszk2jES2mu3r6wTARFYjsAnn3zi68QvCjx79sx/VOCSBCS0l2xWGSUCIrAuge+++85rbbArat1Kq2YdBLQZqgOebhUBERCBJgLsh3r//j3urH6rp4nfyW76P+NiEhl8o3PNAAAAAElFTkSuQmCC"/>
  <p:tag name="POWERPOINTLATEX_PIXELSPEREMHEIGHT#4D5E32203D205C667261637B5C657073696C6F6E7D7B5C6C616D6264612F345C70697D" val="133.3333"/>
  <p:tag name="POWERPOINTLATEX_BASELINEOFFSET#4D5E32203D205C667261637B5C657073696C6F6E7D7B5C6C616D6264612F345C70697D" val="70"/>
  <p:tag name="POWERPOINTLATEX_CACHECONTENT#4D5F7B782C797D5E32203D20326E5F7B782C797D2B31" val="iVBORw0KGgoAAAANSUhEUgAAA9YAAAChCAIAAACtRLABAAAgAElEQVR4Ae2d7d3cttGv7eeX74kqSFyBowocVSC7AkcV3HEFiipwXIHiCnxUgY8rUFyB4wocV+BzxXgymYOXWRAAl9zd//1BwoLAYOYiORgOQfLDX3755QP93TWBn3/++f/++vePf/zjn7/+eXP/9Kc/8ZN///CHP/Dv73//e79VZREQAREQAREQAREQgeUEPlQIvpzpeQR+/fXX/+fXv36VCMQ//fTTP//5zx9//HF/L7UUAREQAREQAREQARHoJ6AQvJ/VLbUk+P7rX/9KyntYaTLiSPjkk0+GJaijCIiACIiACIiACIhAlYBC8CqWG678/vvvyWGz5sTb8Mc//jEtNaGQ6v/1r3/Rhj+WqFD2jX2ZXn/729+UEfdMVBYBERABERABERCBSQIKwScBnqs7yW/ib9OJVSX85C9e4f3dd9+R8CYWt45ZgSj86ekpq9RPERABERABERABERCBMQIKwce4nbGXj79/97vf/eUvf3n9+nW/ogTiBOuttStsevv2bb80tRQBERABERABERABEWgRUAjeInNj9T7+ZrUJD2HGme+qebw7hcD973//e3WrovAqFlWKgAiIgAiIgAiIwFYCCsG3Ejtj+3fv3vEak6QZq7eJv3/7298OK/rq1StF4cP01FEEREAEREAEREAELhJQCH4R0dkbkLpmzXd6pJL8N0u6Z+JvrEUgcTxPalYtJ75/+fJldZMqRUAEREAEREAEREAEegj8T08jtTkzAZ6kTPE3678n89/JTCL4VhacBixHIUY/MxDpJgIiIAIiIAIiIAInJ6AQ/OQ76IJ6RMO8riQ1Yhn3wPrv6gC8hZBQu7qJcN9GrDZQpQiIgAiIgAiIgAiIQExAIXjM5+xbfbqa4JiHMn/88cclShPQt+QoBG+RUb0IiIAIiIAIiIAI9BDQWvAeSudt8+LFi/J93sTln3/++bzSz58/14rweYySIAIiIAIiIAIiIAIZAWXBMyA39rOMvzGANSSkw+ct4aHMlpDquK3GqhcBERABERABERABEfAEFIJ7GjdW5lv0LY2DZSStLmV9EIK3suOlENWIgAiIgAiIgAiIgAhkBBSCZ0Bu6Wd6EUpVYzbxtcvqpv5KXrHSaqwQvEVG9SIgAiIgAiIgAiJwkYBC8IuIHrcBrxtvGR9E/60uqhcBERABERABERABEUgEFILf8JEQhMhYFW/tMXvVKw57xlIbERABERABERABEXgcAr/Zw9Q3b94seVyPBc23+CFGXgvI53L++c9/TrIlhub1f8GnLgmRWa5dRU39fAA9v5RlkoC6i4AIiIAIiIAIiMBdElgfgr97944AdAksgksWPAQx6JJR1goh/uYr8avWaSDq6ekp0JDPYRJtZyuz6UV90Gt+03yKfV4HSRABERABERABERCBGyWwfiFKFg5OclkrbVKZnu68EHBV/M1wFyNdrk+4UGHQ1JJ/KVOz5LolSOQT5ffQUBsREAEREAEREAEREIGSwPos+NrgjCjwk08+KfU+Zw1v4yb8XaUbLyQJXgtooxBtv3371n4uLATXPz2KLdREokRABEoCP//8c3aSchE+vwKtHEg1IiACIiACVQJpyS6h70Dqc30Izupt4mb+vK4khtNUwb/8ZVt9y6zc3zLreP2fTIfpbdyEzj2JcJqxz/ijwB+FTGdqBvZoJmTmZ7Ca5dNPP52RrL4iIAIDBHAynJVc5ydH2pKQ/AkOhL8lj4W0BlK9CIiACDwygVevXvE9cgjgdYlXt8Zsx3yg/quvvrJvx6A3mRtmlOpeJNT75ptvqpvOVvnZZ5+lmJWl8PFqeEym5cmz+yxqT4tbSs7M6+/fvy/rVSMCIrATAe6w4TT4G5DPCcv6NHypEuQD9NRFBERABKoELP5OW0mObI3r1q8FryqaVTIlWA1JGkJS+5kVetLJWZdDfnInIs2OsTlJt4H9dH2jeBlLa1C7fGo1UL0IiMAqAgTfH330ETH0WPyNGiQ4OGe5on7x4gWPy69STHJEQARE4DEJkKN8/vx5yn/PEDgmBPcaE7Py52t8eeHSai92bZm7w0yQyORagl0S68xc+PHHH69VYLk0LGodW0zkn3/++fIRJVAERCAjwIV9Cr6r6/HwNsl5pn+zvtWfuCZy4chMixerbVQpAiIgAiIQEGAdB3nk1tqNoGO5af1a8HKMssarzvwxnN0pJR9Sw7KTNEdS4FZvHIKnYP0QPfsHJQXeuv8QZMf75aulCIhAQCA9WFJeBqclJfxbvd1JYgbXijvlr3X+MijOCq9LLI78rSsXA521SQREQATumwD3JC3eW2PpL0f84f2T9iRyGD+OWdl6hI69Y5ryzGr08VcX5R5K9vaKPqgdkzd6lspTw447SCkNKwKPQgAfQpCdnYBcuhM6dyLgFCa8bp3FJpkGBOudMtVMBERABB6TQPKorafjzKMOBKvHLETxYSvax1NFkM4xyw8s2MLolB4206oqEaZX609VyUVelTnHX5mWO5XmUkYEbp3A999/j5fwV/Jc9xJ88+LR/ocpyW2zWoxe5p2qWDjNEf7FF19Ut6pSBERABB6ZAHcjSXvzzCUxakqCLKdxwEIU5hiL8FJIGq+NZjY67Wfq37x5kyZLwtZkxa2H4CwSrS41SQkz3bZefgZKoAgYgRR/m3vkpONkHH70grP1yy+/TGtXbIiywBCMuNO3BcrhVCMCIiAC5yRAzE1E5//21vOAENwHqZYVJsNKzqZqbau+2vialay8JPJmRJR//fp1GtpbVypj9pabzlDD8ddaqs4N6/hK6Qz6SwcRuF0CZfyNM5k/6YjgicLxPBbZl4jS3S1F4SUZ1YiACNwrAd4QZaYRdgce0pqRFulpZu0vFg5YiGJBKsbYBEMU29L1tCG4Rau2PMMn+EtzvL3l1jPUtG61YGD18a8z6CwdROAOCKSrX3Pu+Iol8Xcig5s1H9ViRQPu6bW2ql4EROAWCXBbm/Nab0Cq7jt8rP2Z7622xCGn6Kh8Sqfavr/yyBDcp4RvLgTnrTTsPECz2tLC01TTou/tbbU5sB6LSHWXCjA3D98KL6WpRgREoCTA/TTSMKl+bfydZLKWL92yK4e2GhpoqjYaKojArRNgETNRB+c1/1K+dXOur3+KvAmBfvrpp01P4/Sreu2FKD5P7EPS2wrBSVml+Yw9lAqJ+O2G4Ey95ZNbe4QC/YemWorAgxDg7PMPYODx7fbgQgIsluMa2wL9quT06Kce+ajCUaUI3BABFsriSUxhysQq/Y90W8eHKhDzkOe2vz38cMbz2iG4D1J9CI7NmWb+J4H7FVj4EeMytyTSbQsOaz9deetKCd7ecuuBNeBl6s0UUPydAdFPEdiJgL/6pbzf0+cE+rEXwq0xT/MQ506WSqwIiMB1CJQreKlRCO7h+4CNENTHcr7ZruXDQnAiPB9V8zOwM16mE3TcYxNfeE4LNghb/WTpE/zluJm9ZYOjarhWZlbOCHM4cnQeckQexUHjisAhBHjplWWm8RL+rtpyfVgyx8nuJ55yCMJ0LgM0VZdkVCMCInBPBGwJ8YFGXXstuHn/LBkTs7BeB5JKQ7MEJaWsmCyZq7w+sZKZvb7jgWXM4UIii7/J8WOL4u8D94uGfhwC3o3gW/Y+73pC/J42j7ODZKkIiIAI7ETgqiG4zxOXIWmQCM9ixJ1Y9Ihlckr3dyhkiaKbC8GJv9kLloFL5hMQ8NjB3nFAD2q1EYG7J4BLtBMQB5gu73e1mmRH8OBNGpr1dTiHXdWQcBEQAREQgauG4D5ILUPwYDm4zVLH7jB7agrln56eMmW8ddkmfpb2lm2uWVPG30QAmFDadU2tNJYIPBQB/7wUhnMOfvjr32effcYClZ1QcJvrouRMsYvt1UAEREAERGArgWNCcGYavxA8KU1lS/uTZMEtR+XvHSedfYK/tKJqb9nsajVl/M31D9c58XKgq6mngUTgQQj463bv5XjahED5+fPnPKqxHEVPOqD6ftLlmkigCIiACDwygWNC8OoccPIsePkten/c+KnU16dy1d6y2XVqyvibyf79+/fZuprrKKNRROCRCcT399iK61i+JqTnShuHtnzcR97Rsl0EREAESgLXC8F9nrgaksYrFPfIBpU4WjWMnh5RQkn7Fr1vfCsheBl/c8dZH6b2u1JlEbgOgZ7v4PDkid18W6hV1QNn8uPLg6yxfoqACIiACGwlcL0Q3Aep1QkgDsHTQ5BbzVvV3lZPtpZIeuvKQav2ls32rsnib5bHMMvqy5d7Y5d8EagS6PRp+JzlCenY2SZtY59WtUiVIiACIiAC/QQOCMFbC6ODhSjYc2BKpvoteo/YJ/h9fSq37C1b7lqTxd/QZootV+TvqoOEi4AIGIHOEJz2y1dm94Tgfm266ayCCIiACIjAKgIHhOCtlHD8Iryj5gMi17QEhUg6FUr0cbqoZW8pZ7+a9P0du4wZjr/5LFF6Y8OzZ8/201aSRUAEPIH+YN33miybu5iUo+4iIAIiIAJVAlcKwX2eOAhJg0T4UfMBS1BS9M/t4NZFwslDcOAD1gCmhy9btlSPEqs0IcGessYqiIAInJOAzt9z7hdpJQIi8FAErhSC+yA1CMHJNLfoH5IFb32LPlPSW5dt4mdgb9l4eQ3xNwoYPRL5Mw9fKgRfvoMk8GEJ9KwGSXD6W3bCDDxtpwQ1EwEREAERmCRw7RA8XhgdRKtxmDtJodqdJSjpXQToXL4I3Lr4BL9VWiG215rtVMjibxL51de59I9uIfjymKBfB7UUgfsg8Omnn3Ya0t+yU+AhK1s6dVMzERABEXgQAtcOwYMgG+Jxbmb5awHifUzCOE1UFIJ3ZsfXBrG9sQKTW338DVii58mXn8DfZm7dyJ7cO+ouAiwGs1ctBTRoM7ZsLJBpJ3LQRptEQAREQAR2JXCNENznieOQNA7sLAW7K5EkPP4WvVfgnCG4j7/JWKPk/MtPvKXKgvtjQGURGCPA7bX4VGJrcAtubNDOXrGv7hSiZiIgAiIgAi0Cv2ltWFjvQ7fYrcdZcFvQvFC3lij7HMbF+c9bV0qL7S3bL6nx8TdXNWi4JIvm34wW3BZYYoKEiMAjEODE5PRknUk1v8DJy0m35OTNYFaHy9rE3jhrXP3JfTMbCFuWG+LlJwV6PvxZVVWVIiACInB9AlcNwfHpcS423oo3f/ny5RUYxd+i9wr4BL+vT+WL9pZd5mt8/M0tbC4hlsx8zHYWgh9yXTFPRhJE4IQEuJp9//79119/zfllpxhBOX+TK8cCY3sWosT3JAPhbMIcPI/F36kx/hCjcEozgTL+DUpctyC8mpThvgGaMxB/S1xfbKm2ioAIiMA4gV/2/7NsCj7x4mjBbVl898Xu8w1sckKTi9LiHHmPvReH2NSAaclok8jf1LdsDAqmuvSHLXaQXWdHlPqoRgREYAkBO5eDwthAOI2Ll+iEyHiVTfKJtnkmJ5gdqobgqdBn00BqLAL3QYBTLDsptp5098FhrRWxcxsgvHsW3OeJY+3T4YKTxWlmh0762aqvNh6uxGunvq1v0XvJ5VHut/bY69tPln3+G1FcHsRXCMPDbZ0IhwdSRxEQgeUEeNDlokx/yX2xsTXIXBD1yQdmGWt+Uk9I3fOCJu6/JVdWzXmbj2UrYk2TVMCHkzJnoKenp2yTfoqACIjA4QR2fxzTB6nmLgOzg7ufpYcN5Ixtuvgt+kysty7bxM8ee8teYzXl5Dcmp6fXNe3q0UdtREAE+gnEXivJGQjBiZXpZYEygS/lb3/9++mnn8p0AA1evXoVq82XGbjgT6JSS35yf4/AGuHkt5J8/mUxDzW0tNuAqT2VtL84UKyGtoqACIjALgTWZulLaebK8Yzl1rIGHxrYWbZfWIOzTu6bfylflBxfEnTae3GUngZokjQP0C3cpHu7PTtFbUTgnASCNId5iR4HmFnnXT0eKdvKz6pvJ1FdtqQGBeyGZNKKK38uHqqNfWXLGc4vzPOjqCwCJydQXmn3nD4nN+pw9eL84wDh62XBY9XN9cfNem6hmqitBTw+fp9ezAo9z/GUh7gfMTbEt5wsXzP/nVTV61Amd5m6i8BRBH788cc4d4BieMIeB+hNsA8JU0nCu/pgfRZSp+5ExqTPvSjK1OA/8cOpnjLOllR3z3OcDE2OPBPIT7TadfooR1SNCIiACMQE9g3BiQ5TUIsSVwtJY4NbW20KIZfT+d6VM4Tg14+/e1JoLciqFwEROJaAxbWBGtV0ddCeTUTSqQH+s/UiFy7dy8dImCCsb5KAT6OZXSegTGfwbRoSqVenm+o1gPVSQQREQASuTGDfENwHqVWfWFob5zm8wLLvcA1JlzQNsJyjXLPYEhsr02lvS3hPPQktRrGLnJ4u823KSXRepiSIgAhch8DFEJw4dettLl5BaM/Kx/6z6j180trnFPDG+NieRzZLdLYqxm9CSVT1NSqLgAiIwIEErhSC40yrtyarlgfLmncKN0m0pCmEQuf04xP8pRWb7C27d9ag805AAgWUBQ/gaJMInJmAj5Vbeg6kwK3LQPiOGjixtEQkrT9JPi3F33FGpmUC9a0MiA/3g+7aJAIiIAJXIHClELzlEKsWBkGe3Z2sdhyrxPunzA1K9r+76vAU+Jix872CvTMvXBLWEuAjU8+ePfvwUf+wHQJrkd60tIsp8P4chHEgGZHyF9RYLG5bOwu40zL+7s/alKO0+ioEL1mpRgRE4CgCO74X3OeJN4Xg1ZuVCZD5+oW8bIHgxfnJD3qGEJwUEQ8Ie61UFgEjwBs2h0MiE3LTBfKpECCf2n9pfdP2xsqTa4i9Fo43W5YdC0xbbeUJTr7zFmIpFsfO0CnDkvLfrRi67Lu1Bg7DyfWtY6m9CIiACAQEdsyCe3d/2hCcJFkK65mqN80f3rqS7yZ7y+6qEYF5Akr4JYbikDhYrqF1aAFq64tQEGV4L8qncWvhHOkPy4AgcEn83bpft8et1BZS1YuACIhAQOAaIfjWhdFBFhxLeAYxsGfTJvL0KU2Is9700I9P8JcjbrW3lKAaEZgnEJ9H8/JvRYI4sKcurgLHEw4EvrxIyqLq6hOQ2UFyMfwlp74qRW2KZTq06rNm+ikCIiACexO4Rgi+NSUcT5kL16LYXVe7l9qJWynwTlBqdiABDm+uBg9U4AxDQ8BO8zPoc4gO9san1uhEz5tyECbHPCFO/mIGncyFdawWELJwydDCmaKqrSpFQAREYJLAXmvBfZ54awjeuoGYTCWPsiRNsvVb9B60TTy+0spb7bWOKojAQgIkNYlCuL//sGk/4m9WR1wMDRcyP6coLkKCYwB/a4tAtupvq1B6UuCx22RnmbStaqi9CIiACNwigb1CcO9tt4ak8ZQZzCX9O4DVLGkJChn3VOjvS0tvXdlxq72lBNWIwBICnEoL04pLVJKQKxPg6cMgwk6Bb+xyWwrjRS3T3OP0YrfJrcgxNarqXcy4V3upUgREQASuSWCvhSjmbXHxA0sMA4dukmcwWVpowO/7BH+pw5i9pRzViIAIiMAkAZagBE9J4qxwp5seQ/f6mCvudHrW3gtJZRx+65uaZeOemiBTEy907BGuNiIgAiKwhMDuIXgQTAcG4NNbWwPf2uqS1Q98i95LCCYSmo3Z6+WrLAIiIAJLCBB/W6I6E5ji74H8iMkxT9jj9OLMxcCtSFOjWjDdyq0KwUsmqhEBETiEwC4huPe2Pd65tDxYDn7xmfpSmq+xtBAzUHB/1nfJyoFzp+WYvdkQ+ikCIiACkwR4C0prdfV8/I1uJnxyITjXCUse7/G4gmkimFy8BJVFQAREYG8Cu4TgPkgdC0mDLDhECKOHuZBuSXl0CmNLD711pRpj9pZyVCMCIiACwwTIg7ReBbMk/t6aZwncZkvPYdvp2BqOFPiY259RRn1FQAREoEpg3xAcXz92ozNOVAQZjqqRVjn2LXrrTsFPPL4+lYftLUWpRgREQATGCJCkIDNdXbO3JP5GK2JZ/ijgq3tWk7di4j18ZuCllSIZO6LUSwREYA8C+4bgw/4uOfeWwa3Vja32Vm9PJo0tQUFOayJJQwzbaxqqIAIiIAKTBIi/q05yVfyNeuSSf/jhh19++eX9+/cXtb1yTBx4abnoiztLDURABK5GYH0I7r3tsL+L0yrV2eUisuFv0XvJgXOn2bC9fgiVRUAERGCYwBdffFF1U6Sr8ZxjtyWHlUkdq/qkTXv4zCsPNwlH3e+bAIHHs2fPPrz6X3lmUXN1LT7Edgjc9y6esW59CO7dX3kQ9OsarEUZWIjChUF66B6xY9+BS5p760pbZuwtpalGBERABDYR4BHM6rd+8Xv4rqOWQQducw+f2RqOm6txcmcTajUWgYsE+AKgPX52sfFdNmA5HATgcJfWzRu1Ywg+uciP7i3zqmscW41TvT3xU52f4r621Sf4rdIKk/aaHBVEQAREYIAAz7rYWjvfncoD4280acXEe/jMwEvvEe57ziqLQEbA3hqU1T/aT3Fo7fEdQ/BJf7cwCz7zLXoPrjWRpDaT9vqBVBYBERCBTQQIPasvByT+fvv27VH5b0y4ckwcTPZVPpsgq7EIbCIQP9W2SdRNNxaH1u5bHIJ7bzsZkq7Kgk9+i96DUwjuaagsAiJwEgK8AgV/W94e5Llz4u9jlQzc5uQcUbUrCMH3GK6qgypFIBHg9nsQyTwIJQjYMoQHMbnfzN/0N+1p6b3tpL+Lu3PLtfNrDuz7NDMNfIs+M9lbl23iZ6xw2V41IiACIjBPoBp/M+3h8dZ+9X1M1cBtLveZJFxaTwqRAj/wVsAYOvW6dQI8/cwz0FwJl5fHe5uWxvWjcEPs+tloHBHj6tTzO8KX9wrB4T756D0SvKJZufOAnvwWvR/UJ/h9fSrP21vKVI0IiIAIXCRAIJvFnbgjAt9JD3xx3M4GrRB8D58ZpMC1CqVzf6nZWgJEn09PT2tl9kgjTZm9fJlQuDNx2SNfbZYQWLwQxbztfHojnj+yKafKguQQxxyb8PXZsVhtH1eaadVm8/ZWxapSBERABAICr169ypxhevlJ7D8DgWs3BZmLPXymQvC1u0/SREAEdiWwMgvuve0S90ro3Mp2t+o9LHsZEIX5+yAKwT1blUVABA4nQPydJReOfflgCSRwm0vmCD8iOZfWcGCZnwL8WCqLgAiIwDyBlVlw7/6WuNeZl6LMf4s+g+utyzbxc4m9pVjViIAIiECVAC96Onn8jdqB21zuM4MUeLodWsWoShEQARE4isAuIfiqRX7BowMXP5BpPjebpcZA+wR/KWGVvaVk1YiACIhASYBP8GQvGcDjEe+eLdfbCsH38JlBCK6F4OUhpBoREIHDCaxciGLedlV6YzgEX/Iter9vzDRfaeVV9ppAFURABESgRYCnzC3FkNrw8/CXD5baBpmL5T6Td6G0QnDupuqjmOXeUY0IiMDhBJaF4N7brnKvwUIUwDFi9ZEj6ln8TQO6z3yL3u8bheCehsoiIAJHEcC/7Rp/E8ume4zzierAba6aI2wvtOJvGmS3C6yLCiIgAiJwLIFlC1G8t13lXpkDAjqtJzLN4c58iz4b11uXbeLnKntLyaoRgRkC3A569uzZh4/6h+0QmAF4tr7E33gb7/qW57/JXzAEf/P+M3CbyF/LNlhwqFUoa1FLmgiIwCoC60Pw+dyJ2Ra/w7Lq31d9i950oMC05+c8v4nyQnszyfopAjMEOBfspUAzcm63L6ctBOBwuyZ4zctP8CyPvxnOHrMJ1gF6rYJy1UXTfrnP1Bd5gr2gTSIgAqclsGwhinnb5emNfnY44rQEhckjFfr7Bi3NtGqbA+2t6qNKEUgEglvzD4UIDod8GmMt5OvE3+hs7m7SswWZi0nJJdggYd+fAuclWkiO8z7l0K0a9hfvazeYXHWwMHKTcADS3bI/QGNeu7lF7VA1CBDg7+ZMaO1i1YvAAgK/rPjz34bAG64Q+b8yAmfNpmwg87ZMutmmmZ8mtop7rb0zeqqvCHgC2Yrh6tH7CJVw8FhusUwcRuzidxYphj0MsRQ4Y1GeGSIIi5f7zFbCnsC30wQ7WVjQ0tml2ow9hXXZzvI7jtmEkLTaN1WmWzcti5CMfNoEEs6wKVkBf297KjNxxwT69WdnJVD8O7nj+ge9lZZ25WO7YBX2WyGwh55BRArnAcIfLNESp2C7mXB8icwkJAh/cUZ+IMv50cXXz5erfmQne+e1lQQRSAQ4E+ND147hOy5AYK1HOuTosgAx7an9og3zogw0aWngutfukTLUsOO5/+rLzpQZtlwXmRzToVpgIq9CwJYUU1Z7WSWjDEz2kzu0vztH0UUO/bumNW52UgBnbeqtNe6t1JfnxZmPmVuhujwEX7MQxXY2J171LSXmO7YWiLP9rOC748LsJ3f90gmJAvhQq58vBLdTEb7c3nmFJUEEEgHORBKZnA5kpB6TCacnbuFsr8reui+yT2CyQz///POtQjrbm1MN8ridomxSyNov95mBwy+jtEyZ9NM7+XiKrXanEgmMZfQIo7kC4Q+M6fDjPZIkqowJBQbiXz9d8q53UxgJvFcACWnZRlrszlSYjOWMpjs/X7582VLpqHpvBUpiEVYAgRUpFMwXJUOG36SJtHK/U3NCIEftCI17GwSWXHzgVZO1nGNLBJqQ8jTzWO1WqX8LivVdUvAJfj/0TvYu0VlCREAE7oNA9kwL/nBXu4iZlng2C0b39pmEdDb7ZGMRxXayMshEzJ1dfDOMNR0oMGX4rb6czSY0pm9q4Gc6pjPs8h1TmfnOZjqMpbvNgGXjQ2q8FSUHr3zaWcPrqexaxe90Kg+x+pyD2vWeIaLmnKrekFbmIY2qLwwQ/mDeeO9ty7NuUn55GJUGWxvoTA5Xdueiwo+YlZfbWyqgGhEQgcck4AMaPA8/9+ZgoeRwbJQ0zGJN7zbX+swMkR+o30ZgzHsAABuhSURBVARL+RMjbiXsFWACuhgTZ1M4wIm2vZDWXqbe9o6ZuRbmVtuz9t4Ku7TwbWymNv2xyDfoL5cokNlC1y/2nlqWtKm5JwMPsSU7f+1IToUBwgtCcO9tqyfeDCk8Wmak/8kph/9Ki+c4Jy+6vwFNqqe66bDc3gEN1UUEROD+CPiABodzhfDCz9kscphBGmQu1vrMYEbsnA7Qx/x5Zxcj4/t2pmDLdZWYYLNM6xrA7xrTlgJ9TZljC6AwK1rHatWKgajFY/c0tu6+Y4ntPXpJewD13krenPzA4XAoDhBe8F5w29OcgX5lmz83hsvxC4w45bgA4F/k47zixgM6+DWCZfc97C1HUY0IiMCjEcDz2F17/Axx237rv42tjw5TXsM2bS3YpJB1XOszeQSoNRAzZed0YCkkcuGdXZJRrM+2+Zj4u3NZc7lYGRNIJCETBb788suMWPpZXXdRbXlUJYdrsoKrr9axWg2dW3swMKTahSN20+4L5GuTCFyNwILHMe18MH+0VnscU/XUZRTmjLSJNqu+Re+VN9N8pZV3stfkqyACIvCABIi/8S0poCFmxQstT21UqfoQfGbEIHOx1mcG/rkzZiWIN6vtmqcKp6wk1kz7iNnH4viyWX9NSwixfkozlaImr5RKgWM1PIKZ9gWHa8sKJLfm8a2DVvf72kNrq0pqLwJjBGaz4DzondwQw+OJxpSIe3FWtxrYKZ3dtG2131pfPdVNiM55Q6GCCIjAEgIpt3r9+JtviFqcN+nJA7e51mea/y/Jdw5EvGioW7nbUjg14LLRmX3m37oD89aHe2y/lJp0mll2XFtjz7PG96KrB8bAVURVzklQrAUraXdPYDYL7mPfnc4BxFZPOds3nPYzORuTUxbicXeyt1RDNSIgAo9AgKSs5Vaxl8iGADF9tXGh+cSOKe5MMonw+PO+Lsh69KjhRWXt1/pM1M7kp5+daxKgbSnbTSlwOlrQSWHT7EPfqs5B2r4VpBK1b7psqI47X0kK3HZEgJF7I9bMD7r1kGjdY9kqx+ugsggcRWAqBGdusLt4RxmAezJvuFaH1qmeRmGW2uR51+omaSIgAndGgOCMMMJyq1gXBDS72j4ZzbRC8OU+sxrSQaZTf58C34SaWS9dw2DRpo7o5vev34nBA6wscSZA99kuOhJ/tzh7sVcoWwyAksHdALva8SphxdYF3FWrOy+6/NAqi8AZCIwvRGHCyLxGy7lM2hn70yU3AasaVk91axlrZc1UEAEREIEeAkQwO7nQntF9m1ba1bdplYPMxXKfSQBXVaNHfxb8WO6GQhA7lkNYNBkHnWVHaqq7+GIEybOeKJnuTtCYMtPTJp2rysxXEgb4ELwl0DfzbbZewNC3Oi8vP7S8kiqLwH4EBrPgKWHj72aiIufG09PTcl2T36mK5RqgtX6u2n5TZZZ1yPq2vH/WbNef7AUcurkkQKHVJiDMl3S3/YgjuzgZ7GrRmHDuxhgECPC3NbMyNq56icAqAnwC00KZVTKH5eAEhvvamVhKWB4ntfTsGcjyR7iLTdMWsbuF0YTgpZlxTZVPj8K8b2CPVw7E2l7cagcts08w9dDMZhmTSRfbC1Z5sTAM8KJkNRCBiwTs3K+2ZGtwFlS7jLwXnHOg5fsIW/d40WNVdU5gzuo9hkNm9Tz3auBTdhr6olisJg3DzOH18WX8GvoHcpBAHqW1E5GM/P3YBopt2pSs4DDwtqcyU1pMoH8gDukEin93Orz7lVHLuyQwkAssj/mFNTOQg6CK+WlGctm3NR1ePPc98K1aITyhxiGUKl2sqfqr23UszCOJBlcjge3Va4y4S1Vaa4+zJKna/pEr7UBNO4h/L54Xj4yrx3biIoNZLeATtgZOH/QMbG3YhRev+zknrf2qQoqBMpv3c1uc51VH6RXYw8weXIx7UbekJ16vOruwE6s8vXWUGeXMZyyXQBc5DLj4bBeUR/uBl16Zbvp5HwTwY9mpd+xPnMMM2NZZSf2M2FbfqiuLHZcHzpzakhzUIwE/XPWuQS823V8EScABQ2gEkUdryX68m6okqzHQ5BFbHegOKsGbeZIB4HfAYZUJPSEHwMlBBOdCqcyFEByXwW7juCcWqTq7bB+nn3hb2tOLvksuT8traGpKY4Zr0JO/5FiD7LI3Fhthjev5tesaM2P92RdeN3YHuRxGt/3NIZKBQkl6ebF++kEC+8h2EAUkZEHnOSNObwUm8zNBgAYm+92EOd78TWWkeVGpzE7fJESNRSAg4I/k8mA7pGbGteJtWjrvdOJUAeKWW8x9DDfjHFry43o/uoHCD8e9bn2rv+cwaTVHkUmwwvX3403skXL+ouYmND9cScIJWKU/nAkHsA+97MBrFSw4xDslIVkY5g38wP9IZYZsiZ6pR63heC47hxFlgWOpf1BDL/zdjBX9fWfsLU1gFyIwjU4BV162STWZl6ex7X4/XYHUYncvCkSeNt3HUHuZa8veipKDVz7hCubjWLHsaiRJk7uPoWlrPwFOzH5/crWWw+cLhmfOx+tcnqr9oOKWWd6BQatXEbg7H8Axp8Zi99jqFTA4d+9SqnPu2PFgk6DRo8CMsMfOunWZBH+eEmVqbt2otfqXiDJie//8t+/KTMJP7Tdq1TNmClR/ZlcFw5NEGZ/tZyySh+3NIPigE5kXY2LaeLtwW+xWL6Tls6gvfdyYr8xMWPXTW2GXFl54eVJhkW/QXy5RQLWFrl+sWopAIpC5NX/OHlieOd8Diy56reGjAsnlqUpci9NDJv/iE/jp29jW4UHHOnodbBfft0spHXIyfOB4aF2yDoga23231askT81tmbC3tiUiOyuvU/h3qJYZuatORMDZcJ0/SZ8bkZnsRRabmsydCsP2eize7zBz+E2tsseVTMNw8/4trVq7nr6tga5cDwqzojVvVa2gcquqHrs/POTut5JU+xaBIGD1h9yVywMnixnIWVnVtuVzrONkgbO1/07xcAZnXskqnPt2KcxZpdVjcwoXh6Wou1/GM3zUlVPhzKk9rMaZO5aIygNs1xpOhPylhLxRhdqkGQc3f5MamJGIwhGPSUOlpBU38lpevkcyCuCsyYvQ+N+2TVuXDYoz5S9VInzYXhObvladfuLLeDusbQoKL1++zLbaXmCi+vLLL7Ot6WfVV1ZbHlUJz7TvOAxan4Wrhs6Yv/VVQUbMG8s+1esOPRCV749Afyxb2s6JSffsHMR1732xwVfSOGEJ0fhLLqLUjRo0ocFRn1R7TJdS5oPYEWNzTRUg+7S6r1UpApsIkN2bcX39Y+Gg/j8PeeZrFOlmxwQF9lw/kNYBgRerCrErh7Ij7rLa5cqVdunFqYK2rdGrzn0g7/WYqzZbVFUvAp0EcFOcg+luFV6rdbeqU9rWZozOiJy8Pr1ClMbVe+A0to4y1v4BXUo1/maK2TSXGW27BeonqSsfYKbM+QvlFUtr9j+/LXesYZ4F9we3yscS+Oqrr+xqCUcz/y00ZsRWMjgIwU+SZrBEGrNpkIou/Q470c/Hnfu0KuckKDpNUDMRuD4B3BQ36zrv1y1Xj9G5P9a6RbZ8uE0CH9ClVENwLkUG5rLWV1flkzcdhGp8NgL/czaFpE8iwJcvLeiksOnmKX2rGKsZ4tSyFaQStZ9hPvv666/tIiFY3oObtmaewFY3LXfv6aksAiIwSeAxXcrCq46qKKatIB0zucvUXQSuQEAh+BUgjwxB/oC7dfTk7lsQdFZFW+4821q9E5ra4MjKAJ34u+r4MrFX+GnZFJQMMigs9CyVwYqtbrpqtdx9yVY1IiACPQQe0KXwINOShEjCWwW4NbfSs6fURgSuSUAh+DVpbxjLosk46KxKrIbgFyNI7h2Tbk/r7WhMGa8XxLvVofeoJKnvQ/DWEL6Zb7P1Aoa+cvceoMoiIAKTBB7QpVRNZn7ZdEfXsFelKQQ3PircKAGtBT/jjiN/YGF0mZy+qPGwt3r9699F+VduYPE37ru1lh2V7L6BV48uQe7ft/TlYYBeiMoiIAIikAgsdCk8I8QNUuaFrTf3rrwvbArz444FzY+5jMdzU/leCSgEP+Oetft3ZKMHcgYL3f0Z6BiNOJjmidVSW7psTeTL3ZcYVSMCIjBMYKFL4amYdFsPJ//tt98Oq3SFjtUQnGWBA0NXZ7SL93UHBlIXEbgyAYXgVwbeNRy5XgJKQs846KzKWujuq/KvX8mUQzKbxE+wpIT7BlU3veoegtz99fe7RhSB+yBQdU34tIE0tt0SxCPdIpyFIfhYQv0WoUnnOyagEPykO3f4PSRVd3/TESRp7Kenp3g/2dJ53wyrg4UrvqUvVwHK3XtEKovAIxP47rvvcDgpGsYzUI7vVa5yKf5xl4HszJV3WdVqLjwG1KiKkk8eIKkuZyOgEPxse2RWn8f0VpYc8viCrLlvlpUfE2AGQT9FQASqBFgK4u+t4S6IBfk3iMKrLmUgH2yJBpIL5SeQq9oGlRiC2+TuImExAT1/W9fsBcLZhFiEZ20GrL6/+7oZk51+kn7yu4DyQEJqJ90k1gjojSiG4k4KVXd/3wkDklK2XtzvRSYV/7OnLHffQ0ltROAxCbx7987H3wkCgaYFxyWWlkvZGoySArdRSh3KcYMaRD1//hwhhODMF/xLGX1QNei1dVPVwIEov/qQz03f191Kcrg9OzdN/ekqcViOOu5HQFnw/dgeILnl7u87BK/6aEweWGpZvYCRuz/gUNaQInA+Aq0ba9UUQFK/6p3YRFZyk31EySmpjDtqqdEpEN9YPiuJCal+wG1Wx60aSPS/KQpPa35K+ahaVqomI8CdmZM/s5sp/IA/lQW/q53+mBFkdRXKWKKoClDu/q5OEhkjAkMEWt+aQRhhcVUkEWcrBK+2b1WmRSNpKwI3RbGZTESV8XdqQ4g/5jazIdLPqttsDV2VAL2WPlXhVSGqFIEzE1AIfua9s1m3B4wguTVcrjgE3MAqFHo9IMDNB5k6iMBDEghS3a2IkA+cVb0T/Fr1JVrubVram8Lkit6qi7NB2bpqOUrVA28KwaHaYt4CboaoIAI3QUAh+E3spl4lq+71vr1VNQU+9mjRYy7j6T221E4ERKBGAAdbfYGVX0RRZnOrvroUj1NCforXEfLll1+WbTbVtIJaE7IkbY80FrSUU0/VXdvQViD//erVq1a8rpWBBkqFWyegEPzW9+B/9X/MCLI6k5Wu/7+Y2qWqKLn7NjBtEYEHIpBeMZEZjKuphpV4Y0sDEzq/ffs2c0pEugSambTsJx/C5KFGi78RkjUY+Fldou3lVN2gb9BftudHrQvCuTKxn9UCC35gFVwJZCSrQlQpAjdBQCH4TeymLiWrrvO+I8jW6swxH10FOCaqa4epkQiIwE0R8MlsXCvBN4+7lSuzWR2H38hCZxr7l4SwFWmtKJw49cWLF7b+JAXxS1BddGit3PPA6DwOWEbSXJlwfdKSlq46kg4el29/0QTfWGURODWBX/R3LwQs6eIPOHz3vdhXsaP079hOmqfStKOqmh9iiI6uaiICInD/BIibfVxImUQvl+7JcrYSZ/sAMXO/WXecFXE8HobFIUkCoSc/vQScEkMsJIsOVUfnZw2zaMm4WOSFpzJk/CiUud6AhrVMDeynLxiuJepJiAgcSOCDA8fW0GsJVB0r7m9gFJw+DxKd39NZlsg7aC5FBkxu5X7OD2HAWHURAREYI0AIW012eBeUyrjQcgi6V71W2Z0aYvE9/A++rjpZEPUmNXxwXJowUMOI/tKlaqxVptsLjMI0ZJVWYOuAAuoiAuckoIUodmrfdmHhQnDeWsUkwfxhHvm0aKpxc7+v93Yx6/ifqYy7X/WW3FK4akRABG6OAMtOvvnmG9wF7rEayFLJJkLn169fl9bRnUcq2YqPrXanS5KAc2OVyx7+h/UhCPf6c1GRLCoVXlLDiO/fvw+gpVFw3eSMfvjhh/Ttz6pP9rcIlugmISJwIAF9mudA+CuHrnorXPmAB+deatLM3xZcqevOshaG4HL3O+8riReBmyTAo5n88Xwki7aJp/lLZuAxqL9oEm6ZQJw/UidEw9Ydl4v7ImC9KGGyAQqgPH9ezsUHJX3jgfKvzD5hUKzGZJ9AgRuGZ6vqq5OafPIAeXU5LQGF4CfdNXhDbsOlaBinQzn2y6u8FY8HWQjeeb/1QIJVq1u5pVjPqii5+xiatorAgxNIYeUwBLx67NiHJQ90tCuBMRfaP2KyOqW6W70W3tdtDaF6ETicgELww3dBRQGWgnCX0DYQHRIL8m/grKsR5EA+2JbfkY+JXaSpFxTSR93SA0AE9PxleY6gb88mpgqEZy0HrJa7zxjqpwiIwKMRsBA8mGiuxqT6ECfz4MB93avprIFEYCsBheBbie3enhda+fg7jUegSXCc3Tc0VVoR5NZglBS4heClDjZcTwFRuEt/q5HkOmE9/y707xhYXnsMRPlVd4+2cvc9+1ptREAE7oBActf4vcNtYfqo+uTJWelwu6SACGQE9DhmBuT4n63n5S1FUapY9VY023o/EQeXksp44ZYa5ejVmiz+Tm0wgXpe5l3tMlBZNRD3vUlUWvNTdkHVslI1IiACInCXBFIIvjVxU0WBUyWXRG6ouvViJZma8vYms1L1K6QXpamBCJyWgELwc+2a1rdm0LKVnGglDLYalhaNpF7E9AO5ZBsRUT7/bfUUcKwLMxnVKLk1tFfDytBr6VMVbh1VEAEREIG7IWBTz6Tf49s6z549QwjLDonmnz9/vjUnAlLex1WCrVaWzVQjAjdEQCH4uXZWkOpueUYcU5kwSFa16kubSVdY2ptCz0P9pRCrKReH2CYKbB3Ojng5lPHyWQ0/N4XgUG0xbwEvR1SNCIiACNw0gSVP4X/xxRdMH37ewRtXvXTA6s2bN6VPxhsrBR5A06YbJaAQ/DZ2XMsB+UUUZTY3DoXNcgJi5Ce/iRBelWWbxgqlA83ktFbOZM0u/mStdhko21wSdyc38+rVq1a8zj0HLQSPAWqrCIjA3RBITwGRtx72e34y8lg6p6HUhWS8PY9kQlhwuGrKMJkqiMAZCCgEP8Ne+K8OpJ/L9c1EmdWwktDZEgyEzjysmcWjuK2LNwG5b4jbtfi79cTnf1XsKJUmZJ02OeWsb/az9NcIZzLImmU/cfSwCtx6RjLrrp8iIAIicDcEWDqY8iZ2L3TAtMCd9ktjIvNJ9NQRJz98YdA/tFqKwAEEzvnRzkfWyjtBcrEE31Ua1Fuki9tKbXBexNP+MCJGp7IqgVDVB5ompNp4U2UZFnuVUnmTwLhx6fohQ3q71Qv1DF2Gy/REZqu76kVABETgngikB43wiq3JosfY1tNK1Pd0p0114mBC7OyuZiJwcwQ+uDmN715hnKCPCynjmAiXk+FsJfgOQuesOzElHpCAkiRHkkBsyk8vAc/LEAvBooPFuBbUZgWzaMm4WJTJ5ycXFX4UynhzP0+kBmVHagzXEvUkRAREQATOSQDnn3wgjxXNaFh1pFR2imVeKyUsTAzNmKa+IrATAYXgO4GdEksIaytMSq/ka6reje4+le7bl2Vi8T3CTQL9ahSOS006+OB4CtZ/OjOiv3QpLfU1BOJ4fLra9JNt/Y9U/S8CIiACd0vA0iW4xEkjqw4fn9wjtjpfKP7uQac2N01Aa8F96HWWMi8E/OabbwhS8UFVv0YlmwidX79+XSpNdx6pZCuBeLU7XZIEHN+33367xzI7vr+DcK8/FxXJolLhJTWM+P79+wBaGoUpgZT5Dz/8kL79SftydH+LoNyqGhEQARG4DwJppSK2VG8kbrKxdJtMQFUHm4llJTpumYsBX092acmDSV6myiJwNgIfcgFxNp2kT0aAhwuJp/lL9Xi6TS8N5KlNomHrTrYDf7fwE5WZtvFPbEmeGte8yYpYbLkVqzEZw20T42J49r5zXmGbuX7aMxvpBVjGTQUREIG7JMAroVLkTaw8/yIsImlyLgkUAomhM2dbMuRtATTLbkWSHkKrlCIpu6hGBO6JgELwe9qbN2CLuWmC46MuAwwTYTpBuf20ArH7HncGTL4KIiACInAsAXPF5Ca4F7pEmRcvXljam8D66ekpEIsCxN+WG0otUYb4W+434KZN90RAC1HuaW/egC3mcA+Pv4GFry+RMQdoAiixqEYEROBuCJD/ThlrchDV5yDHLEWUJTVIhH/00Ud8rIc7n/ZuXAr8pJJNaS2lDZSez9lpYaSNooIInIqAsuCn2h33r8xnn32Gm8bbshr7WGuZDFBDq1CO3QsaXQRE4MoELP9NuEzS+uJykU3qVdeWxBLIehCOa+1fTElb75KAQvC73K3nNYrkB4lwngHiedNJLcmmEEATRo8l1G0e8mqc4drA66OyCIiACKwlQJRM1IvM5fG36Zk+ckm2xW572iYroAMTAX+662hMVHg0AgrBH22PH2kvfpkYFw0uLhOMteSLniwitAT2WC4nXQxkA7E0RcmYjIl+ioAIiMAYAXw+j/3wZ91x1zxwueuz+DaWCiJwcgIKwU++g+5KPUJnFghiEqmR4cwH6wizJ+gRSEJl0xNFb968IYjP4G4VknXXTxEQAREQAREQARHoJKAQvBOUmi0gkBLPZEF4gfeYOHunYdm9//WaJGbQwZLoSRSJGVI1wxcGpT6qEQEREAEREAEREIEWAb0RpUVG9YsJsPY6rQtMifAx6dV3mGwVxaM/WfyNBDLrir+3klR7ERABERABERCBMQIKwce4qddmAmnhB8lmnr/Z3Pk/Heyls/+p+N//0xLzrLL6k8UwpRCuCrQEvIpLlSIgAiIgAiIgAnsQUAi+B1XJzAkQ+FoKfOYdWElILv2DD0hsl5Vlzbt378ocPH3nvwxXjqUaERABERABERABEWgR0FrwFhnVLyNgb+Cef+Vf9XvynYvL+RYmD1xmS1CIv9++fbvMVAkSAREQAREQAREQgQ4CyoJ3QFKTOQKsPEmB7/xKbmLoTBey2uXCkqwNP1mJXj6CydoYxd8lK9WIgAiIgAiIgAjsTUAh+N6EH10+X0JOITKx8vy7YP06cgQS2bOGJF7ZQg6e9xhmK1VYks5nI16/fv3ou0f2i4AIiIAIiIAIHEFAC1GOoP4wY9oXKBe+cvvFixeW9r74iR8UINWdrSBHGfLxev/JwxyGMlQEREAEREAETkdAIfjpdsndKET+O608YQUIQXOcq+63On1d2T63xvpyUuP8MUoaggZsJcnNXxZ805io/eXLl/3DqaUIiIAIiIAIiIAILCegEHw5Ugn8NwHLf6+NvxNcgmxy2+U3MgP0ZL5Zi6I3DwaItEkEREAEREAEROBqBBSCXw31Yw2UctXYvDD/nRHkI5dE4WWq2zcj8k45ci078VhUFgEREAEREAEROJaAQvBj+Wv0BQSIxVl5wp/JIvXOA5fzT3+aQBVEQAREQAREQAREYCGB/wc8l30t5maN7QAAAABJRU5ErkJggg=="/>
  <p:tag name="POWERPOINTLATEX_PIXELSPEREMHEIGHT#4D5F7B782C797D5E32203D20326E5F7B782C797D2B31" val="133.3333"/>
  <p:tag name="POWERPOINTLATEX_BASELINEOFFSET#4D5F7B782C797D5E32203D20326E5F7B782C797D2B31" val="52"/>
  <p:tag name="POWERPOINTLATEX_CACHECONTENT#6E5F7B782C797D" val="iVBORw0KGgoAAAANSUhEUgAAAOAAAABiCAIAAADGN0hlAAAPeUlEQVR4Ae2d4Z3UOA/G4f3dd7gKoAPoAOgAKoAOgA4oATqACoAKgA6gAqACoALe/55YrdaWFcXJDMms5wPnOJYsPXosK57s3PXfv39fS39+/fr1+fNnGX737t0bN26kRVMDrX4RuHfvXkpyDDpVBCBo5vP69WsYWYBw8+bNJ0+efPz4MaOhNQbGv3jx4v79+2gr9Mvl7du3Hz58iAE/f/5sKRn9p4rAtUnHvn37Bntc6mgn3J1LU9gGLyGfKsk0WA/YM2nzGHAyCEwQlPRWJDbIyqfoFG5BuAwuQk1XA3r+U3/2T52wZRYEX758mZlojDkBBCKCwiSb4eCf3WRhSZ3zyHAxKO/evSuoyRTPnj2j3yoXJfQwaTFeJp2cKDZj3N0LAhFBqfw0aZFKa5dgT81RisV6JD2wDVbZ8aTJTGFQZ3FRAq3diUbnKSHQJCgpTcnU4hzloI7RBgnPzYV2y05SU4GGx6rfNjL8ViWjsUcEmgTVzZ08Gjimwyxviv23SIHJUrWYFE7bKaTN7MWwcXliCPgEJWUqG+KnZpc3JFGFybKT/u6c55a8GNnK7mrAaOwaAZ+gmheLXFi76hIU3ggR2eshpXCdBmStNSR7kNU1Yxtxgk8qH8M2i4BDUEuFOH3iVYug8sivdedCdgp8lpe2vVlwh2HLEfifjbS0dTOFfLdu3aoHZHpgNk/ZwnXYSUK9c+dORrBjzKdPnzqkhsg+EKg5rptyprzTHBl42113Fra15hrn9gVQp3RZZtD3799TOArb9Bw0IJ+tB9xhsGetFz7UsGKiVn8xbFzuEYGSoGQ7cYP9ffJlpS9fvsQ+o+Tp06fxmPxd99g1Lz5G7hGBkqB6Pp9Jn8pm13NKBdXmDhidA4FJBC4R9Pv375qlWo/nVmNMUDb3yRxstcXtyWwdi4+7O0XgEkGVcCS/zEO3jq+dh9+PHz+u+7t7gkJTT227lQ/BzSLgEzSTPklpAWnc90iWoBAshkHQJcBuXPYSQbVkXFiA8v3TWk/uCl9wXNA6flLZ0dgvAhcEtRkxk0GDlMYR/eqItKYjfa5Y6a5u9lC4EIELghJpPqgjIWW+QGoxJlm/zrLbLp5CMLOWCpFxuSME/lFbyUNfv37Vy7hxZMa0FgNGDoLGkdr73YsMOsuTIzPmyNPNgmIMPigC+yYoNUmmGjkogkP5QRFYmaCjAD1otK6g8h6CHrkA1cOvOjyZ47BaavTsCIEegh65IgwIOp6QdkS1PlO3TlBeD2gd0ZM+xwloX9R3JLUmQQ9RgAbpc+zvO+JZt6mzCToK0G6sh2AHArMJeswClF9jbE3H111jf++I9+5ENk3QYH8vfkVnd7gPg5MIrEbQUYAmER/DZiEwj6DHLEB5fm9l0OTrLLOAGIO3icA8grYqQnxb/UiyxU7mOsTrfNsMz7BquwS1vw9VxGkcMBWAnPDldf7IP+/ev//+6/6ZBwXojx8/8nomR7K/y8up9UjY+fbt27p/9JwkAhfvg066d8wCVH9+p7Yqnz7lJ3HW+uMT+T+QaJHDmqQUnqUcABHXFU5RtMe3sUBVQQABPod9oSz/MykBabiV15MZ2Uqf0CIjzhg9h8r8gE+gEz7hHWGol4r0sGAIWKyBPyFseYRm9DNLoGELt7AQL8C/xoGVFiOQt59gCVD8K4Fzft2upS5IXXxd3pLq6NcFWmMx+XOQOp1CuYSgrZDUhhEkFwR8EcRrEduDtWvFWBFYscEDq+JpzbbtfGhahmlOUbVnD8qt0XV/y0T668FLempD1eJkFO37JfwURYcxaLBZE5JxdMDsmurArji4AIeCo6wNtRwNZEo1hgYaCk/p6TD10CLWC1zmUkAAjYISSziKNsVKG2c5MemeDbnKSwMtSSWZYThfuK3TEeOMBsboX+VDsqSIHYazagMNiGXv2ja31DwaDFaO2rhCbmW2FYem9sgMcWWwHfYX29aLGgdrvOAA8n3WFmtVtJ11JtUVkbBRqe1O6nSHWUTsLLTzzmvyA0F3lqDTGkDCmGRMnUfholVC252Ofl0G6um6YLrz5jutF7rwrHid9vDIDsi3ayjA5MyApIqjFaBFvDVyNCa5Ir4ApUolRRQEK5vcsM7qpMsfXFC4WyukDq3oQFaN+bsNoFAvIIprjOsFne7goNPCbrEkfFmCqq1Wnjb9wcRzb5F7Cv16mY+cbhZz93fgUDeT7BQH1ciiERjQenLKuzkX27njsUTcCUo4d1/Nb3RqkqtHKrrUN0lHOwF1V6TApLQrSFBcclqpKa2ukIrBxSWRkBUCsVzIivGTly0l9lcECyUt4hbDDn355s0biQUrtuUFNrQy31zz3LjLCkkR1JUXI3SdzbXJHR84nJwINIVkIDvr5/VevXqls7OjLX/ZFJa3jvHPdq7GJ+lmQ3q1brKg6GKRB+fwLjE61pir5w8UmmaDxtEK0FaalGwfWCi3oKbu0bM2mm5B5pX1UFODpdIyuEXQoCRoqTpE/9mjyfkH71pT6Ho+H/vnv3jXEnH7Yz2pGlSjXphCvztld2crfyQrQl33GBYgW5unIZkriCp39QNUHKd6KcLOWTbXXqzVo/kohr12Aa871phbQmhKmiZoi+BYE5TPfWC1qsZMOrRpKchermHAKmuv9dDtSklnjG8giFOy8gkG7Y2wEzMECv5l7bXsZ5gYr4Ol0Xreb+mhX9eDVaVrY5qgbgBE11weBFbKrdZcAVKqU0k2dxFbZrMaVWGyEeObVLKdYXYzCazSYZZVHfsPU8REn35Iam1hWNbaka3Rs9rdCp8/f66Z3sUuMEMJSibL/PB5ocrFp9uRQvnxLxUNd+GpPS7IiMx9uGwdEF0AGKwSueUSHEPpn5TtGABLFAVtxBnUgtWX1NHAJtuRPnVVqKnSIMwdvm9BhL0bDOOSQ0lceB2HyfXO3TO1AEVkYotvBQDLWC7ulAs7LdvUf/BqqbUeauHSGrx6v51drbX4rj7jFhS6jwp9Xrt52sZxgqBuACQS3DoQWBfp/Tzm9NRzsdate3NLz1phR4814NzYaxbfDp3bF3F3uT4+uPszSUpBmCAoqUtxLxqH28XQXNtN1GEkdvMvWwmXdozeVceO07A2KD4W3+OYccxZ3Job3zv40NqfraoJgrobLtZ0HMfMAhHT9alcA99qBAXArEnnDs7gO1fn9seTC+pAuFvcpC/u/lyUChMEJV3VRMEaSWaTFiwZwBQwz01RChCWwJIlsyyRzeC7RP82Zd2I9G0amQJpgqBgBFF0P4WsfaZ0Y83szIgntu6Bl6RwuxF0618imMF3if4NyuqLOJojpNGXsDJcnyboBmHaiEkZfDdi6lpmuPs7C7VDf7JAmj6oL9bKuBQEpk+YTxEp9wmJDa3DV1cV+2Tx8tQgaAe2ZyJJfDu1b1Ks9RrrigStVQ2CdnLBJWiNb6f2TYq5LlPndHw/jH+uthrAGb8ssknQ/ppRSXwz9vGutDyJFrtbRvaYY9yqsaZUxqR8gTQImsGzHJPHt5SsrvnjCvnmEMZ/+PChur+hDpeg9SlkxmJ3edcFKKrGFp/Bsxzj4stm15EC9eDGnqOV8234ekWCusl4EPQs+Pwg1qNHj67/93nw4AEJMqaES1AX31iP/RM/91Q1Fj/yXddr96xt0jBXlQ9gxwnWiYnUX+cCOttZ4KYblY5vXPVVB9JnMF3ylnyjQZjhOu2+w/NgLtfrjlncUgFOu9+8XPWDet1hi0XPiXQrVC18UdUScfsJrYa8g9xWJ6rqrRbSx8vMasi03QyXESzGzHpb76oTtFX5EYwCVr108YXfbFs6JtPQPR0bOvKQnaJmp6w3FoCblqxsvq0G28U813J3c0dhKyNcaYISPIu1bbfwsmnPjqc9i6C2rpglWPPJqipM4jJYabWquMd9OWaW8aDXygh44c5+pR+SAoK62xnxZi8G5ZoH9LT668E8hGkaptH6fYda0O2BIm6/dHJ38pkvELe33AzaKnisoLZBtYV5C/ArnUFboW1lHTueFKu4SwOquTmg6CSiWnq28nQhEl82Q3tuX9KweBa5W8/VwqrQxuqtETs38BpptRivl1eaoKCgXFGwQBw0FSBt1MQqooUqV1A10LC75CrsRKeb2NQdGlSo1oYlbTdfsm5jnWTNVpUsdgZQXHWC6lYLUqzj1pM4/UplRRM6FrjDlRZHiaIltCqJQ5u5a0lveWnbGT3JMXXJCzIQtyWOeQpdAZda2CpA0XnVCVqQDAQBVFMCd6FmQKxCXFgO3OQMCRiR49JqIFpM0QpnRz82KAM05EVDPerQX4vUHGU6lpydhTaLnzWvlsgAvbQNhaue66oTFEQI8OQuKWi6p5WI2zRsca/bMDUIRh2eZA/LwOUonBAbLHWSOuNhzNhKh7XXujWxMt27wVyDoH/AIYSE0w0zndyKicVdaOqKExLREOyDQYSStzDA2s+SwyM+QggaST2zhqHWTlqTDxLb7dtNBGgIJp33f5qrLTi9Hr6XJ9h8xDVy3qxjIM50IKKKkzwIUt8bk8uxxRepLmDSLC/mTo3XuIzjKsi8OF78Eo77fyqEwdEvuQbkHbf2joAWiwdN3kmULH2VxzRgdqDhSh/UW5hOsq2J/G+lcIuqrhbbSaKN31EcBLVwnVpbkpZ9lP5bHvJioUtQCtDYpPFGfYzPvu8KQfOP24G3lLOcV8D1vmTMaR3ihX60RdWnjA62/3Fr1wjo/r7w2BVxezoB3aHaXGTcLE5OndRzbXLEGLBTBPTQMX4Kib1zj3gpHGOp4i7nx0Xu5DKpZBC0APN0LiVpkfC6XdJj1JpeeZ0sD5uARRU9yWUzHpJq8E+hhz8WlS3eTYFJD93HmqSsDuMxqK4+ye7xw7uKjwyazwV7Ginpk0TVUS+qn27hCHXo1zFxQ8uMC8LN/O3OQdAY4V3eVVq4Lw/kXbKssu2kWp7crZS04y82a9sGQWtM9t1DypSaL5/nWg6LnoJkyaKWE65afC47MWwQtBWdvfbzdCyUWv6CSP1uBxVtpmZwi9dk3i1wHwQtANn3pX4xA5OWe2J5lqQm9GVkkXRJpWz3ffYMgvbhtkUp5VPyiDHjg+ZjOEdpG4tgAHVFwU40JE+UXOWDoC4s++vU3Nn3TU/LYTIiCpVz8I8ESfGgGz0NLumsqUlPd+JUewZBFYodNzR3rstOQcTdtZWyboOsiUmrADpeWHYR3lkn7wrJXkwyK94RXssTfl6ZLZ6MKOf/rlps4LmKT/YQ3tVyuXMQ9DIe42oKAZjKERIfHUja5jHoQG/s/x9vnZ49hEnFCQAAAABJRU5ErkJggg=="/>
  <p:tag name="POWERPOINTLATEX_PIXELSPEREMHEIGHT#6E5F7B782C797D" val="133.3333"/>
  <p:tag name="POWERPOINTLATEX_BASELINEOFFSET#6E5F7B782C797D" val="39"/>
  <p:tag name="POWERPOINTLATEX_REFCOUNTER#4D5F7B782C797D5E32203D20326E5F7B782C797D2B31" val="2"/>
  <p:tag name="POWERPOINTLATEX_REFCOUNTER#6E5F7B782C797D" val="2"/>
  <p:tag name="POWERPOINTLATEX_CACHECONTENT#6E5F783D30" val="iVBORw0KGgoAAAANSUhEUgAAASEAAABSCAIAAACUvvWXAAAM00lEQVR4Ae2d75nUOAzG2XvuO1ABdAAdABVwHUAJdABbAVABbAdsB9ABVMDRAVTA/Tjto9FKtseTPzOTRPuBcxxZlt/otWTHk7v4/fv3nfxLBBKB2wh8+fLl3///tPrp06cPHz588OCB1nQW/u6US7FEYPUI/Pjx49OnTx8/fvz69WttsPfu3fvn/7/nz5/XZFz9RcYxh0hebhAB2PXmzRvY5cZO7JIaF9OoJKbR5MWLF65J4RKO5V8isGUEoIojxsuXLwloDhNo9u7dO6hlhR8/fkzQc5Lu8o67zstEYDsIQBtIYjlD4KKyjQBMI2O0rahpNEmONcDJW2tGgPjjqEJA6xwwbR05CX21tsmxGjJZv2YEIsHasShi8fPnT5c31miWHIvoZc3KEYAeLgqxUzhgzBDVZoyU2TWJepJjEZOsWTkCMMpyg4wR1g0bc9wvgXhO1V+2sywnAqtHgJfL7BnaYb569eru3bu2pr9MW7eoo8Y1T445QPJy5QiwarIjhCGRFVagXYacrvnnz5+vrq5sq+SYRSPLK0cA72dr3g6SzfrBQUz0uMyTSpdAJscs4FleOQJsHroRRoY4gb2Xjx49chuM0Pj6+lobJscUiiysHAFWYnEnUE9LjRl8VGLJnBwbg222XRIC8Tgi1g84Rx/H7OIYAqzKOAMpksmxiFjWrBMBt53IIGP8GTbyoh7tLjk2DNVstTAEWCDxEswZ7bbd3d3+y6IeDZvJsX4kU3LBCJC8RevdaY8o0FnDtkeUZO3369cv6pNjEZysWSECRY7NPU7pNDk2N86p/ywQiDuKmFVcRw0zt6hKOk2ODYM0Wy0JAXbtT2JuxrGTwJ6dngCBYhA7gh3S755v5sgBShFl84Q1Iu/Fiyu8hsUogdC8/OZPxEQV2vo/PNLQn7cSgTYCcUexLT/V3Zt+3Tl8veR2McWke+phnUrWCshw/rK4ralj4C4ycK+mJOsTgfEI1DwZJx+vXDS4k8Hq4USXchxjz1GIhKjELgrs90sgohmVXNY+ysMbbrrUd3CihHfhtKLMwLglqiijh0vOntS00ST/EoE5EBh5Gtia1IolRR4LGWiG96sAfJB6VQ099K4W7EktiIpMcbawYqKwqE3VZiERGIyAeqwrDFYYG7qz9trRn/qGtCWYiEEDbUwBEto0Dy7pKWbYSLiLym1NNGtvE9s8y4lAJwLWaW25s3mPWHRm6ajAMXgiUY9kL6qWBM9aqd8JsVEOvbFtrKGJVUWZuBfFsiYRGImAczO9HKnWNj+AYyIKzSCAVaFltU8KSHLLEuyglA9SOYUZyhTqLEyCQAwM6nKT6BclNY4RhG7tebDVIcskbnQuB2EXW/PwSvb3YciTJ090DHsLklJaMRLUgzTYtlsoX15eAvJyR8rWFz7W6V2TDLPBsUn0t5XQ+y2O4d9whjZwrNhSfxJj78Jgeeow7VB6SF5qtQlXbU2WFQF+Kl+bL1VmEYUPHz4sws5JjLx1lgqOoZTYUnvLXJwShGCs3ybZfF/0JD3JI2koKeLfkD/PW+sYRT+2O46RKArH4hpJ1dWCDLR8+/atimVhJgTIL+JPbmfqaz61tde18/V4Ws27XFEIhjW1RJFbxSBDvqdtDx1MjbSH6tmIPD+M//79+6lOuE4CMtPxMRdjk9g8UsmOY8IfCFNLFOmpyDGmpcEfRZDlnx3DCuZpO5w5yocueuewIXX2I7DLFYU/jUTx27dvRUq8fv26vz8nGUmbHHMQ5eXSEbjhGBuGshJtcCzygcGPya0hbYQvORYxyZpFI3DDMd3q0cNQcVRFjjU4GTW4mskVOv15mQicAwI36zFSfDyexVhjZRUp0V687R1eVEiTMaTd22MKJALHR2C359FeSRcXYyP5EDlGotgg+fHRyR5XgACR4ISjoPfdnkfbjsgH5MdwbA7StoeQd7eJQGOf/AiA8K7iZBwrvlJrrAaPAEd2kQjMgcBwjo1cjBU5NiYwzoFO6lw3AvKN0UnGGF9rqdoujk2e1/GqIJ7wIIht7QSAPoYszIpAbe6OTjjYjJoquu7i2OSLsckVDoYmGyYCcyNwGo4VE8VcjM39sDern42HU429d88jhp0xizE94G+HjSm5a28ByfKECJzq8BA0YfmzP45NvhgrBrHGYf8JsU5V20SgFsdqi6gBKBVVSb+7d9A1vTGIIVlbRNaU2Hr3cSu5lYmihahdzt+2tPGJd2sca2wGRiXtmqKq03CMHcVIWgiWiWL7Ecpd0GN208OlPU3OUIZE5sjfYCdhw92LoWZWfCQUDYljYxZjxUSxHcTkNwFgNGBnn0QXZMUpMZsxt9/6y1qxX37WJxSVkwIsnWAMim/mHJljdMqjjxxjuh/zyyx9QLXMQjhW+Iap/SBWNAu9UMLKHFSOq09cnzjbUCJN+FZMQybewh1jXxhPZVEVNhTXhMijKuo/SQ2W6HNdbgGcj49ecXJn4p7EkrbyPXEs5nU82ht2Hv6QiSpxGoaxjQClTYqEKZpAE56izA60Akf+kAQIKjEAjlHGXzWm0YRBQTPEsEfkEWb4yKONwjl8SomvEmEPxhQHvohKnkj8DPsRLCdyymxu+xInsTXDykU9uM2NtjaPi1kcGtutaneLP+jE3Wvy1OvzwLcaYnpLZ3p4EjXrXQYP4qKT4VCmhsG6XmCdTigYr71kYYkI7Jz+xvf//GewM1sEijRRX7pjRWNZnM+Y9Mc1o1hnTdTGrNZuKyGFf9ticlcpVMwGRcbyHLWwSKziAbguQN8FT4SdTF4uCAEeqPVkKeMz44fg/ATNsE7VtjhWtMk2Vi09BaJKHGE7ODAT9AOhGVQbNRUTzYJO5LByz9pM256RpszZIqBZiT7WOLcearx6qeqkYF2lxTHN02xjKg81QuQHRGppQpzZG0CUEm3SYgmSdjhSjgmDhkQrrNF/GALZ6uQIuBmWh4t3jbQq0gQmW50tjhWzzOiOVl2jHKeQdqKotGkkftqdsDGGIxXQQpx1HCIiSaeWXZTb1qr+LJw5AtEP47r9oCHgdc5VbBBDVYtjslCx7ceQPo6tHaZl4dQTxJQ2bmxFpOJMVozMTgwzBk8uRTOy8lQIuCeLexcn2U7zerRVOYZLWXZJefBiDIsjx4rOLWPT3nuCmLCxJ4ihPEb2WgZIuiizDJYnwTp9bhFi4jDWvdtr+MagZD2vqnCY6E5VjkVfRFGDFQ075FbMPJkDiq3IEiX+MgDKRRlbKePstM2ZkRmgRXI7ZZfgFbmxF43I1WLaWeWY80Vh6pjpPO4i1DimuyM1ATd4TCXUxPnDicmlhCadeNr5alFDVq4AAZ3H1RNgXc+ErmOP/lwLhlWOOV/EFGq0g2EFF1gj6RmkEqxm8bCupZWmoIrsHL2MsTDbHg2BIs06o0jcEms4UpljxAT1Qi2Mn/LdKzKnkKilEbxnGTbgYcQEuDP6Degrm5w/AnZOFz8nkLR9DxK6nQWatBOuMsfifI8FbUWdgEJ3JS0FaMaQyGuVXVQ2poTOXmpiLgHOxVgNqE3VM/W7DItLfBKH1+wRRuCWzn/EgVWmBlqZY0g7srqYU1PXU4/pbkjKuv5lVU9HUcYlwBMOKvaVNctCAArV3FL90xZwns4k6AIgbEst80sqMiv4gF/C6faXurVVf+H6+hrlGjBhF0bP+ktNDtfbaImpwDrJ/1+3f9QpeeYI4CR4BW6Jc0ZTISEuRDTjr/FjEdewyjEnt4LL9+/fM1nYgTAPzcpq21eWF4eA/DhYzR4cZvb8fkw7WEHBzUzMSUmwFTzW+YaAe0ziIfu/SzXfGI6s2XHMLTiPbEx2tx0EtsIx8mz2f+xz7eTY5eXl/fv3WT3atllOBPoR2ArHXBADILf/UYOMjR/IyV9NIOsTgTYCa+CYhJqLi4tnz57V/k8cjmNslurHPBoAEb6EXewjNcTyViLQQmBZLzGitez42+GRAUYZatybsZqYayv5JF24+rxMBPoRWHYcu7q64m2G5ZiLV3KLz9+5ZK/nbaO8wUMDJ1FsF1lOBA5CYNkci4wqkiceU3RhLULGuxGJkBBskg3c2EXWbASBZXOMl8juObnUkbuEIzmLbOmn50tcc7lkUccCjNBHrjjJd2SLvWTlVhDoTyvPUNKd2+DSGQmXJGQRjtypfyjkhOWSJrLlyL81mWLDrEwEighUzwQXpc+tkjimWR8UcuaxVJO7umlhORkphDZdesW7TnleJgKdCCz+vKL9jDbEILuDV8QfKCeZJASzn9Fmo1+JhCQ5ITkk8oQvXd0hkCniVhK5I4yzk4vnLAaX4jIM6CBPDG4MBDpBrSK26EHbOQ82bVscAouPY0oVNioIRPBHamBR+y2zkycAEgb7f7Cg/WYhEWgj8B9Fpkd/SUNDGwAAAABJRU5ErkJggg=="/>
  <p:tag name="POWERPOINTLATEX_PIXELSPEREMHEIGHT#6E5F783D30" val="100"/>
  <p:tag name="POWERPOINTLATEX_BASELINEOFFSET#6E5F783D30" val="16"/>
  <p:tag name="POWERPOINTLATEX_CACHECONTENT#6E5F783D31" val="iVBORw0KGgoAAAANSUhEUgAAAR0AAABSCAIAAADmcZchAAAKz0lEQVR4Ae2d3bXUOgyFmbvuO1ABdAAdABVAB1ACHRxOBUAFQAfQAXQAFQAVABVwv7vE0hjLcZxJ5sfJPg8sjy3L8o53JDlO2P3+/fuG/oSAEKgi8OvXr1evXiHy/PnzmzdvVmX/b/x3VEICQmDjCECqhw8ffv782XC4uroaBeSfUQkJCIEtI/Dly5f79+87qRqhEK8agZLY5hDATV1fX0Oqb9++TZ284sCpiEl+/QhYNkVC9fPnz8NmK14dhpt6rRAB6PTx48f379+/fft25vTEq5kAqnuvCHz69MlMh0tEemRQU5OoyszFqwo4alonArvdrj6xW7dusZ/+4sWLulilVfsWFXDUtC0EoNOTJ08IAn/8+NGymV5BR/6qAo6a1owAj6RsehTu3r3Lvt+9e/eWmrB4tRSS0tMNAic4Y6Q4sJvVIEM7QkC86uhiydRuEBCvurlUMrQjBMSrji6WTO0GAfGqm0slQztCQLzq6GLJ1G4QEK+6uVQytCMExKuOLpZM7QYB8aqbSyVDO0JAvOroYsnUbhAQr7q5VDK0IwRGzgfyjgqvedl7KZz25WwiB36nHk9Eib3i4u8zmyq0PX78uCOwZKoQaEWAM4jFP95A9gO/mS77Nk2xV1oJG589ewaFsu7pT1qRgW9pR5WFwCUgkC5UL/NSVottO4S8jxfSDzuZj6KJ91Lc4djPp0+fepe08P37d14Lw9F5JUrsKD41MJamVBXs4lsCQ9pciQpC4JQIFF9/hFdNr2YVyQcNmADLHQK4AHywep8bTPNWL9jnC00Gz4YMHb3VC6mYCRe1ubwKQuDECPg6TwuN/upGtNVfP05JZWIs/XQMiJeGcPCH7MsEYCA5VVSe1vhArnO0S9pdZSFwVAR8WaaFA3kFN2ALigjkotFp8GaDkR2ZWOrNGsemS2oxZfxbHFQ1QuAsCGSL0342ru3cX5kPgVos+uJkssGQRCwl1aRwDiJlCuWyirCr8vQIZCvTfjby6q99dvscIf3xQi0fd0cSRrGNDpdsLx5WPHjwoGhQsdLCxbSJ4HOShrTvFsp8gRWQ+50p21ek1o2rq99p/sUr1jQ8YTLwqjglNvpiPQy2Kw27plLCYs5Up/EzrVHZEXj37p0FFF7TaeHNmzedWt5o9l/nLeAV3fAhQ09+Y36FvJGKfGyRjXLT1mj91sSK+HcHwjpmUYd9zyuCQONVzHlcxZAzgYovX750MRWOhABxBHHUkZSfTC234JONda6B9nGgkQo7hoJAmorOhFjO+06dxhBRp+rZiPydO3e+fv3qH0DucdbcglefXHFd9rwyzkCSoSAQ6SKvuP1wvQ+7xpbOpX1XcD9Op3OM8tQk9hg2SGcdgX0caJypBIH8B1tFGjQd6xiwIhJVvBqAStU9IfCHV2z0WTZZ4VXkABOdEytD1AiVeBUxUU13CPzhlW/R+EGkOJMiryo8jBqymsUVZvr1UwicC4E/+RUhO6uc5KqSKUUa1JOx0SlFhXSZQ9TRESUgBE6DwH7fop4NF5OrmRyIvCIIrBD7NIhoFCEwH4H9vkVdV+QA8nN4dQyi1qegViFwMgTOxqviI69KdncyRDSQEJiPwOG8mplcFXk1xwHOx0IahMBSCDTxavGYjW39eNICZ7WFJ/FLXTnpuWQEmni1eHK1uMJLhli2bRCB8/CqGAQqudrg+lvrlA/k1Zzkyg/Op5hyHFM77CkgKneNwDivFk+uis6qcoi+a3xl/DYR2D8XHpr/4rlQ9lEnG1dB4BD+sV7viURMLq3m1LxiJzASFVIpCGxZGaDHowg/zNnS5QJlCFhW//3wQ3g1J7kqBoF1Z2Vn7Q97H44glg19W4iYzaKsvF3GErTcr13+xKsWV987qUCM78asnlf5d86yr0nFp0zgAg0ysfaf8TUQljuvdVU0WJfG70u5HpZgHAvjqSyqwoZijoc8qlzteQtYwhR6/wPn88LYOHoR5+LiiQpH/FWM2Rjs4FMReI94u4WllcfB3qVIkuLM6cKVszsCvXB0/CGJqzTfBTSUWaPuu+jCpKAWYthj8ggzfQxGG4VL+IQQX+bBHowpTryLSq5I/IR4F5ZPMzJSLa0pRmgsuFSmvVx8CZIlXtHg14D1VBHzJr+jw42o2VvBCD9pOpkOZWqYbDYKTPObCMb7KCpsAYEikRr91UgcaAsuHYCagzGN2rh71bWZ6+Dfupi1Om0qk0+5jVqYY1bF4AS+ZU4S4RYzJLMOBNJl7+XK0kpnXeMVC8vVeYGbetq/vYz3cCVeqDsBvIdJQpjRgTw6qgu7mGk25kTeOt/cVAr0HTVDAqtBIL30Xm7kVe25cLYETbXHRT5SY6HIK7xEpTtzoBV/UgxH047s45kMRK1/HtQcoPc16rqj83qshVr+0wqZ+8pa9VMIOAKn45U7Hx+bZeo7B17pBT/uBFUqGxsmjww0gDOjnweNbOFOEc0oWquHbH51VKgjMI1XuI64BOsDVFrrrg9nBQcYEc5UlNDEAy5zOL7JUZGPhCk6w8w2zCj628pAatoyAoO8Yuu5eGtfEKwsJEs1M7qRpMVZmSTa6p/oMP0xaSzyClVwFTrRC44REi94Q0lnqvIqERh8frVscgV2tkZTEId4RQRoeReB4qizQqF5knqq5uNm82KIoeiOPK2eqrlOFdaHAHf24qTifbkoNuivsvVnnbPoqKhxqLLoForCcMmsx2OMZlZogJ8Y1qg/m9ecGRWNV+U6EBi6oXMTbzr3PLQrGt0LNUPCjfXZfhomZh2JPN3tQKqsdf7PeLM5xijz7ZSG0yPA2uCey5oksc8WarxTsErJPpDnj0UbrS0/v4rJParRFftPqrGAza3MFGKiR4aNTwkmjY5w3NhgplOVSL53BOz5ja/DYxTK+VXcsTBezbSAU8z4B+hkeihT4N7AcJDKnQn1R0psGMWGtn8Zeii5SsVUFgJTESjzir0v2wRzdZChZbfN5YcKEIbVjDZziUYtF2ZQao631jNeKbly5DdbILvxKGkOCPgGdwzo2eHTi+rYlLMIkoHJ4RYhVTrQhw8fUh/FEodsx2MUQ7PDkyF4PMeYzlTlDSIwyKv1YfH69etskwefeVQmrw9DzagRgcF99sb+HYllQaCSq46uXXembpdXSq66W6wdGbwVXsVjWY28ur6+vn37NtlgRxdVpp4dga3wKgsCwT3bwxi6EmzesNXD35CA6oVARGANvDKXstvtHj16xDZmnCQ1Ga/Y5Gw5R4ubMkY1HpIqDq3KLSLQ+7NzdufTy0Z0V5wRRGoRy/parMgQWb1+CoE6AjfqzRfemj1WNuZEmzNnhVgLVfzUlc46RUhVU0eg7zgwEobd89QvWTkeC8zcV+zCu5LmCTlLpmdcER/V1BHom1d2GCqdoZEhrSFHMs+TUi49cpIKW5kkjYSKzIo48OrqKgqoRgiMIFB3Zxfemp2f4GdmMPwx14Tb8bjOEIE2mbD9pIttFfLvkEyxoyqFgCPQd36Fv/KIDtr4rKxA9mWtnk2lPIy0QZu/QRBbM+X6KQQqCHR/PpAHvkRrOBa8EGSgDJf4Cc0sSoRU6Seg2ZR38iBJvEd8iDxuyrM1BBT+jcQ5aq4jUOFcL03wJ6ZVzBrCRCfGpKAQdCrCgh609TJx2XmxCHTvr5webDbgcOCM1cCc+pPfTB5Hh7tr+ZyGj6iCEBhC4D8prolmZiqqIAAAAABJRU5ErkJggg=="/>
  <p:tag name="POWERPOINTLATEX_PIXELSPEREMHEIGHT#6E5F783D31" val="100"/>
  <p:tag name="POWERPOINTLATEX_BASELINEOFFSET#6E5F783D31" val="16"/>
  <p:tag name="POWERPOINTLATEX_REFCOUNTER#6E5F783D31" val="3"/>
  <p:tag name="POWERPOINTLATEX_CACHECONTENT#6E5F783D32" val="iVBORw0KGgoAAAANSUhEUgAAASAAAABSCAIAAAB7fJ6pAAANMUlEQVR4Ae2d7b0MSxDG7f3d74gAESACRIAIkAERHCJABIiAkwERuCJABIjA/e+p49nWb9M7MztnZrb2w9HbU11d9Ww/XdUvuza/f/++5C9HwBH4g8D379+/ffv28ePHPxXbf2/dunXlypU7d+6ElS3lf1uEXMYRWD0CX758efv27YcPH2BXxVmYdvfu3cePH9+8ebMipkcbj2DCwgvHicCnT5+eP38ehaxOKK5fvw7Nnj59evny5YqwE6wCjj9aOQJkg5AkohYBCvLwMuf/O3uVwhp5Ixw7OTkpIkUE85cjcIQIkBBCDxEDXlHz8+fPLBQQjCgXyqshBfJGaJhteClb65WOwLoRgEtiCPQgiLX4C/2IeGoYFuAeOlMlTrAUE69ZOQIhu0jw9vU2bB5yjHLKMSfYvvC6/LIRYJ9QrEj50OhbO8ecYI2QutgaEGAppXXUq1evhrhUyRXD9ZjvImo688L6EXj48KFFsAcPHrx//36Iw79+/WLxlt1dpP7z58+m/J8hfXhbR2BBCHDeZeyyDYmBlnP8xb5iVgkR7N27d/bICZaFyCtXiAA5oXnVeTrc6PyjR4+UcEZNxD0nWISMv10nApwpa3uDFI5oxt2o4a6WVmKkjqenp+h3gg0H2TUsAIHwugYLMI6VodmNGzdg2hDrUVVqbjuNvslRwsfrV4WAtjdSr4hs9+/fT+sbazabTVaS7PHHjx8ewbLgeOXaEMhu95mTLMmGeEskzDbn2gdZqBMsC45Xrg0BdvZKLmm9VBKo15f2OWiFZidYHT1/ehQIVOjX6X8pgtEQtU6wTgBdwBGoIVCJYDRzgtWw82erQaASZ/Cx/nQICE6wIeh528UgUNnJ4LuVQ3YR2cyooOAEq4Djj9aDALcusofCJHg6gO7nbWX9RmDs+NEbu75lKjCFBpysNf7ch8xFCcd87KjwskpThbYhM4f0e8ERaEHgzZs3nC9ziUnjEMrx9tq1ay3NSzKVCLb93YHSjX2aYU1WKfVQrtRQ9cjgQH0JyFNkcFitvOAIHBoBxlvjV5hbLMlyhErGNs3zNzm4im8sQs6iFgWufmAZBXvxlrD7591f/3Lvi5Q3jLwogc38RQ7q8ihUhSlcxCxp+0u1v3EE5oQA2VkpDpHrbb8Rk+WoMYFxDxMkADGsXg7CMT1VQXeWEaNvZGiopyqEYqYwq03yXnAEZohAZe/EuJMhGFmpjfiQXeYbHLBH9hcGEojkNkSCtfYIKnZGYXUknZ1N1JcXHIE5ILBdZeVe1Jt5McEgCbShCdRMHQjzOlPLCsrEwvgGc9K2aQ1NItuIeKmY1zgC80Sgsn8oCsQEs6gCxxj9Wa8iSiCJWMiuvTK9NH/1IJaF3StniADRJaKDvSV8iT5/bdOzt2FLI1rWfxBYelHEOg9SGZuhx14/kG+ZpLRRIC/dS0PY9hjKL168AOTlesrgY4w1jq45uwlZohWTrCVK7RwMJwY1KO3CpykiShWF9opd1q8FTFlm2kKTvBwioA8oRGxxZS0rQtcWV06Hrn0Q0TLnr5scRA+EiCqlo+QswWxCZc02yj77oqfnQ4/1LP6H7nR0/SvwgoOoLMFYMUWT4I5ghDwjmCJSimxpVQcnX758mcp7zbgIMPeTYo2rc3ptla3t6Y3p12PJBdgV3QvZrcGMXfTHp1jqNRteYK3alhqW6kuMLckfeT0f3tevX1n0LhcH5uLd+mSZboB/dsAT0zJX/5T7Gq9sV1CVUYGnKSbojcTa36bRkhm6vblLOgITI8CuXjaJgD5ZS3bb9NaMk+KsHJXZaDOQDyldozViyRivdwQuBIFsfldiFxaer8FYtNnSMw0p4kA2Pywlo2pVKWR/mC47PVSU+CNHYDIE+L3eaA+DrmEX9/RLNpwTTBs7uuuUNsgSrELIVENUM7rCSL+/dQRGRIB4kIaTOru2vSvOMtxLx18mky7A6gs2aS4VsmSG6iV5r3cELgqB8K6SSFvJDGXnjmCqyhayC7DKgi2rJKpMGTtwRRfp97eOwFgIpMGghV30vjsHEy+zhdHTOQIus0LU15CEM1Llbx2BsRDgelq0L8/OeWXdFfa7OwcLa9Py6ASLLLYe03kitcRrHIEpEWBjAzqFPbLP0X5pKf+N5lCdla9evRoFHBI8fno7lWysuX37dpp20sXSTyEb3XexRSBAnsXJuExlzMOuzGmyJJJCUwQbPZ3jVCBlF+HL2ZV8QF5xYQgw7MM1C+wijytd0y1Z2bQGGz0/HF1hyT2vdwT6IcDVXGZ8ZW1sv/VgF103RbDR+eALsH6fureaBgHYRezS4TBZIhTol141rcHGXYBhfbpBjw/6f6OnAdF7cQRKCNy7d09BZQi70N+dIo6+AMuGL04VSt56vSMwJQJPnjwZi12Y3Z0iqrPQyXDxF9a3lNPbXLTyDfoW6EzGv67SjtW+ks+ePdP4HBK7ODqj6y1NOo+6s0O/fqmqolN5beg5XVSa+CMhAHoruAxNCiOPZlUQtRicsIsdjn7maYccT/tEMFZQ+25Wik7Z/DDLYTWxm/443GOVSX6Lt8ZqzGZGqVtuX+tul5eR0xQYAWbbNN0dqBd+9Gavo6QDmRGp5UBZ65QhsQu1+oy2ew11joqLoTVDAk46AWNEfaqwJvt+rZOxmPaFF1RmVWGD8A2dRR5VdZQme4oloW0LLTfe4psMVTpinG/JcPYabp5ufqC5I4KNuwAjnojcGhzQtRKa1CTLFikJCzQBI5saaMVsxAsBgieVGID/lBmsimY0IbjBMcSwx+QRxn3k0Uah8e5ZaMnoZW7oYA/GjK55MoV8Iumvpk/We7aj8NPnsx7+QWvsbburzxPZ5I329Valp+nXaTCAsV6Sp14fBgOrIqZHmuMhSapZT+mXGct04o7NXjgb9QLltuvUsxfGqxcvrAYBPmLN3bBrFL9MISMHbR0EU9y0QcZfanobkWrDlLo2Cyb8rYvZU/EnmwSaTEhy1IKvWZWCC/EEvbmPcIsZLrMUBPhAbYDx+aYDoJ8XzNE2WmwQ1ghmkc6k9Zdpvl/HxBMpUaEeFmQrzOnsVIlTXVhiZoNRKCWwiCdTKdC20wwXWBACSk/GYhe+a5Yn+eJtjWBKz8JBZs16gIgPoR4r17NNa0KE6Qwd4kOdsZiNZIsZgikUjhLIHiB4k/kgoAE5IrvwTqS16bhGsHEXYOpYQ7aeH4ozlXxPn5aBlQYiCaigqCgzLFeWgBXoVAJWqFsbNfe3M0dAK4Vx2RXOyxYVaruIUTbFOCOYaOctGn893qaUC5UwxI1jwiJ8GpY5KDPHsiE3lKScEiw7j0S24Xg2xY2U+9tFIMCRl4YK44Gbh0PMRgOvSAMD5nxvvDTTjLsAo5doyGJQJdtU7y3hyxjYEr4wQ8gKEdDJggBpgQkxLK+nstnmXjlPBMIgozEweoExY+4XU8R0IGJEhRKdaKaBorRnQOCCLXRHVmZxtq4csXbbIjM88atju7KnTJQ2aTJgDvpS5lm8TZ/mhxgEL3ubFY3sih4ikkUwJpvKGbQ0wEYMa9Qf+TXEIxnghUUgEB4oH9pgm/S3vZSmqJTo1JSEG+t3vZ75lx4EE69su4LnsKtRbbuY8fas8/M/h+il3R6XnAwBhlY0/MJhMHpZ2VmeYOmiDQsU9XqDEu0TRAqxyTJD+mpZevUwI817SwuwHsq9yZwRmDhV0bjKEyyd6Rn0IuUQHIkYqNILjsElckJRi0eHiypRGukLsCEf5bLaashNUxA4eYLxOGJ8FG3UvkcBopaCNZ2K+j00dzaJ8t4Rners2gUuFoFpeGW9EC3kbPE3OfhmFAkVZGBQEmFG/4/JT09PUa5QCbUY7tH/DjguKKxxwziJckJl+y9IjmuMazsSBIoEW5//r1+/ZqYI/SJaHpTSYV9ePk4Eitv064ODgBk6RZrq7AoB8fIhEDhegkWLzEOA6zodgWMhGAswTkLCz7uRYPw8ED8LyYoxbOtlR6ARgWMhWJQfgk604VHCi50emMmrJOD1jkAFgTUQzILMZrPhWjSbn1lvI4KxNdrytQACl1ErOkDLduGVjkAGAW3YL7TA5n7oFYlf1pHoBKwkFrW1NNKPyyJY/G07AsuOYOn/+h5FKuMeP4Ub5Xilk+6Qq3ZSRw13TcJ6LzsC7Qgsm2ApnbLMSa8gRgEtxYsvcVpshF2+m5/i4zWNCCybYJwUR35GGSNPCUR2yTjknm6QRM3tLQs5Fl0EPVLEk5OTrIxXOgJNCLRnkzOUjG5m8DYyEiJZsCIQRXf54U8kbG9pYhuM/C3JZBt6pSOQIlC87JuKzrCGCKZkL/12GVcN7al2KUJCpvxBm5Zb6dMZuu8mzR+Bxd9FDL+mCitI6iAVkQe+WQIJu8IfQ2ZPXyxCklSQ1BF5ApdWdAh4ZtiU/7hQJwLznwM6LYRI6dILx2FOGtbQBpfgVRYZ9KCts0cXcAQaEVh8BBNP2JkgBEEeq4FC9aPkSJ7QRwBs+QkQ9egFR6ATgf8BXTJr2xgbYhAAAAAASUVORK5CYII="/>
  <p:tag name="POWERPOINTLATEX_PIXELSPEREMHEIGHT#6E5F783D32" val="100"/>
  <p:tag name="POWERPOINTLATEX_BASELINEOFFSET#6E5F783D32" val="16"/>
  <p:tag name="POWERPOINTLATEX_REFCOUNTER#6E5F783D32" val="3"/>
  <p:tag name="POWERPOINTLATEX_REFCOUNTER#6E5F783D30" val="3"/>
  <p:tag name="POWERPOINTLATEX_CACHECONTENT#4D5F785E32203D205C667261637B5C657073696C6F6E5F787D7B5C6C616D6264612F345C70697D203D20312E3030" val="iVBORw0KGgoAAAANSUhEUgAAAxgAAACGCAIAAADRm7udAAAgAElEQVR4Ae2d7xXctrHFrXfe9zgVJK4gdgWJKohVgaIKFFWguALHFSiqQHYFcipQUoFeKlBSgd8vnvfmTAYgFiQBLnf37oc9IDgYDC7+XQxA8slPP/30mX6HIPDXv/71xx9//J+ff57hl19++fnnn//ud78j8Itf/MLjFRACQkAICAEhIATOj8ATEanZlfSPf/zjT3/60/fff//Pf/6znRdc6o9//OPXX38tRtUGSneFgBAQAkJACJwEARGpiRXxr3/9C2L0l7/8JeaB88kuk2vKZXBQkYqf6JRjooAQEAJCQAgIgXMiICI1q17YyMO3ZF6oX//613/4wx+4/M1vfpPy++GHH3BWJbKFDEmIL+VTcl0KASEgBISAEBACV0RARGoK+G/fvoU5oRr30p///Ofnz5+3s2H7D3lOUEWxzrQxicJCQAgIASEgBITAkQiISI1HG1+U7d9x5gmv0q9+9avOPF68eFG6ptDw+9//vlODxISAEBACQkAICIEjERCRGow256LYlWNHDxaFh2ntOadnz57BnKJN+KX+9re/9bOxmFZhISAEhIAQEAJCYCoC/zVV+wMq55C4nYvCt7SWRQEXqWBOETe02S5hjFRYCAgBISAEhIAQOAMCIlIjawF3lO3N2VFxTj6t1Q73goqlVHi22C5MkboUAkJACAgBISAEro6AiNTIKvBdOV5twLujoFOvXr1am0HV/2T8bK0qyQsBISAEhIAQEAJTERCRGglveuwO1TyyxwsOVuXBcSjOV6UkTtFSvC6FgBAQAkJACAiBKyIgIjUSfBxRpboNzqSSSHFSasNGYWmMYoTADARYLXzzzTdPnz794osvnhQ/ItV6Z8AunUJACJwBgf8+gxH3bYOdPV9VRvYES3lYmp7dK2FRzBUR+Pvf/47PFXdpu5HTdBFQ671iTSlrISAE5iEgIjUSW3vlQdJYupeSgC6FwM0hAIXiqYi0l80Dp7R2/wiSF4pIvaPf0VBACAiBO0NgF5HiITUGTd5ytBYUPpby7t27tamGy1cng55cWIJXX5LJAXM28uLqnKmFyB6dkhECN4EAvZ4mjSMqWssTEvx++9vfxkiFhYAQEAKPgMCuM1KsRzewKGCFiDAcXx1fhv60pO40aSkVLy8AENSaHgJcbnibVFW/PFudtSOxeQiw9qAdRhbFUoqduzdv3ohFzYNdmoWAEDgzArvebM4BUkbV6IDpLypc4bojL2djt/mKcDJh/NStCg7nMjlFMDk19fHjxxijsBA4GAFYFLQp9nd60OvXrw82Q9kJgbtEAOeCLVHYNN+w/D4zJrwHkRktTmqMJExq1z03OdCqXVt7oPDp06dYf1ArwwufEz+7BfOIg69FljFRz+wwdlqTpS5j7Xq+2Iw/icomcHB9M12VJrEZ6rYpIASOR6BkUfSgly9fHm+JchQC94dAOidzB+sTJlk4AGddGttWTK9MbfyqR2Vm1PIsq36a8/PNKZCCjpSIsJadk3OXVjMJGzCvtI1I6r5L0QSh8s3mWAi1mpCVVAqBLgToDqmnMPZ1pZSQEBAClxCgf7Fc95noupPjJWMv32e28vMtXigCTLv2i4U1AWKgXJdV75CYatVnOwxrJXUixYBbxZTIVvqZ96gwKo+ao/laLab/67bjspFdEauZ9SDdt4EAzuN0Pg9SReRtWC8rhcCJEaAfMd2cagLaiVZZHOYvXFNJLbQGl3aa7BhnmJST5JDL2VbNIlK2cUb7IFCWgXiY6RCA1iqh4draGqrnRqZ2PKkue0wtTdKk1YObZOYhUPZfYuZlJ81C4BEQMAplk1GagG60f8GN0oqLWZ7Idm0y5SUQiGknWXX3GKtmESkcUdY4ICV+WCo2F7BbBccoYTOM7TMUupHRMDjyqLzW6nGSF+0pufxatZIXApsRYBiKrdHCFwfHzdkpoRC4bwQY5BnSq7s03tFukUgx0Sc+1F8K0iYGNmoT5jCrZhEpw9TYkm/zeUOxwPEdxizBKlozuaeKN6tGVeGG0pXEzgjfBlVKIgSGIFCe2KOVDtEsJULg7hFgxrEfrIKZJdGFNCH6ZT8FOQmAJV9Z61ViRk7bfPsn4iOtmkKkKIC1CRtzwcibSAwgdmQ78KoyH48bGU0iPPvI21KR7eRWNGZ/S1rKS/FCoBOBNLrF9nkxzEJFvqtOnCV2Zwj09A4IU1XstogUE2siiNvWWuWMvGcuPtiqKUTKD/o4La02F6j6kZ3H1tZex25ksu0qQz9tKLnHxKKObBvKq4pAdV8v9Zf25cGLpWopFCkEjkdgqV8wzjMHOUWoit0WkaI4sRQUEBKzDfCSWW4eQA62atd7pCJ8MQxDskvOmnnAIy2Gf2IOeycnb8GBOVHHzp9KezCJ9ffxrwjjDSLUOo3PkYFF8apov1RACFwFgXKNSA8qN/uWbKP7T31v7VK+ihcCJ0EgzoBMLnhu7qxH8E5Ldngi2owPm98mSlom6DgVEvP+/fuovyd8Bau2Mcd2KkZbSsu/iyV6aFiAkQvMDpjvkUryjMzIVCvH+4FoNMkvGo10axUQAscjUC4QmRiON0M5CoF7RSBNQHZ5Qx6ptPXPrMqMtqeyyjHHvXf9ao+3ate39qqNAN+PMUon44glrmAJy/VuVeH+SL4GQ17Y4y9idiOT8mhzujXjMr3NllYIu3cjZ+QonUJgDwIHd5A9piqtEBACUxF4+/Zt2v1nfNjsjjJTS59LSa3ahbqKVeOJlG+ZxTG36v4xvtUGZf9d/xoMnh7X5kZ6jAWizenWjEt8cs4m4ZpYddib8mcURzqFgBAQAkLgQRCIU6oVuaRBa6Fg6zP5k+BqP/zwQ7+eq1h1EJG6okeK3ToYG6w2bk5XiRT1d+QBqRcvXviTerQ/TIoW9rcbSQqBwxCoduThubP4+e677549e/b05x89hVUm7tuUETHEJ7Eko0shIARmIMA5JPcCuP4hnohSScmNPMcUuJpV/fuOnZLmfOI/yicHoBee+Cg2PGxMBYaUNFc9ZIcdkILYxQmJVpLM06UQOAMC6Rgp3Ra6P9UwBgS6oY8PMUCfjWdHsK3ai+ns3JpqpJQLgVEIxBbu4djOR2U0XE+1nw7JpbqX10kVrmXVYI+Unz1KpHLJ07NEsLxJ7QmwYGXvDA3u+DFtbmRSnmxOd0ddxnNRzATMTDoUNQpb6RmLQKT7prlcgw7MEQc+OdJb7d+GTlYdxNBTzK+Md4ocX716ZZsIjLmYZMM3XYlIUvFPHx9omFQJASGQEChXWaMm0KqeMrtkj12WYlVt1bTtyKoez24wkWIsM2vKXNPGp4lNJVKQUwZfuFR6yYIbmYArbU4C+y8ji2K2wJJk2/4spEEIjEKA9U/iUnSoUcqTHjbpjBvhoP3w4cPz589t9cXZVcLeZyFV7OUhY4uQ169f+4Y4g4mLVRe1KUddCgEhsA0B1jzlUECX3KYtparqSd6QlMQur2jV3RIpe5MEVVIOqT7axso44IBUyaJ8DoiWlGE7KaJFdomMYmYjYD5dz6Xad/zu5gBtm2WPcaOqg5ae4pTOVoFYErsPx6ow1Qd3D2w2SQmFgBBYQqA6DngPXUrVGR/7tSfB8cwE6pfVwBWtmkKkGBBLLKooT9opAHHbK4XGlk9jVuGe7Y6KLArbWHOXhlUbB4wQg/mVkFblFSkEBiKANyj6kmmHF4ezDblbb2XN02jkcZ2K7ypJYlgkT9HmDfYoiRAQAg0E6G6Nu5NuXcz0osAMwyzTkUTKzx5VSUkcB708cezzyP0BRmT8/Iy25dsE3MiUS9XmJLP5MrIodiVWvbWcgpBvFb3N9iihEOhHgBYbhdNlvLUtjEOeBRULraovynXGUdI2Af0WgbhOo7MkR1qUVFgICIGdCFQ9IAPn0KqqaqaxIFWBqqqYqj9cVWWZjiRSPtJV86tGepL+wlyUhCrZEYrqiL+UY9W8i3n1CDiLYnzHQ9aeLUqFVk9xnihlFCME5iHAaiTyElYpdLH+7HiRAb+GvG3VmVNqSSzlWPZWHFToIR499PHkr1pSq3ghIATWIsAmydokQ+SX5m5Tfl2rRn5rz8tZDnNDcOxU4tsE1UcF3ciobd4Bqciito3vZrCIVKwvhQ9G4Ntvv8V57Oc96eA9jZmhDQZmK4HG+gEZmnebSFkvsFIv9VYIH7+DkVF2QuDRELAefXyp2/m2786z1vId75HC71JdDi49njaWSJZfg0kIxhHZb01ifs6imCeAuwqL21ANcITW6klnPqr4KPIwBNiP9uc2IFU0afoa7bM0gGbPI3hfffUV3YrWa47YUsxj6BfQrPaRwdhtJ/VWt0cBISAEGghMOpDTyNFutfNt372ofLOA5TvMI+VnjxrDHENqWdoyZnORGNZtO6+6qYdaNzJl0bA5SfZfkhdqKR3/bDq054lSrfFLLwjzVimjGCFwJAK8a4DDSTiQjNbAq/jRMmnhdG0s4TwfzImfWUUkwvzWNv6yUCJSJSaKEQJXQSB2xmjAwEkKVdVcmBaXPDJVecw7xqphRMqL0SAlVXQYdkc55NkdgLgwuC/5ftzIWP2EGzYnyc5LZ1HIk6lNM51pq2LySFVhUeTBCNCz3r9/z3DGNh/LA7rbv3nT/zMnN4aeTmfkt59CoTOtf4b3VjdbASEgBDYjMKSzW+77Z0wvxTFWHUqkqmzAnkrzYm8OsJsAZSEL1s1LSqpEiiTV01RLSi7GRxZ1UbhTYKyFnZlKTAhUEWBRyI/NPpq6eaFMjOEPCsVv4OCF5thtyUJ9oVopihQCxyAQ++MxOXouZM3I45cxcF2rBhMphrklbxBlhrLEklt4CJHiWAY7CCj087BlRsRUsR67wJ3BosZaWEVGkUJgAwJ0dn6jPMpLBsRuq76whJLihYAQuBYCYw6bu++9PczNI1JsIrDLAJdaoqvg60YmrNs2J+H25QwWRY5V3NqW6K4QuCEEWAixXVg9uk4pVhEpDrnzu6Gyy1QhIARuHYExRMpHujYpqRKC/R4phmCOa+AM43RUoz7cyCTTtjkJty9hcvC5tsyGu1XcNuhREiFwQgTYlKeF0w355+WcycK0/mn3VoQ5sDWjDyardCkEHhOBpdXOMWgssYWrWzVma885SnuY4/BEFW6GPzYIqrcuRrKWxR2FGJt67ZMZbmTUydh9/iMXS7jFghwT5on3KozH5L4/F6qbByHb7WR/LtLQjwAjYFx+UDtpozC1t/ZAYUspGxD6bZBkQkDdPAGiS0dgicq4wNTAUu5L8VONceXkPpJItQ9IkevSBLZnBcnQSTGqX4PxclogjcgW2WZ+ScPFSx5ouihzuwJ4Dto+v1sp2qpP9NxKoW7UTnpl7P4w3VQQnM0pZumS9okwGmBmSzKKv4iAuvlFiCQgBBICA7b23PfeQ0qqMlWKkwytXpI1S1gIHP9VAY90Iz3GAlV7kowuDYHrsv5RtXAfpRiFxtX1RBZFR04ciG/LpMFhyYfP9I8jCg1wqaUF29ULexMG3EcHuY9S3ESDkZEgMIBI+Uh3PCkxHz5ukovbc25kqvXjbU4G3NAlaJcOgxuy30xNU/XN2X9nBvvnh9m/ppPGnTs2mKgsuBHxvrtNDLv5EQSo1bNnz4xFJQ1RTOFOBNTNO4GSmBBwBAZs7TlH6SElyLi8G0FM4+VPLpYCrFY5WMoI2/iMlycpM+UWtOAiA3MNCoDVx48fOdp/u1DQWuSuOFX10ag43cjkTV/mn/EB5oQ7gQ7Lv7Eo2BWX3EIGhxOVSJjOizeLeCIpETHoUXfeX7nq5vsxlIZHQ2AYkWLIi6vJJRwRK29F9355txrDMtTO6zB6VgVSJANuiuGSwbeMVEwbgcYLJtoJdVcIVBF4/vw5rIjdeUiSsSLEGCjo4PifjPjy/+HDB/bvEEMm9nr7ao2aZRXbzZHCczN0SviACOwlUn72qJOUsJosUfbRs7y1FMPiFfrFUNvD3tzIpK3T5pRKl0JACIxFgGnbZm7zdy6tyqBc/Nja8xHDUo01RtqEgBAQAqsQ2Euk3NPTSUpYelbtw8PU75bnZTPki6rO8y5uZMq60+aUSpdCQAhMQqCHGOGd6hGbZKHUCgEhIAQSAnsPmztH6SQlS2yp/yGL/hdHeVHdSI8hAA9bMiaKKSwEhIAQEAJCQAgIgSUExhCpJVd8NVcYTBnfT6TwQrGpx9Ze/6q0SqQ6mV9pqmKEgBAQAkJACAgBIWAI7Nra87NHq0gJRKqkTWVMtYY4QsE5U3jbxRdHeXI30mMssMrmlFaXQmA/Ak+ePNmvRBruCYGffvrpnoqjstwfAky+VyzUUu5L8ceYSu67PFLu6VlFSjafN9+wqQeObmTCdJXNKa0uhYAQEAJCQAg8GgI9T3fNw6RKHsju6lZdgUhVyWPPGxDwQuG4ggClr3G1q61KpHRAqg2a7goBISAEhIAQEAI9CAwgUhCjVXyw6gqq0p1YAHboeNkBecVXyESBpXBVc9WGJQ2KFwJCQAgIASEgBBoIpE8ONCQv3upxrFxUYgLHWLWdSPnZo2NICafLwQUutepROzcygX6MzSlTXQqBiAAHYvQTAhGB2DwUFgLnRGBp9vS3u+03e0nVUtbkuHRrSdUGI5dUkfV2IuWenqUCLBm69LRd49sjq74GE/N1I2Mk4bU2p+S6FAJCQAgIASEgBIQACFyBSJHrqmNSa78GE+u1SqR0QCpCpLAQEAJCQAgIgU4Elk58dybfI9bIunFrT449acl6L5Fae0DKzKqWeclvtuprMKnYVSIld1RCSZdCQAgIASEgBHoQwBPRIzZcBrLR+OT8da3aSKT87NE2UlItc/VVUmu/BhMrz42MkYS32ZyU6FIICIF+BPArN/bu+/VIUggIgesiUPWDYNKSK2SDtVVVS/ma/qW7VVUbTFoqoOW78YWc7unZRko6idS2F0c5Rm6kx1hgm81JycNe3vR0SKNvrGketk5nFxwWBfL2QYI3b97Mzk769yOgbr4fw3vVsERZBj5qV1W1lK/hvHS3qmpb1VRVWb6nJlIbvgYTAaoSKTjcquf+osIHDzMdwkGrjsMbQub7779f9R6yGyraaU3lYVsbg3h3iYjUaavJDFM3P3kFXd081qKwh4Gens4StT0g17Vq49aecZRtB6RArccjxZJo7ddgUn1UiVS7MpIGXUYEqI5bZ1EUp//jQrHsCm9GAL8y5NWSq/dthvGwhOrmh0F9uxlVO3J1wt1QxiVvaDXTqL8qcIxVWzxSfvaoancs2FJ4yQuHZnu3585NPfJ1I5MNm21Oeh7wskp/bw6HmysFLdmJCB2H1cvSC0TOWRcY7y5xexvcOe2UVYbAzXWQasXdRymqRTtDJNNouSL1br7Twqoehr6LpzKuaNUWIuUUbzMpWULEEdz2NZhYf25kjCS82eak5wEvnz9/jkdqCdibAIThtez/J7ecDe4ScxgJv5tgVA44FJAmdHK0ZZ66udrARQQ4HUF39vna5Edt9lX1MNyd2qr4Xt3O8Ndff+3AdSYpxapOKcZcJA1H6olpu0zYGeNGRvSZRzuTS0wInAQBugNnjKrtGY51EiOXzIhj4jHWMrjDO8l3ySTFC4HzIBCnJw/T389j4ZIlVWYzpN9Vx7pOMnAtq7ackbL1MURn1Sf2vJVYgOQphktjuIbF2q/BJG3lIh4BuaMSSro8PwL0stevX797944mnXoNC49Xr16duQjujsJIiNRsUzkSwAqNbs4/W6Kzs5N+IfCwCFS7c1w4bUamVAK16nxE7FpWrSZSfvZoJympJmeq2Pw1mFhtbmSMJFzNNMnoUgicEwE28lhdJNtgKjxmlSJPcpmOmXcOhXuMZw3GytU0pH2HPWqVVgjcGQJv37795uff5tGDBV45n1b9F6ugwx7vwp6wSo/8bgxcy6rVRMqRKkGM5bkYTmtrkwdBmyp4cuSihoaAG5lkdtqctOlSCByMwMuXL8tTtCW7OtiqpewOPmbOGsxP5S+ZpHgh8OAI8I7rX/7ylyw5GDf4MZ48e/aMNc8GWEieUu3vgKUGZu1Vh0GvY9XSDuhSvHMRyMqSTE/8EtehYgCiR0NDprrJqgNSDcR061YQKNcYrEnwvpzQfj8HiYWzzSu3A3YOULMNln4hAAKJiNjl/hlwCduSpliOdNWlJO145wNeELJoJ2nf9UHDFW7oyMdb9Vm7VOluZD/p1trLcuAz4KA7+2eFqrsLDr7WSMkLgRMiUDZv2NXZ7IwdHM/8VPMYMRg3fOS1wIbxd6qRUi4ESgRSo7XLeUSqHDrcAHvSq7SwHRMpgamCxLSTNO6O0jZKj5nao20FkWK0imyRgbKBSM8tr8IYwOietA2ZOIJHzdsaSiMj3RICV0GAcTY2bMIn9LbaIyNmJ1v2U4GqeqD3jyRTbZZyIQACqSPb5SQiVTqzY+6bx5DyANPmdV1aDkH7Ng8dB1vV+x4p9lAZGSNHwYO356k9qhDUgCnWJVms2g2NaT3c8F66zKQAh9yByApFI4CbtyGy07j98pPMltrbQoBukrgUTYjXAe/vO6NwsIZt2ugFU4+Z62jUqFqTnoMRWHqwNM6zA01Ks23S3L6bhOPlt99+y6Il2gyJ2dDreQA52QAh2zx0HG1Vz7KA8iSqCI4QhZ1rPrCO9YFCnF499jRkqE70RLUe3mltI1NuVSEia3CrLi8oaVyyu5HIo6qdl+4KgdIHQ3M6Dyy0YW/SU9uz9/cSkKn9/TxQy5LbRSDNgN5lCMxovWn1FbOz8GYkmc7ibhXauFw1m8cRw4zZP24cadVnS9gxQuHagVqWFCpWAE2BAm+r9eR8I7slY9rx0FgMMGuXWBQ2M9Saqci3Fa66C1DehsCKXGiv/DzSWhVirtZHf7PK5Enoxp9qUnSzFTgPAjR4Gk/6jW3YewrrMwRNeo+edlofKMmuBISYdnLdFQIHI8DIT7NkqmLMb0+sdG1mAY6jIM9vFSlZKlTy96TRY+ek453R1TIDxllvySriQcNTWWA/i7LsDrPqP4hUnOBTwfov+/lQhI+hsAF0vDXEyFgcxvrNMxD1bapoNGXB/S4ynovbD3NK+VLrPgPBMmOpFRYCCYFyIKZDJZmrXMbxeufo3LYf5daz6DhMNoTjj5h2ct0VAvMQiLNbbJYDwxuMZ9JZMqCT9DQypRtal/QsmPXagxKZ+pRnqUgytuceY9V/EKnkInI4VgX6GQDMw7FLlKJRW0OMTCUqOVDDAL/lPKnRVqK1kC0qlYZC7uUEQ5NKUyPCnpcCQiAhwGo1NWPaT5K5ymVs8/tH56UieO+zYVdEagkoxV8FgXMSKeYUpqE0bnBJbxqFEpNpmsi4ZEygh/qMxrBAjiWrY1p0mVH2mJ7ZVj0hG4eVV3V52RJPdJlqABrEj1tGJ9snrF0DJ1KtUpkS+Aiix7cD0UhqiF9bvnrXDeYuNlDHS99RriYnkrO9BhENovEpVhczPVhL1uT44cOHqBkouEUbipFYdZ7jw9Ewhc+AAG3GSHk0pt0ao+S8MK/7s5ZctvNRmXJKl95HLkxXfD8HtamjEaPuMwpt6dmAAK8Ndy5FP6UvbFCSktDgoSAeGeduj+wJ8HwGc65N2XAXWE7nlN2j3GR4czrFtyx6UmEG8puPlvdkgcxEq8byvgfRRoO2OYwm2C6yzSipmstlOvNfkuGSVthWrrsPjgCjT2o20IvrYhJbMuEZxtCnbFqKhYU2JSiImZG7dAoBIdCJADMdU6R5HFL35BLfAY4bRgl6dKfCIWIzrOp9/UGJwiPH0DhsNOcZyzYOiCUBWlVJ/0vmTiObTc+TYbq8OQRoh5G4YD/sgY9VXbHluD2sNNy9PRZYSs1QiH7c9WM1S5sQEAIDEWCm8ykyfUTvipstM6wSkVrdbGgQNluUh1RKXSVDqs4uibNrkiiRVEyJACMCvhlYRbyFh/zNmzcx5rAwXcM9Q7TztdvlPXbinLfeB4uaob/HBskIASGwFgFWd1dc4C1ZO8qq1R8tXjLoceKNPzGB9XDqNMmBUpVIoYrpAf6EAKSK2aj0Wj0OwippPwK4Z5IwDIPjUynymMu4tCgN228DR6NMLWSxp/ftz1EahIAQEAIXERCRughRFrANhfJ4Spb7+doX6Ha3sWHHifVPnz6xB/z+/XuxqCqYiiwRoNkY//Zb7CZbE/WYwwK+r8cyY3gbhh3S6SgdKw07YD67XBxgf/HiBWfnn8z5oXx2EaRfCAiBAxAQkVoNMpMEQ3nVsVTqSkSKhKWMYoTAHgRKTh89Q3s0r0rLppufCJzhjkIn/t1jdr3Zo3z69Cm9FWrohVqFRo8wygGtR1IyQkAInBkBEanVtfPu3TucRj3bvexEpFFYRGo13EpwCYGStUA48KZcSjf4vruj4Dqdy4x+C448GsULVlgspSVQv6mSFAJC4NEQEJGaWOPlWCwiNRHuR1UNpy+Ji9OaY1CZesz8yKNRMDbATOufSRhC18qKm5SX1AoBITAPAT21Nw/bzxKRahyQmmiEVD8AAuzupXNRECk2+A57ri1uJpYesj01cOTRKFhU2ifFuwbdSfZbvyaeu+kWl5AwPIIE2qsmRoMjK6i0UzFCQAiMQkBEahSSFT2JSLUH1kp6RQmBPgT4MAATc3rXBvP0MYeysdFpHPRi7DHzw45Gud+L4gAmjIpfuYOPmFErilzeJS2vtIZIoYEDAH21JykhIARuGwFt7c2qPx2QmoWs9NYQKP1Ah+3ucajIORzko2bdxrjDjkbh9/IdPaNucNAqTzJU4UnVu5TTlk8IbCyzkgkBIXBrCIhIzaqx5I4iG3mkZmEtvbX3k0FuoDgHYBMZ20AixbkrY4cHvDUKs4GLrTr8TLyLubElar63Rl+2jt8QOKBGlIUQEAJHIiAiNQvtRKQaS9hZFkjvwyAA56geW45HlyaBQdbGLdAPHWlQkLUGmIsIRjJ7g3GxlnQAAAllSURBVBK6aUWAEba/no6b2XxvSzzJH5asHp9ai4DkhYAQuAkERKRmVVMiUksj76zspfdhELBTO3bAORWaRgjRSZFjLye5o169ekWJoCNR/1jLXRseL8L8t1kUMm7MUnf2WiiPqHt2CggBIXBnCIhITanQzQekOKnKm5SP2ZGZUnIpPRYBmgqTuj2uzzRfzt+znVLOLfC5jvpsC4Uys1G+dBRpIMzkQnY9fi9zXDW8y2n5NNBIqRICQuC0CIhITamacjwtZ7hqxgzoTIr8qncVKQQiAvGlRxwn4nMx1SPn8z69B+OxrS6sKrOOpvaHcaHZQSsUXnQR9attSPKY4cuXLxsCdottu/a+HmLukdJh84t4SkAI3A0CIlKrq9KcRnx9i49ILE1RiUixQ9HzTDjTklGo6nmX1YYqwV0jQDs0wkEpCXBEmsDBn95zd5TZMARvOxrFwsNKNETnECVe2KV9PXJxWnmAI21IoaRECAiBAQjwlVz9+hHwqcugZ0itpk1HTZfEUloboMkixetSCCQEYjtMDab0DEFKUvIhl04a6AvJhs36zXi6D8pXKUlLF0wiZpWGtjArHO/US7ZFG9radFcICIF7QkAeqRVk1N9q42ni0OmRbAGkvbkePz/uKNNmR19dmwJCICKAExRXqHtHYDBv3ryJAiWRYr/JnyaLkjvDbgN6MGOnNpIffDRqlcGcjrJO3TggFZnlKuUSFgJC4KYR0JvNV1RfSZuqDKk83utr2aXM/FwILEqbAksoKR4WhdvSD+LgaiobG+0HmdRWIT2jToJ7LTiRohfsV+5dAOPpL2uZn2Pi5pUx3EJzzya7K/GA42xuY4+PgUikKI46cgRHYSFwzwjck3ttdlnKMRTekzL1d+pEjkXCJBYvWekyI9LI2mIxicIPiADMIDYq2gwtp4qDN8I4ci0JVzVcjIxZQDIuyl8USMwvWj4wvK2LRdugj0tliUcbSbIkpnghIATuDAFt7a0YpY3ueAL2UNIj07z1wPY4IFi+hEWeUXXpWDpJGNyZI1EeJyfPRQEhAALWTtznQWuhUS29/dI+vZdwiw0y3dpw6e4o0g7Z19tgw2FJYmEjW0oGQFVTjC6FgBB4BASeQAwfoZxDyoi7ngnMhktIT3o2mxNUUCvuMq/YsRVeKuizVznzoY0BGsqFbeXdIQZLyX0g4E3LioNfCua9xKJMhmf6rGk5AqT6+PGjX+4J0HTdN+atfY9C0rLSqG7Gdaql66XkdD26VUq+YWsvFhaFHz58SDr9krNrsFu7BPy0ynIxBYSAELgzBHRGakWFcuiBgRIHEmyJhSmjKmGGZi7hVeYtiPMKz29z1+YzRnnmHlLxjzyXGnNXQP/AorCo6PKhRdHY2iwKtCAWiUjRPjnNndj/NlwxwBNG2zxyQ4AS7TloBSwpU7rnHoWuzddCxNDfPb4MuL+QWzFcSipGCAiBu0LgzrYqDygOQ2R18oAhMcGUBsCZ4E/VRoMetJVJFCMEDIHU0qALNKdOcFJaWiDtsDNtW8zdUQTakofdLSkOC5X9ubPmiRSt2sE9l9jHz4OMm6eAEBACkxDQ1l4c/VaE2YlgpGZWszRMUe2ngZI84z4r5ot+hRUGSfTuEHjx4kU8ncOMTpNrN7OIAQ++lfQC4r7zabKo9jwbWHFbzUAAq/0eqbRDyigcEU5hXtIbY/ZDHbUpLASEwHkRmETQpFYICIHNCOAIgWenUaPfF+X5lkrY8vO72wLR0XUef2pJGfd7pJI7iizaiCUbIMFted0VAkLgPhDQU3tpttKlELgyApxuZkp2Z6dZw6zc74vyAkCbPOx6UsyqSxyr7iTDC7vTubUq6+OF2ciDS3m+Sxv0LpACDlSK16UQEAJ3hoCI1J1VqIpz2wjwmgPcSCWL4iN6GwrG3B+P+KABZsDp9Q2qLEkkB9E1tVnhmROm0/rJ4VRanqDGJQYnLsUUIwSEwJ0hICJ1ZxWq4twwAnb8KHpBKAzcZRuLIi2H8Eq6Ex9DWwuWp+Uw9ZAHANcacJg8dJONS8+O8l70CJYbqYmKuTYFhIAQuCcERKTuqTZVlhtGoMqimIk3syjDotzdw91FXhuQIpVzi5KfbVA4KgluPNw/SZtzvhTfeZk4UM++XikDCZZTqhNwiQmB20VAT+3dbt3J8rtC4IsvvnCaYgWDrKQPEm8rcPlEG1P+u3fv1mqLTxFi6lUOSMFL4vYiZvArWZQVDTcSv7glx2UPMU3v7kIb7POiRwqxshKxbf/Dg2trSvJCQAgcisB9nJlXKYTArSOQuj0salSJqjwDOrJKf9xwhIetSjtQuFqWBF3jElLVY0xyR3WmQnNKyKkpcOvJUTJCQAjcLgJ6s3lj1NUtIXAcAuzB+W7UKF+UWY9HBNqE/kiGyAI+1P8ms+gHIu1xuCzkBEcpzyQtyP77iH06v78kafEUkLowuMjI66WdiruAzLN+lhcJoX39CF9ULgEhIATOiYC29s5ZL7LqERFgR4mpF/9Hz/bTWoDSphjT/MuXL/uV+KYVu2OjvtnXn/vxkgYXKEGqVpEhf0PE2oTHl1E5CgEhMAQBEakhMEqJELhnBOwgvJWQ3St9jveeK1tlEwJCYCUCempvJWASFwKPh8DZ9vUerwZUYiEgBM6LgIjUeetGlgmBMyDAXhXnfswSjlVd5WG9M+AgG4SAEBACVQREpKqwKFIICIH/QyB+KQUiJVyEgBAQAkIgIqAzUhENhYWAEMgIfPXVV/4Y2qdPn/JtXQsBISAEHhsBeaQeu/5VeiHQRICXhvuLA87w1oOmsbopBISAELgCAiJSVwBdWQqBW0EgvkKp/NrMrZRCdgoBISAE5iEgIjUPW2kWAreNQDxmztutdMz8tqtT1gsBITAHARGpObhKqxC4fQTiMXPt691+faoEQkAITEFAh82nwCqlQuAOENAx8zuoRBVBCAiB2QjIIzUbYekXAjeJgI6Z32S1yWghIAQOR0BE6nDIlaEQuAUEdMz8FmpJNgoBIXB9BESkrl8HskAInA0BHTM/W43IHiEgBE6LgIjUaatGhgmBqyGgY+ZXg14ZCwEhcGsI6LD5rdWY7BUC8xF4+vTpjz/+SD6ff/653mY+H2/lIASEwA0jII/UDVeeTBcCkxD48ssvTbNewjkJYakVAkLgbhCQR+puqlIFEQIjEfjuu+9Q9/Lly5FKpUsICAEhcHcI/C+TgmyTzcF4uAAAAABJRU5ErkJggg=="/>
  <p:tag name="POWERPOINTLATEX_PIXELSPEREMHEIGHT#4D5F785E32203D205C667261637B5C657073696C6F6E5F787D7B5C6C616D6264612F345C70697D203D20312E3030" val="100"/>
  <p:tag name="POWERPOINTLATEX_BASELINEOFFSET#4D5F785E32203D205C667261637B5C657073696C6F6E5F787D7B5C6C616D6264612F345C70697D203D20312E3030" val="52"/>
  <p:tag name="POWERPOINTLATEX_REFCOUNTER#4D5F785E32203D205C667261637B5C657073696C6F6E5F787D7B5C6C616D6264612F345C70697D203D20312E3030" val="3"/>
  <p:tag name="POWERPOINTLATEX_CACHECONTENT#4D5F785E32203D20332E3030" val="iVBORw0KGgoAAAANSUhEUgAAAcsAAABsCAIAAACKDg7yAAAZw0lEQVR4Ae2d4ZEltc6G2a/uf9gIgAiACGAiACJYNgIggoUMIIJlI1iIYCECIIK5ZAAR7H3qU5XKyLLbdtvdfWZ0fky5fWxJfi2/ltV9ep68ffv2nfgcgsBvv/3266+//vf/P6rw448/fu+99z777DMK7777rtZHIRAIBB4AAk+CYVfP4l9//fXdd9/9/PPPf//9d10XJPvNN9988cUXQbV1oOLbQOBWEAiGXThT//zzD4z5008/pToIV+XSBLPahpCWXnyCZxWTKAQCN4pAMOyqiSMnQDQqcesHH3zw1VdfcfnRRx8Zfb/88gvhrWFh2tCF+ry96R6XgUAgcGUEgmGXzM6rV6+gVEQTkP7www/Pnj2rqyGTQHuytGmzxr5plygHAoHApRAIhp0/HUSvkgogr0oc+v777zfqeP78eR7MIuHzzz9vlBDNAoFA4FIIBMNOng5yrxzwSQ5Ar8SkvbnUL7/8EkpNbSKS/eOPP9ppOu0b5UAgEDgXgf87V/3D084dKsm9Eo320ito0AtKTWFBmiQc0sooBwKBwE0gEAw7c5oIYOWYL/epyK72SoeU4WjTi1iYzIOpjMtAIBC4PgLBsDPnSA/4PInFM7Dw7LfffturwI1Yhbh7RUX7QCAQOBeBYNiZ+JuHARDNgwQ8j9Wlg5QrOVzTRbnb1MdlIBAIXBmBYNiZs0PomosbCD9zhiUbO5BzyI2JmkAgEDgSgWDY5WjLja8uNaQX8vYufefNoiYQCASug0Aw7My5yGNPpLuVM7WGrEAgELgqArsYllvnn3zyyZP+D099XgGQP//88+7urt/8J6XUKne3zLNWXFJ5hcGGDYFAIHA8ArsYlhs7PAw/YDT3bWDngY5zu+Q/VG2Un9/Rko48awUg+jAABS4Hnop15Ucs3Dg70SwQuA4Cu37Txb0Xlv1AnpHxQyKffvrpiUB8//33Y9ElYSnGL30ny4cffmiyrmRm7+/vT4QrVB+GAM8+s6bS2AWXY6Hxd6nXHTbAVBGDxdVTb+cX53j7uT9inGkV74ed+AEp2Ie757xHSnHEM7SsBcLYiXp7RWGnWOXeU8JIvuXJf4xkODTulb+nfbq0FC6M2SMz+l4cASadKYZGdcbdAm7JyuIRQCj44iOqmMeCYgj1wTJSjoBHssQiq96pALHnK4hJXASk9I2oqdMQP+6Rv7OvmJSnTdVmPH6niuHurLQUKCkfzPLDxkfHXgQIR0rbfO4GaQ0EdHNegcGYnY5CyqxH+eRQUANEvah2tV9q1XKGZct1MaWyC4WJjZkw5pWZc6NFvjqX/XMnOxGribCHKIMAUYiZa1gG35OTkzYmXKUGHyBYET5K/1J/KzzL0FLLKWN8HqUyHCJcgwwB76KgZ7VVqxgWjARNCvkY+ApnUh86soC/iqfi32qkmfhFc9kyzNwkrL3pI2HLqB9hm/SkApuw62/OMg2IV4yvcomH5Dx1KUghTZMTYPlvbgysBVmqOmRqJo7rGKtWMay6AmzF9CtGWgC7iWC1ixLD8G+6qJFqFQXcvV3a3JYsIeNS2HPxxTMXgUcijdhNXI7p7j0C53uwiCKOuSZ6MIDx6nZT6WuoGeimDPMwq1YxrGDKX+DQnKy4gv6dglSXELEEqyReMBMvhs2awi7DpHHO+LITDIiKLpdFQKNXuEP8sNdUJWhdSlJoZ65ejcPtcyLrjUOByGQM9q/QI61awrAMQKYcymBuwMi4glzSbHjmBjrqVElUqEYa23pjigFL3C7oNZbs9yRXUVSeiIBGG8P0ivHqycZhuLzUiQc7TQQqhNCLf75U9yzSg61awrB6kNH9KncFavC2Xqz3tJfYQedYjTS2baaH9thQ6osPmYA66LWE1U3XazgG9ZCLZJbHVoF7bwNP1vPZFVAyZ7I9tuXjHY7PDrZqCcPqGBQFnMkQGZdHHmpkG2SOlUDVyNSwU5KweUgS9HoFgphug3tDAvcbyAWJP6euq+Ujl1UFInYONUkKewxjjbB4U4Fjt8qPt2oJwwoW/NUJcOlswLFUYG9BTisaU9PdTJhM3vHUlp9ZUiN7hxntr4wA3pVyRFoeON2n3dNyuu5OREOjdbENq3D1PfZA0OkwKQ/kCo63aj7D6u4KqyqgOToANLYLqcz2gmhP1amR++es3Yy8paFXvHBgpeVio+aaCJjlnfrewOEJf04lpOWxzMNE0PKbCikbjCnK12wvaKdYtevNL+mkalnj8NQD3IARftFe6wq8PEFSrmniVY00elObzVcrLoni1W+IsrEq/nH3CpwvIpMMVcmSylelLpV6dapKm6VfpWtNFLmn2C4beCeD2aIArfSWO1fyKVYdxLDmlqKM/xg/4GgGlRPGpm/NcBmW+TvyfRPPnz/XTRX/w6TUQtdFovIBIzDxf1gcE7uU5oLXpuRLe0rskgvJSfNqVq1iWILWlC/M5qMoTPQqlZkWXr16BXOh/cWLF2m9y7D5/KVdJpblvbpKr3jJ69evB15yONGkEHUAAqVVIKqP3N2XDlYdO9UyZXQ5gCzkRg45y6rJDMs7rWX/NGxVwnfu4SidUcoQmTyhZcBVI017Y7P5dtYlVqFINnn2IVzk66+/niU85FwZgcqdrspXAyNyk3IDcsa65I9MzFpZrpxcnWt23syV5vatV7pyVN1khtXYMNea7z/YvZRhJT8AyZoX0aqRBrjcZtNg/2VKr5J4NbbtVxESLosAruimyyDE9tNuy+hcLS0d97chMZrnKGYxvivHxE/uEE606sEyLMkgthGmJH+MwWVYNoBSoO3O2UBlTq9pIqUikH91w4fQu9Imvro+AiSC8D0TrnLJgWYgR+S6sYBwIsO6Vs2yx10voMfKqs/+mVaNPTlR6iWbDH/zBnJgN0Dsf4YjV0QNu6iEzJBs3kCMNJbg6HnLiTWYpH7WpUudY6IxIepcBHAGppUPZ7gxSyqHP9xsTOaUXurk6foiypkiHCGpWC27yzzVeKJVM2NYzW+6x22X1/IDhaK2p8CM4oLQd/7wkxpp5Ls2mzbDl2n0ynnw5cuX7aJkLbnotQuJlpdCgIiV7BCf4WNTfrNeB2hiZK0/puAaNnFxuaJcpel43QauqLRXe9kVJUpnMix7stjk6nMrtUv7YDZbwqGwGJTk5rZKGl3zNnW1NFB6xSRyRr33tWSe3E24RXu0eZAIlNwYHzuRYUnNnYJ2CQ0x5lyr/jMRER3nOrZqsVY8jDDWDRDUyFTUuiRsSq+odhNJqSV5WQwOhs2Recw1eqvagEAubiCla4QMX7qh4rC09o51vfVv27X0thS982NYdlGXRzgTuSbO3WH4D7IMDIovhYouwy7aEpRe4UescmFxMdFKnvWTeXKfxNBmUXhUCLBk3DwsTuLe7TgMnEVJv03763rr324KH24geqcxrOY3K2wF+ebmThw/fCSZATc/gGo10phRsdm0bL9EFx4vdA+tuwF1RRqriI8umIhhK1g9tq9KzydRf2IAyyy44Qv1E723JIrFUnKDc62aliXQYVTYCnS0mcIBB+X3o/TbrgL5Afia/EApWsy1i/yKzV0GaGPoFZmyeaDU3Vq0cUshYtgWlB5DG6jEZVjcvnRMPB2Wiby/fykpGsdYNS2GVfKqsJVLE+55R1FoL5R+IJtKUCPTSqzqDTDT7nk5pdf827GauRaO2RC9roCAHmtSY4gtzO/C028PK7vr6xjtFdWVr1bbhurJDFtKwspI1jEsGU/xPHd7VxxdrCtbgnZsL6yg17kWto8lWl4NAd4WJHn51DDotev5v7RvlFcjMIdhoRU5Ede5YB3DSn4Akq0clNRIg2ndZtO4frmCXtHo4la3JL59eAikL2OT0RHQEFIEvV55rufkYTU2rLOVyxT7swRkpko/kE2hVyPTSsp1m03j+iUULztNvVnvty5uvUKi/e0iwC1cYgjjwPgt9Hqd9FHjO64WzUKJRk636lCGLd0HJPQr3ZvanA/yAzgfzfC2euraOKhIhryu46OlwZZwK7VfV8/DcC6M6zTOlcx085xJ3U/mahyWJkcucgIAbp5+xR8YReW4Nqx0T8cSx+2R2d63pL1U3y55T0u0z2TYehIWQ0uevSfuq/xA1kDjUsPEABZ1b968MUof0iX3EkH7AYzogsdq+FRuJLheqpjzQ/B6KkxbRuEiCExgWNlsGU8LW9Em9yFqxjZkVLOZw+z8rQOqRppmLTabLo/28txwYBbs1xwFUWq+LvIhSxuGANWW4pW8V9SciMAEhlXPOJ6tJD9AYLV50lcjDdbH22wMuKFL0CYVc02GaodRQsX29se0rFgF4OQK+GAJpz24mA9lpqPF84+xP7SUEDiaYUsx7MDTfD/++CNuR06q9APZdMwuw95EEjYdxblltrH7+/vKj2fONa9FO95yzdAPq+pLgDs28Ck7nA6TMp/gWQXkmoVpDLuZhJXx0ywHYiAPKw6HKJwsF5jXuAwbAWwO1GbNWD5nU2w0qCPA9kb6GD4lP5CuF/yfkBbybYkz6iri2xUI7H0eVvObjWxFEJEPQ05AeX2lBlfDz3CslocQ1EgjsNFm0ysuA4GzEGB7I1YwYQoLgSQDT8vyXM1ZhoXeEgJ7GVZjw0a2Kj3a2fXYGv91B72IqmSv0gGrkWkl5UabTa+4DARORICQwvVngln8OUj2xKlxVR/NsKVbUu33T9ofgNUBux4ZSVjFJwq3hQAky+ktt5mzYJBsDsu5NXMYtjEJK0N1w9h2hiVu5VhElqA9IegybASw53peaN+DALfF3HUEyTYe7PZoj77tCOxiWM1vdrGV6xmNDCuvboPQNx+AVQjUSK2RQpfNpm9cBgKnI1BiUtIFPGZzvHkmO3ywASXtpfpjzEP7LobV2LCLrYZvdg3kB8BRjTSYdtls+sZlIHA6AhzjSjaQQzg+Idtyz7lk8P56l1UQe7pVJzCsu6tw8N9EmbiVUBdm7Hpjt8uwkYTdRDsaXBwBHqEt0Qqrqf2Qd/Fh3rp5ExgWxuzaKNzg0eXBFFwO++zM6Gp8AFb7upJdG7RLFAKBm0Cg4sYw7PFhbAm0iZa0hGIlM0z9MVaNM6zmNyvTbIa051LORJBs6WkEV7gaab49xmajNC4DgbkIlGJYtMBE8uPauRrr0krLauCB95KikqiSauSUviqJKqmu1JdEoXqcYTU2LA2gZFDpGYDKzzG7fiCb6lUj00rKvTab7nEZCFwBAfemsRp2PMOq6igoAicwLLq7UrG9P5DVsVFwGTaSsClEUb5dBK7GsJWYejXIFdWVrw6wai/D9iZhZUjumEuRdtcPZA1kLsNGAGtQisvDECBc4KzGZ4rGzYxZ108l95tUZ/z98ksSYKHKC33OtWqQYTW/OcZW7pjdR2J7fyCbzoEamVZSHrPZCInLQKALAVj17u4Oz8f9+Dx9+pR/GDHxZotrjLum3JZTKt3ICcml4GlAqSuqpFfkl751RQ2YVBqg6B18t5bGhvjKgE2NDIv/yQ0unh+o7FElA9RI02DMZiPk0V7Oir9OARCnH3Ck/aby7yHM46vcieK2LalSvPQUk/YPKpdQ4rKJDwC4okp6xcLSt66ofFAtNa4o0Xtphh34gWwKh8uwkPvm2SoVEmVFgCMnm9PBYZFqn1WA1Lqep96vl0Ch9Psrwigeq6q/GXa/AYdJYKuAVibGho2W12Omk616O/SRW1X8Her91uU+0EylSRtUsD+k9e1lMdJMEqFEu4RomSJAzGXAvMVLVmM6qAPK9Yf/hxeRWF6fArbDAwaYqnD3klmYl3hjkyJOtGokD6v5zfrWUZn7UtyOZOm1Mz+AEDXSmDFss5HzCC/d3M7N4XD8KOpPTcEOw4mXzRtZxx/X3PXFGKf4iSsHMtlMs5xo1UiWQHcS1+4WKEuIKIJs+2y/yB8+0KmRxp5hm42cR3j57NkzJqUE7E0AAr3WI8qbGIUaWc/YnOLqLFg5d6qRFGblDVw5JsGd6tXymValEX5jmf9jIaYz4MYueTM3jMX7aSk4Mk97zjhqpKJMgQWWWxI1gcBSBDaZbtjP678gl9W0dGiucJfy9nCFanEXdSN6Z1k1kiWQKAYG7HodQcp0lOluariUGFaw6P2BrJHmhlqbvm6ExGUgsB+Butfx7fBZvh7Duny0fzibEtykpxt+booyDXIhjLERvbOs6mZYzW/W/cZAk1+63aHF4R/IpirUyLSSsqvUtInLQGAuAu5xTVXsuX/ohhEimTClkXrUEinwYBkP6vLZTPKajnpJ4JUvtIqp2rFewJ58R3F505VzmlUagTcWNI218wyiclI4OMVLbLvzTOEKR1HjgaIRimgWCLQgwMnMPbFRyU2wFgluG71pka4gLQ+4OsYYO4kQ0eJqr1fmfIrkepfNb/NFDY9v9kobnGLVO6kFLWXdnTC3pX2pTT5adQ529VKvxnr3fBRJ2Eb0otl0BNJAlRWEf8IXY+SltlWSsASw2qyxUHrggQC8UYJppkSh63rPdoLw/CgwQEHHW9XHsCktGkB7L/OUiswEPLjT87DEbMUiecDtegcV7QMBFwFcWn0SbnXb9FayUpS80gKKBlaQmpeKkvKYwSlXiBzYrXeM2n6WtFlyxLAWaR0My7Sl28jOgzwm5nNJDUYrrGOFEnePOcqYDdErEDAI4H7q8ISf5tvey1SaipXCwMKshMPIHD785UnS4YGb7YT9YCANIiAfbFUrw0Kv5ui9/yxvUGMup4SZ6Yksdb793L25DHBufAgD+LAGNn0dVLvabxoQDa6MAO6tDrlnv8evSiHnGIXhrmqYWxhGNY3JkDzGjDknzk04LLWqiWGZtpwNMWsnZ5mcCAJhnOG5lI4V59tpbd0wFyJcCtxw37wvI03Xm7o17ccWSa4iai6IQDrphCwDgVjFw4c9Zx3D4ueGZLnsWuYMSleHFIaHqf5wpFVFhmUi2SjYPXJuTQcMSzLgMfIyW9PwvoSbYoBYC02n5qVlHFpMHXBrnZu8AFDqQ2CFFvyVj1ZiA2WaaV/Kaqe2p6CVU2J5VReFSyGQuj0zzmW7Q+Ln6iSpb1OZOljveDEglWbKO73RpbNGa1lHxpj99CrgHGbVvxg2XflmYO2X7USZwteeBZ9iZDocvLPdxY3vMt8iCg7NB67f0ka1qP1QqtHLrGtcz8IzuuLywSCAq5jABf+pp5VwlTT+TR0YR8JzdoKDkFRmWm5kw4oBmGeMZzmw/CtdUKprQYyhy1gkV9JyjFX/Yth0d00h7iq3UwN+ptgZrimBQv0UI82IcnKsGKBfKYFWfCW1llXEpOIoaMfhVI4UcCmz6mhs2sTlg0GAycVtxBmMN8Is8B3fygdXwXNMG7mk5SzSwR5Xy6yYkYnL9xUcngXCENTVWQVozOkeELTNXB9YbdUTzNXJ4x8K6NjMBqJt3AL8yIevZJ9p/DUtL9CSSWX3bn/DS2okM8THNaleqQbTDBuY49LLaEpyeB+SQIRD8EqUzWbSAGtRjcbff/897QIUfIUPpZVYVfqvkWmzKN8uAsw7/sMHZukaBesUbpruHvyiksUoaxlSQ0XjWm43nt+MsXOIipZemEH7sd+ntciXNgutmrshPBJpUKFEH7hgfciGNGU6WU6mF2ss9wa80DSLy4eKAHMNtcGblYiBr6AbXGVRNHcktiwB1k4pjGOkQHH8SFdY9a8YNl/kUeMi8Pz5c6Y/D0XzxvyY2qwZvOrNmzemJT8DZ6NOK+l1f3+f1kT58SBgfoPPdj49lrwOmGaw0wPzsZHOsmrk/bBjFj+YXkAPvTIcgo7NQeWnITbnvJfZzFlRpIfyZlHzSBDgULz6XHwdJK852FlWdb9b6zoTc5YlQqwEsC2bbZ5fcxkWUbC2ZB5gWzKwDzhmOWviQm8gcDwCEcN2Yy7RJRmxlp5wZdqMs38pNuF2WeWOWSokyoFAIHArCATDds8U0atk4lt6GoY12YAWCdEmEAgEbheBYNjuuXv9+nVjn/xF4MGwjdBFs0DgYSAQediF82gCWDQFwy6EO0QHAtdDIBh24ZwYhq0kYRcaEaIDgUDgPASCYRdibxg2AtiFWIfoQOCSCATDrpqWSMKuQjbkBgK3g0Aw7Kq5MgEsaiKGXYV1yA0EropAMOyqmTEMG0nYVUCH3EDgwggEw66aHMOwEcCuAjrkBgIXRiAYdsnkDCdheQXM06dPeUPjErNCaCAQCByLQDDsErxNAIsOfgnWoomXHvBuOj4tjaNNIBAIXByBYNjuCZIw88mTJ3d3d7xB2e1vGLbx7XOErsKt7tthXEVRGQgEAldGIBi2b3Z4MywvchUehEZLVGgYtj2AxRreKdP7Dxf6xhCtA4FA4CgEgmE7kOZfTcibYbWPYVKp5x/MmGM+DxJol1KBAFakmVdxl9pHfSAQCFwfgWDYjjnK+dSlzvzN3PLi14om3uotr0OEXkuvN6x0j68CgUDgmggEw3bMS/4PC/K3xBKKygtkU/LN38OdaiWZS7aBsJcnul68eJF+FeVAIBC4aQSCYTumz6RT+VduhhB5SEtD0TSSJfgt3ROjC8QKBSM8/nNMx2RE00DgJhA48h9M3rouYlg978OGZjj6b2AgWfkKClYfgECJUtMuSNOUa/5t2jLKgUAgcKMIxP+aVQ5sKkjICVfSGlok/IRzuYRwJYcAvb58+VJlpf9ElpZkA8ge0J6gVbO68KyJhbV7FAKBQOC2EbjRneFEs2FSSQWYiYc688AWOyFTiNU0lkvkIO3EsYTqQCAQWIpAxLAu9W1XklclCIU9pSkcWv/vsKY9wS8hcDz3ug10tAgEbhmB/wFswX9AT4fawgAAAABJRU5ErkJggg=="/>
  <p:tag name="POWERPOINTLATEX_PIXELSPEREMHEIGHT#4D5F785E32203D20332E3030" val="100"/>
  <p:tag name="POWERPOINTLATEX_BASELINEOFFSET#4D5F785E32203D20332E3030" val="26"/>
  <p:tag name="POWERPOINTLATEX_REFCOUNTER#4D5F785E32203D20332E3030" val="3"/>
  <p:tag name="POWERPOINTLATEX_CACHECONTENT#4D5F785E32203D20352E3030" val="iVBORw0KGgoAAAANSUhEUgAAAcsAAABsCAIAAACKDg7yAAAZVElEQVR4Ae2d79UcNdLF8Z79Do4AiACIAByBIQLjCMAR2M4AIjCOAIjAEIEhAi8ZQATs731rTx1RKmkktdR/nqfmwxy1WipdXZWuqtU9PQ/+/vvv9+KzCwO//vrrL7/88p///2iDn3766QcffPDFF1+QeP/99zU/EsFAMHAHGHgQCrt6FP/4448XL1789NNPf/75Z70tRPbbb7/98ssvQ2rrRMXZYOAqDITCLhypv/76C8X84Ycf0jYIV+XQBLNahpCWWnxCZ5WTSAQDF2UgFHbVwLEnQDQqcetHH3309ddfc/jJJ5+Y9n7++WfCW6PClKEK+Xl5Uz0Og4Fg4MwMhMIuGZ3Xr18jqZgmIP3uu++ePHlSb4adBMqzS5sWa6ybVol0MBAMnIqBUNj5w0H0KlsB7KsSh3744YeNbTx9+jQPZrHw+PHjRgtRLBgIBk7FQCjs5OFg75ULfDYHkFdi0t691K+++gpJTTERyf7222/tMp3WjXQwEAwcy8C/jm3+7rXOHSrZeyUa7ZVX2KAWkprSgjXZcEgzIx0MBAOXYCAUduYwEcDKZb7cp2J3tdc6ooxGm1rEwuw8mMw4DAaCgfMzEAo7c4z0Ap8nsXgGFp199uxZbwNuxCrC3WsqygcDwcCxDITCzuTfPAyAaR4k4HmsrjbYcmUP11RR7Tb5cRgMBANnZiAUduboELrm5gbCz1xh2Y0d2HPIwUROMBAM7MlAKOxytuXGV1czbC/k5V35zotFTjAQDJyHgVDYmWORx55YdzNnthq2goFg4KwMbFJYbp1/9tlnD/o/PPV5BkJ+//33R48e9cN/UNpa5e6WedaKQzLP0NnAEAwEA/szsElhubHDw/ADoLlvgzoPVJxbJf+haqP9/I6WVORZKwjRhwFIcDjwVKxrP2LhxtGJYsHAeRjY9Jsu7r0w7Qf2Gek/IvL5558fSMTLly/HokvCUsAvfSfLxx9/bHZd2Zl99+7dgXRF0xMZ4Olmxvfm2yq6WpRnsfm59lLP7ILUUlioSL2dLuDtx/6IcSYq3g878QNTqA93z3mPlPJrLpwlnzB2Yru9psApqNx7SiDkLE/+A5LuULjX/pby7mUBYLbYjLqnYkB9jzV+u3fhMLiH2ESeTtVTFwxd5inG+jUZ3eEScE+VWITqPZeC7ZkIkygpTMlrUORQv/Gt7a0MWxBIYBC/VFSKGa8dNr6xIrPF4OFw+zzciCqqT2TAjC9agysyZdqb4MIR9cFVTIiAcrUb2b8kbqx7aCkJzEf5mO5QhhwitqVQl6JarrAEsy6nZC5lrWKcAZORc6NFTh2r/rmTHchVhcY4NcwAPlb6IDQMNx6IVqK56Ycc8plQpejv5H4CeNNrAOdRKnpHT80soMuLgp7VqFYpLBwJm+IWhlkO8aRhB91SkcVf4lZ8V0EaeIvGsgV2Dgm0YG6pG2WuwoDxtymHaNBpu49omlWB6U9mHTBzQaaq8kNOvUrX2X1QrVJY3YdFrVimlCNNwF0XHbMKCzAurzCoIBUVCRbPWW312lH1T/Hki3yv2Sh/NgbS8Z2SRr9OuwyjAEYoCRsbR4S6Rppnxem7oVqlsMKpyCjRoutGjSxPLCZIQCXuaAZeQM4awgHYueLLSjBgKqqcmQF3Ogxn4rEXktfeOJSumR2D7TM0l9d1qJYoLB0Qd0EycHQ4cr2HYntOAx0qiQoVpMG2elu91GXZHU7BbPekUluRfywD6ShvTPdKw54dZ8aZCFQEoRdDPlW3TNKdUS1RWEZd/EaH33UjIsperreUJx4Eho6xgjTYbm4PbcFQqosPmYA65LXE1R3INy43dshW5s4xSi/z5ppMrx177VA+vx813PedUS1RWO2DsoA35G7Uvh0zMCSmCkgAwBirgCrIFNghm7AaXCuSkFczfHfsUAd6LIGXbgni9iEz3xvcMt+ZIyYEGbtVvj+qJQorXPCtY+nK2Z6bjHK1ojE1wMyAia/vL235NUsKUgmMxF1iQIXVnRd6Nk9Qfucrv2HazeYp0w1XH7ZGxTyMHVhm9kc1X2ElWsQ58AYlNGeHAmOrkNpsT0jraXMK0jjxwJi1w8hLGnnFC+PJgZylu5ejXkfX8AEGHRfFP82uJcVQBPI5S5mNCrUnjcwj7aMkUjUYQ5LPWcjpMnUIqvkKq/ubaSymmSnv+FMXQWOF2RaQcJURUgsuHrDpHoKWXJogZFZCYCNFuLTdMH4sAzrox8JY13q+VEyJXUwECo1dEckhqOYrrF74pHqRb3+Ik60bY7VMCEBbRAGaQ0JBCgz57l0SU4MD6VRewXOhCGWgs1ElZUC9Ls28M2l3sk+JXdIpIxwyuxt5OwrVfIWVgJHvtOfwq16VJqbwnjZk0nJdkEungEyRkGb8TPVFh4hpupymwf6iFsPsqRhQxzsVqllgch2kv1OMEycpdZpo1JCjUG16P6x2UhO80xr54FAiR80vvYuspLxacUuC97nJE1pm/0VBGuMGszk76xBUNESAj0GEnqX1m2++mWU87AQDhzPAlbvBMGtmuXby5kzrcpgXc625deuZrh1tbrLCaiiet5rvoYB7qcKyaiH3iKx5Ea2CNMTlmE2B7YepvBLGgsRg295EWAgGDmSAv/+QGCvF4F4ypgUa064dEz+5pg5EdWcVlnfosowwJPmVhauwLAClQNsds4HMXF4bX5bMX93wIfQeaDSqBAN7MuBOrnRPbAsYd75wOcjMqps9ENUShUXXci5cluViuc7OwFkYl20X1rf8T1xculcHsKm8gu3t27c5MLenLBUA5pNT6paPzGDgQAZw1P1bv9nozQIrMEujMxVW9zddtXIj/PyCYkpXiVvZf+AG/ePHj41BBWnyXcymzPBhKq/c13r16lW7KdlIcdlrNxIlg4F9GHBjpomTyzXlNpr21y3gmkprtaddU9LoTIXVhcJtz83UKu2duVkSDUXFkCS+88KlFl14efWBHJVXIBFT997XknFyrwAGwESVYGAdA1xvrTNesVya1FLlWFT/ruDuPaX9XKdWLZBkf4Aw1t1XVZCpqXWbsKm80vTAlb4ADoVNxyvS52TADRV3gFpvt352HTxpd34MS6Tm6kjppvncFYZ/kKVjSHwpVHQVdtGSoPKKPoLKpaU+wPybr4yT+yRGvW6cDQZ2ZmDRpt/NXtTbrZ+9aXy4gLQ7TWF1f7OiVohvDndi/9Ej2Rlw9wdoWkEaGBXMpmT7IW0hiyL3yLobUFessfDwked5KRYxbIWrOHUSBtzwZa73liYCk6VEwrGopu0SaDcqagU7WkzpQIPy+1F6tishD8CyP1CKFvPWxX4FcxcALYy8YlMWDxp1lxYt3JKIGLaFpShzTgYaH5tpAb99Kmkr+6CaFsOqeFXUypUJuVeu3R5OvH79Ggw08fz585IRBZkWoEpvgJlWz9OpvOZnx3LmIhzDELV2YIDrMDz56dOnPAH98OHDB8mHnGfPnvHw/A4wxppw59eYqd5alaYrp3pb6S1P05Nj2NImrCBbp7DseLo/kDWMuFxXlgRTveVwhbzORdjSiyizPwMIK4+auC4qYDjFhx0wZhlPIpbu5e6PPFqsMDBHYZEVuSKua8E6hZX9gfwHsmnPFWSaSbqO2RSuH66QV1p0easjibMXYoA9RBxYL+YQUHySLTXGXYde5JVv+sVcQ4v5ILL4/MSr3QuRdhmoU955o3eWSFQMin/k1FSqtJwSs/glnlcpryANADy7Uqvr1ESxTkEykbpgROGTM6CDC069mUkmOoszV8BzVjVXjHDInYxKld1O6QqhvdPERAzMBTWbJqDObeVwVHNiWNE4OlyXmNJ9QEK/0r2plEQ3zf4A5HKKJb2+mCvI1A4Oev4tzhJvaUf2SfMwnEvjPq1vb4XhZqGt+8n2VtotsN+K31KeiUPipivyyKM8ncK3tIKC4B7UffLkSXu7K0pWtGxFc8ZmqfVSvqm+6JDWZyosUWRdKEueLTsMY51kTaMb7g9kjUFXGupLgrFw8/DNmzc3y1y3ABuFpQjiWp3q+tXy0q6JvCL6pce389aZRHgyfqsiSxkJMg4X2Rxt5Ex4lkD3N1vUyi3jal/L2NA03omy810vryBNMRePKROHwsCx4cCsUThbLxDZdnkVEhBZeW9cygkie+bHDFKo9yo9QWFVH/dXK1m6CaxuXl4pSDO6+2M2AC50CNtcZV8IsAs13fd0C+yZOXx1j8PnHWGAiCT2xB9t3WRgwi6BileLWlFGyys4cioPsWoxk/j++++5UGITqiUEyBvFGnpxU5pNo/f5EK7evXtX+fHM+cnBW0pbVXuCBwauiyBuua5HYbl0S3fYSGOTF2Pu2Zdoq87ANIW9uQkrOCiWA0q9JD/r5vBgtuwJyk6WWybNdBW2ZUlIjUQaBkrvlwhy2hnAG1HYjUyyVHD7wfg/Zok8WmKOdrRRcgsDW3cJdH+zUa1YvXO4uEWeWc9hrUaXEdn6vTUxoiCNzUbMplYcBgMbGUAcN8qrAEBhcyRMCh6wyfMj5xAGtiqsxoaNalXayCMmbe8/O/q0i6l8K8o1oiDN2UbMplYcBgMnYcB9oQeRhwlsT4L2fsLYW2FL+57td3jbH4DVEXUVNjZhlZ9IXJcBN0q4+WjNdft7OeRzFLZxE1bYccPYdoUlbmWVZpeg/TrLVVjXNS83fgH4njNQmk3x5NZJHGOTwur+ZpdalXyihRFuZHMF1PIArFpTkJojiS7Mpm4cBgMnYcCdTWBzo4qlmN2b2EtbTI2XWi/lp3XXpWl9k8LqKHap1fDNroH9AbhTkIbHLsymbhwGAydngJ8k7Iyw5Z7zOkiuqtDc4agOUFh3VeHC/yb77C6xmYAyuhv8pequwrLyl3aES3YiPxg4IQOlQIGZEk8UnGG8Jigsitm1ULg+4epgShAX+zyGQlu990ldyy6GtLlIBwNXZ2DgIchFXZ6o9S2hWGMv9kE1rrC6v7mPWnFrC+IQ2a7YU0Ea0vfBbBqNw2BgTwba7x7PQlWaVhO1vmSq1DRdK50qmRpgo2SKpscVVmPDUgdKQEvPAFR+jtn1A9m0XQWZZpLuxWyqx2EwMMYAz33j53y6HgAfa2t/hR3DebdrHaCwENq1FYsvErpSq3d/gCquwsYmLMzEZ2cGcGP+aAvfY3XnQ4KXw068UN25O25zpdtNbuG5mZWmK6fmYsit0fRWhe3dhBUQbp9LkXbXD2RNJ12Fxb9NsTgMBpYygJLi88YbiRjumCuybCylsWQcFaq80OdYVIMKq/ubYy7i9tm9qOn9gWw6BgoyzSQ9htkYicNgoJ0B8xIsrUhUwXvN9fDqCTdyolOl4Gmgv66pUrtiv3TWNTUAqdRBaXfw3Vq6Go+pVaPCsvLLDS5W+8oaVSJFQZoCY5iNkXt7yB7idfuO0w840vb+Vn7Gim9veYdhBVtJWSpVNp4qtTjxAQDXVKld6U7prGtqjAHXlLR7aoUd+IFsSpCrsIh719MIqcF7nmYnkcXJvdS4EDM8it/1PPWUrrkzcLVl927HlEZLRli9kJWJsWGpIZNfj5mORTW4SyDiNbYJCzstMSyxEss7TVTWf0O0OXQVtj4YxkIcpgwwHFeXV7oz7E4pFedJV+Ss9NDOUvDu/HJn4gCM0vWT22hq3y2wD6oRhdX9TRd32rFSuhS3Y1mqbNwfwIiCNBiGMRs79/DQXRcvx8MhvaiEk+47XrezepSfu+3OCuFdO4jJzZ2fA1GN7BKo9ru4W5yjxIgySKBBuIT94Qs6BWnwDGM2du7hIduFDEqJ2EsQgrweEsOiAi5v5MudhmH2XLNYWyTcN3EyYVlOdCJL+UqgfdNgWsC100Lgkaj+7v/o4NHh/tr/q+GGsXg/p4VHxon5PGxfQaYjxAQbNhgVg4FhBtxXxbPYo0TDNqViKSTfMnc2QnIlb4tWKB53Ujf29ChUI7sEsmyigF2vI0iVjrR73SRLn3DR+wNZY99d2yOANSzF4T4MqOPh2zg2HxTnzZs3pYu5RlTce0Rf8sK0cuDtXHc5kbAph9qVkxtBcxt7ehgqXR8aE9pJ+tZYxS2Gk+Xk4ohyEUeE69ZqzFSQpgnu1TRaiGLBwFwGJKTAwyeaLe14NIZ1LhLmyP+tAC9ebDGiK4pOQETfba49011LCKTaLRyC6r12fFJSB1Wu6Hura3m1o2NAgksecUQkUksOJFzj2N/iNAMwokowoAygWeLqXaKg1d2Eu9U2rGU8x2auLImixvYx8itILLtdaM/MJ3XvcnUIqm6F1XVgo6PkvRX/4xtfbOfdLenu18QmrMtVZO7DAFIl+rXx+kzRujOIJsY0sfTG7mG0KhQ6r2lCwQ8k8uVkQIL2R9WnsOmgDnCUVildyKODYy6SGhdX1qGVxPDanlqOdDAwzICGsdtjCDDkYoGfD6uYO2Vk4oxdraZaIXYAPEzdLGuz7EhHWqx1KCzCly4jGy/kgSi8m29ADw+DVCxp95ijbAQT1YMBZYAZRAAhDr/xloCKdTp9uJmjbXUlAJPaMenhi7/85tJwr5U3wcZ6MLzjtzOqVoXFOcyl9/Z12LAGd1PCTNf5ML5du296LeKuNwoQ9JuLEKx2lb8JIAqcnAFcQqPFYbmhoghN+r1l7pSmjNofZjWNybA2poy5Jg6H6tKRPVE1KSwjmqshZG3ULHOZg0EUZ3gspWLqweofktiItg7MpYh24c1diugpU8IglPLDE6+OMM6ehIFUHweizrS6+s8WeYWWdQqLnxs547Brmuf93T5B9kRVVFikioUCD8i1VceVBCpJh8fEyyxNw+sS1wsAELQaIKQgJU0MLlCHry/cKQpR6kNwRSv4Kx/NpHXSFNPqpBWnliehmRsnjDYUiXMygB+qf+IbjdMHXTBTRoxs3/5iRiiePLHRG105S6dDZYyYRwYP1FXKt5/aDdU/FDad+aZj7YftQpnS174LPgVk2h10bVhzdaowT/KO61ma01YUP5Jq2mXUNa5nLrW7S5S8HAO4QRq74D94i/EH7RT5yGhaXhyYHOxosS0JvDGdFGl6exM4trliYzow/SuAaVTngoChSuNSVDGbntoH1T8U1l0hU65b0u3SgCQpdyXfShmR9BSQpiO5OObt5jkqoBVfSdEyixhUHIXW87jATDnKUDhvNHLuDAOMb+oe4pOIJsqCR8kHP8FtjLtyeFOhelkCjNsQTt5rqlSeWWYWCQ5hAN1UV2cW0GIu9/CgZUr2x/JXo3oALB0//lBA+2YWEC3jJtBHPpySdabx17Ty1xrUYn1uf8NLCpIR4oOF3o8CpiKOxRj3/n6RF6kJRThE5Q3KWkwQgpamafHt27cpZqjgFD6UZoLqkBfQpRgivZoB+Rs6Xa1vNoefoEooTq/H3rRMAf5ylMkoc5kmaKhxLrcYlzL8pwOLhzTRUgsYlG/8aWyLQbfMQlRjwn/PayGFEorignUqjGjK6OaXXe4EwwvrxuPsnWGAsUbaWLPFr3IVkMA295yLMkBHmDulMI5VhFCPSbEobi2RtgLVP2LYfFwjx2WAfwll+PNQNC9MhIK7pPl4Fa/8SHNIv3z5koU6zaTWu3fv0pxI3xMGzPtccLMV4ep5yDT9Pcl12yxU/z4P0VdBAvUSchJ03MScXw3pPkxa1yzmBDJsD6UFIn1/GOCKePVF8anIPGd/Z6EaeXvhqYZnfzAirEQWLYst1x0GoauwmEK15QoRtWUHdvr+l4ERh8FAMLADAxHDdpMs0SUb8C010cq0GNf+pfCE22WVO2apkUgHA8HAVRgIhe0eKaJX2YlvqWkU1uwGtFiIMsFAMHBdBkJhu8fuxx9/bKyT/xtjKGwjdVEsGLgbDMQ+7MJxNAEsLYXCLqQ7TAcD52MgFHbhmBiFrWzCLgQRpoOBYOA4BkJhF3JvFDYC2IVch+lg4JQMhMKuGpbYhF3FbNgNBq7DQCjsqrEyASzNRAy7iuuwGwyclYFQ2FUjYxQ2NmFXER12g4ETMxAKu2pwjMJGALuK6LAbDJyYgVDYJYMzvAnLK2AePnzIGxqXwAqjwUAwsC8DobBL+DYBLG3wS7CWlnjpAW9s49NSOMoEA8HAyRkIhe0eIAkzHzx48OjRI96c7dY3CssrXVre5ELoKtrqvh3GbSgyg4Fg4MwMhML2jQ5vhuVFrqKDyGhJCo3CtgewoOGdMnf7faB9jEfpYODKDITCdowefzUhb4bVOkZJJZ9/jjGX+TxIoFVKCQJYsWZexV0qH/nBQDBwfgZCYTvGKNdTVzrzN3OX/hpE2+at3vI6ROS19HpDLRyJYCAYuAoDobAdI5X/YUH+llhCUXmBbCq++Xu401bZzGW3gbCXJ7qeP3+enop0MBAMXJqBUNiO4TPbqfyVmxFEHtLSUDSNZAl+S/fEqIKwIsEYj3+O6RiMKBoMXIKB0t8uRn7OADGsXu+jhqaA/g0MIiunkGD1AQSUKDWtgjXdcs3PpiUjHQwEAxdlIP5rVjWwKSEhJ1pJaWSR8BPN5RDBlT0E5PXVq1dqK/0TWUqyG8DuAeUJWnVXF501sbBWj0QwEAxcm4GLrgwHwkZJZSvADDzSmQe24ERMEVZTWA6xg7UD+xJNBwPBwFIGIoZ1pe92JvuqBKGopxRFQ+u/KTDlCX4JgeO519tER4lg4MoM/BfaeCuiiQYOTgAAAABJRU5ErkJggg=="/>
  <p:tag name="POWERPOINTLATEX_PIXELSPEREMHEIGHT#4D5F785E32203D20352E3030" val="100"/>
  <p:tag name="POWERPOINTLATEX_BASELINEOFFSET#4D5F785E32203D20352E3030" val="26"/>
  <p:tag name="POWERPOINTLATEX_REFCOUNTER#4D5F785E32203D20352E3030" val="3"/>
  <p:tag name="POWERPOINTLATEX_CACHECONTENT#352E3030" val="iVBORw0KGgoAAAANSUhEUgAAAK4AAABECAIAAACXsZldAAAI9klEQVR4Ae2c3ZEVOQyFYWvfgQiGDCADIALIAIhgIIMJASIAMoAIgAgGMoAMIILZr1ZVLpUku91ut32h732g3LYsHUnHsvtnuH1zc3Mr//v69euPHz+eP3+eF1k98vv37/fv3z9+/PjBgwerJ8+bIKEgGgkCLty/f//i4iL1jG/0RAUVCr+7d+/iHg5fXV0RhYJkzdC3b99evXolOoljzZS5Mrj85s2bhw8fFnKMOy9evPj48eMwqDuhulV2wISAoMCJL1++lGfp0V+/fhEmGACftDZCrMVOrU24SbAGLG0YLD/jDqP0UO12dWRXVOuooENDRAgWzCCpkEP/6KH/2bNnufXExF1DtlE54LWntAHs172sTsMJXKb4bQQQTt8bVTsVTLDqLwlW6OopdJJdQ18YT2cZG9SXXS8FoW/NG4NqNBUINFtGObKzRlnNJqMsxEowzDUc6lX5hqEaSgWi8wfxYO3KxjWzWWxng+fBfqjGUWGtD5XLsYsYWTRrmoNOg2Yyl/YIaWw5SA5GNYIKbLfEqCGyw6aQeJ1CtgnS0GbdH+6afR+Mal8qDLi/akuYnsW9j+YB7fojgtYjbThkDhysBC+22DMeVS0VDENN7Pwl8jiz6PApCJgNfktJEHd8YWjYJsajqqUCTsJ37q3xE5qbnRUqAJ1+RpFprq7jmUGSDI8h8UYY/sRAcFbpnIJqBRVWOfOnCHtON6xg76xZ07DNP6Hys1LPFFSHpoLfj8nZ4gOllLBCg9tIU2womQV5PTQL1T8G8aEufR3G/S5vGn1VIME/f/6sCe8sVIemAkXb5Ia1a3raLkM93lyo3IuF2sK55c5QTzJ3XCp8+vSJ462JnbkPNKP1l6GecLkbnRNRHZcK4Zbsz2smVZWX4Vc53Fnw2U5Zw0RUZyqUU9N5NMy0trEooIV7tcXocang7/6JbLibtkU8VBUa1fpDgVCVnlXfDlWJ0YNSgU8C68PXUbK86OeiOigVwsXXMeU5VWW75dGczu39h64K/t5he0BrNJTtlkdr9LfJiN2DVoVcoe51B0FKcqoKu8BcVAelQm713LlzJze0tj98tLBWiciPQdVOBR6jfvjw4eXLl0+ePLl3795t9aPn9evXPC1p83zArNz6m2t6Lqp/G5yHATw4K+BmiB9fsLEyeOfLm+suD/YboJ6n1EdgHRXY53jnxrs7MUCmuU9lU+TtS3oBIzzgX2Q4j0AafrCBv4rpWOgEwPnfnhHQr0d9O1liiFymSwhBsr186mE0kUNmcclNSxKY2EhUTu6kRkdUsD+p1Y3cZ9DTUdWeFTgTUPBxiTIA6Hfv3j169Eh7aNqMknh9imYWl2wuRnL8ZSHoA8DkrOf6B0DCBNZrqUCRZwJs+Pz5c+XGz3ZAbdBsQANr4hTYAJLzz0SglgpMgw2Xl5dmfvkSNvA6nCOFFoMNp3xzoaEeql1LBXjQ9r8sUEL0IUOCCxu+f/9+qECfvrMLVJDyTubaeCD+QwVTGLizQOfpR+dQCBeowGbPj0PilqCwTfB0wWjgUPn27VvTeb6cGIEFKpDF8p1CJXRPBSZyu7X4VU+l/rPY9ggsUGG7AdHw9OlTr0oeQPn+c8+UCAyiAr7xQMJ7KM8qfP+5Z3wExlHBPHwUV3mycb6xHJ/10OJkKoCJY2mIbL9Oczuzn6FQc856rj9U0r0T6+OokEOf/iQjJ9C9P/wyvbuVnELz+DWJTUc1jgrhWYFAsEec7yMSISY2xlGh4KR8ZlkQGDbUkZTywWAX5GNQnQQVKAxdQlavJFeiOpIypypnGvC5oZyqen+TZE4VprOfrvC9mmSIk3/lq8hkb21jPBXWIjyCfFAVIAEfJ8IAmMKPBh8rdKxRpxDW3NltALaC6cLQ3sAwbasCKafX7HO8lqSwXF9f7w1omH74PcyWNsQ9G8/ydY9uz0VlqwKP/wwPBCtU+Js+Ocmtv9xWqhNW2Q5V5eyKztxoqKoShhELVYndgApmcrqkNqR230YuBH2taG05i+Ey0BPr26GqnF1RmxsNVdUj0ZKhKrFrqRCKal3N7YLm8Q/aqNK5uDc7WDORs1dBbC4qS4UC0I1DYWkSnV3eg6+FF2al11Pw3F/DhUY18lBgDCpLhcICDb850G60tUPn21StmhXaLZSuVcpDPdShwplR9E9EZamQK5v0b/wELUftnRi2mDk+ofC8L5SuRYVaINRTE8CJqKqoAFVJ5CKjdSx8O/ccaRYVQBia7vL9bUiF0JwPVCg2ApX5e6D0nhAK88EZP7wyMg2XOR5gpUFbrylhwrhR2q7fPyEgwZVqZ6G65fFJ2aQS+KHmntzXSlCkWSc5+5+rV1uU+L15OztD3lNW6z2dgiqgAvGVqrUKfdnP8AjSHHT/ZzasOU5qZQzhKD6aEs1KCCXrOz3v166rKagCKhBTKQzkr97/gqR3jOhjoi15aQszKWxG65cgJgruLA553jcsqvGoAirgaioMNBY9XxTwXpHF5nALTQ0P5JLluAjGC3imrl3EWmcvbb30CLYabTEVWK/p4LPxGJVYpZPH30vp8NW3yw+/wVyvSkv6P+Vr9jrFTfyFuM1HmcGoYioQJs6xaf01xyXMXPMRAVQhsTTJdIJXtU1Vb0uhT15z8RPwI1FlqQAUnciGdaynp2xt4QGQ9qMChdDEnctVpxnvLz2r6OiFR6IqUcGwgdCw5Xi4vgcH/PqADW17udYf3qf14lkY98rHKp6j23kgjg9DtUAF0BALvf9BCJzM7X/0k28tL3mipzKmOvFhO3wYJ1a2myDu1K3ELRrsFKQ5RCKdGDXnYqZUrpmCWj00BtUyFcAEFL/KyS4hIEzyI4KmwEpAF0Opfa5p+1UihnqtQjCwwRs2c0kESDDWBSQMwKLnJXFIMjXu1MvsjaqKCgKXFW9WjF49vk34qBA7xUXXHlBtrwc+JWTaEML7qHuAkSuWXnlzz36oVlAhEYI0UA9Y7joQqS2lYo/cNIdvy0QcoR7gVHJQN+AKhYH07MT4HPI9UN3GmPZtVTt9IC+z2CA2vr1cZX28sPF3yhc33uteqP4DW9pd2dP5kDYAAAAASUVORK5CYII="/>
  <p:tag name="POWERPOINTLATEX_PIXELSPEREMHEIGHT#352E3030" val="100"/>
  <p:tag name="POWERPOINTLATEX_BASELINEOFFSET#352E3030" val="2"/>
  <p:tag name="POWERPOINTLATEX_REFCOUNTER#352E3030" val="3"/>
  <p:tag name="POWERPOINTLATEX_CACHECONTENT#455F3120655E7B695C7068695F317D" val="iVBORw0KGgoAAAANSUhEUgAAAWcAAACFCAIAAAAIIa7nAAAXTElEQVR4Ae2d670fNQ6Gk/3td6ACoAKgAuggdHBIBUAFQAekgnAqCFQQ6AA6gAqACtiH9aJobY/HF43npv+HxOOLLL+SX8uey3n6119/PfGfI+AI7IfAn3/++e2339L/F1988dZbb+2nSG3P/66t6PUcAUdgGwS+/vrrwBo///zzq1evtunEUuq/LIW5LEfAEWhH4McffwyN3nvvvfbWO7TwWGMH0L3LOQg8Pj5+//33f/zxx4cffkjw/+67787pt6kXtieEGKHJJ5980tR2r8pP/VxjL+i93+0QYCoyA2U20tHbb7/Nkv7BBx9s12mf5B9++OHTTz8NbSG4U5xr+A6lz9be6tAIRJSBrkzIzz777IBKy/aEgOgUlAGGzhoHdCRXaQiBFy9e6ChDZGUzpXSvhLDGWbYnAOWssZe3eL9bIfDdd99tJdpa7hkPNcDAWcPaEVze3ggsxRRyfLC3gm/6l0CDLI813uDiKUdgMgJZduA0lMciJmuy2p2wxokONRiUxxqrlvUKJ0OAm6yRxlAGj1Ed8AaKsMaJAg2wddaIHMwvT4/Axx9/zGxk9WYk8AW3TtizPDw8HG1gJz3UAEZ/XuNovuT63AWBMz6pEWzjscZdfNTHeTQEZHtyrkMNYHTWOJovuT53QUBY41yHGs4ad3FQH+fREDjvoYazxtF8yfW5CwISaDBgjzXuYnUfpyMwgoCwxukONRi1n2uMmN7bOgKdCAhrnC7QYMDOGp1W92aOQDcCpz7UYNTOGt2m94aOQCcCEmjQ3mONThC9mSNwKwSENc54qIGl7L8ASPQVPp16PT9gWeBp5euNy0c0GQFhjTMGGmBlzxq8cSigTDbGhO5+/fXXY35+csLYvQsTBM5+qAEIxqwBIhemDPBy1jCZOYZCfvrpJ3E5An5+B6R1YQpUxYVk+Fzyfh2XqH2Wz//9rTxfGzb88XXGgILgcrEEJjeEy0V1I4Cn8b2MrLMR9vNp8m7JVg150ZatOqF35d8roBqv5/IhMoZmpcNGcuzfef3ll1+wWUQWIAgW/EhERYVLcORnuPcTBSRR6D1bhBmy+Z45EwHeFmWCYcRCp1R4+fJlocJGRfg/M58poGOK1r7gGr4SctxDtI3YqCAWQLNLRIQsVi8IMSnC7QgRWbIqiQm1Tfp1ISMI6M+CYjhZnCXaF0ea4EIyEHyJyIJFTnqXBJloQika6lUzMEvwQGginRSMjlLp4jgJ4x1K5cBWZylAV4qyqobV8b+s1cX8qG3VncvpQ0BTBvMwEpJ+xYslIapjfonnZPdK+BIaRltaHYbTMFKG0XHAIf4WEhBKWjNqOPnyoKyROsQ0XPCAyGxy6awxzQrZjjRlMP3SOqzMYqyQ2Do8RKWmGEF4DXZI9Q85qUwIiCBlqf78/H1YIzJterkvRto7tW4TFq75HnCWHnEJmZ8YKKt2yhqYb6MgnyAiDZmZ3uXuJJSAPrJDCJkEF1IzeCBj33dSaG13YA0Gr6dimgYgreIu6WzE4ayxiy1CpzJFidiX1CBETd1pC6ul4QD9rnYEF4h62VhJj+vIxLEDa2RNK2iSKLiFhnXrdHrGsWrprVW6rXyJ/lhRopMCjQmHjtqRQnp1MmsJNem0l8pAoHyokXYNcSBZjwifJDOtOTlnh7fXCOE0EGlaVpW0aGYO3hZ1F5kwKvXL7RAQWxDYFx7iyrpWyv4jej5//lwoLMhhKwGR1fzZBFGPJjXPdFEnWmLpKOWskeF0tp3MUnS3OvcOsn/T8WQAt7DKzYfxPj3qWVpYaZd2vlZWo+vorAGvIKegUmQjaV4+1IhapaxXPjqJmtdfIpYFm9/qBJy9Q1kyrXAenFI/zq1ripmDelt35/KzCLBjDfizzGYrhMzsIowFC02aikQN8dWm/QLkIg2btrpRuIEQJnaT5quV0U2iOeSTLjeZzRopBAJlSBzkUCOgJvfJ0O1QdFY26pVK9WQrrLFUy8awxCkmaGQpaXVN1l23HmpI2+xCaxhAAVEUzqyyhvHbaxEFpJeytUuLQg48ulQ0P187YhR3zFfmnj3KZMMWhSesqab5JWBFkzRA6IDx8fFR75KCBNa/mrMM6U48H0eqOdSQhtleGO/nn38udVoTv/32G/rwy+K2Ks1ZowSRM0UJnSllLKqhn/L8z8awNGman9kB8V6JDjlDHRyjddIyRUPbjnUR+os4EWmVCuh3goMOBC+RtOzAC5lTWQMDlNUFnSyzFgawaRH6iPwOY0tbT3QjwIwNcyaduiKTlTMbxheaSNvVBEJSp82SVEGUvClPnQ5HgqSEdEIvQqaFTkMRDdlxLFULHp4OcKl+yJ/KGtHIU806AE2FeM6VECBYWF1Us3OYvfr4CsTLtanT4qWFvVIWfC3ExMmzLJntOpsJOKjBj3CMn1YvWz/KdNaIAFm89N3KIjR7F6SHDmhkEmhkV+lsZhkDmZZ4UcemSZqXe8mWQg2iMGnq9OmghTtraDRKab1bKdXzsrkIcFSZDbCzdz2aVONEIF3SWaVbAw06lWkf5m2TGoOV0bZD4XKn854NPd2hRgRcdHcqKvXLvRDIBhpQRseSHg0hK7kjhBk81IC8IsW4nM8+Wod5rCF0q7vX6X2B0JpIWi9ihQeZpb4nJiMQ7iCmnY4HGsjMemyHl2o5Hc3TeAfd9l3DnDVSl3uTkzXYm2JP7Y1ANhzo20REQ4GP0vsU7FI7TliFNfoOFKS51rCDfXTzwbSzRhWA+xqpSsVbVsqyhkmgkVIGAPediMu07/Miaa4t3CdKSxhJT2KNkx5qZF1nBG5va4gAt0WzBjJhDau5OniokT3rhTL23S9PYo2sDbQDmXMnEeY333yTPUnS/ZbT4pR9i0xZuJcOIpANNHj6YN8ZFQ1Ke36Hk2fH2HEiG2k1eDnpzqvGLqtxB6BZOZKJwDDn+Xfcjfy2qwB7kASrgryiolUyCTS0QJ3u8FLx/I5DDdY8aS5qIOfZs2dyuUvimrEGG6JAGWCq74O0Qiw22/fIulXtO9TPUgZmKswovILwk5i/Bh+r6FJcqINx5OksrXD2QVhdYUJ6Rqwx/1BDTNV36C24Y2lEIaTD5CLEE1sgkJ08bE8KfVEa1pKamyzZdYJ7ak1PTI0camQfZieSalKggMZI0YxYQ+bwkqLmc1J6HJT8+vVrROFq43ucpbF7fgcChO4SS+rmhQ2/Dj+zjKDlkOYOa7otbY1bxQ8R2OSK0E06FsKfLFdGmk+4vCZrSPjaZKos3FD7+FOGWcme2Y1A9owQWxfIXVyCuVeoplVKI5fW53eENei0yYuIKSJahMIYdZMQPRbb9IwdimC3pPr43NaSCe3k0layiPVEFoFoK9o6VbIy00zW4SxrlM9BpUm5mu6OmtIq5K96sm5OWuo3+eGLFy+E40QgojoeMJPmxgn50NhGiVV6hkRtuxa3MJdsq+cFpOHcnNgxJdJgPrgp+azYxNWsnFbjjWaydFSQrydhkybpbKf3Qke6SG9nUEAXFdLZ0dV3WpC8VJSOEZsuVQ75T8rF46WrOzG8arwXkaBNZStZurh5AoRxYrBtXb5g86YZu4SzrApaATKX6pMvE6NcLZWQrnmciaTVsjmaqgAtWyfKTCkD2kWHqJrtpYAjeO7PGqvuBa0YoqBvVtlKNlTypKKY88y6pbAi+BwuGH5sT8QLdWLVI1fBQb4WGNKF1VjP3g7aSpe9yiHIcSZQrA6KCmAbjWsCZdBviufqADePNcpOBkyGVIpP6O4MJddY/cJ1QDL1LXFx3J1Jm52Q7MaZPNootKL+CFZZTZZszSIvd0xWJ8OSVul8LpCUCBHeBAHJzCZQXioLqgyzMkLJyqzPTPFcBWpb1gAOQSGbwJ/qh7daU4/fVvJq11etgOOmcyaYEoRxrxrPpk4Uco4QB52mvrSEvyjPtKxRdVWOdF0mDvqSmoVDDapJSCL1AXZmmKxnTdBhZ9ZIozuBJiRwpiU7teaLf5hLbtXkMvUxHx4cmYzLer7QUEQGKswl3SpNZ5eitBo5MiFRmFbZOvWZIk0AwXuzERYy9bYoy1ZkMjlTeAsy61Vtqnk41ohWGIFbEiacigEij0S+ieQm9K9UGUhTZwpWY9FemiqrCGh/qD9WTMWmukUcpF3ChDKCDvQSzXMu8b0UEKEY4Ir0R0jqrmDLoNjQRZUnXKZg7hxrRBALWUhicAXAOWAH2biKWBKDkidY67Bd4LtLhsPdR9TGXtpG5SC/0BFymI1alHAZE1i7BAOx9QS6zsYIKABTMKIw80U9MsmBKWiVzs8wBFANrQpD3q4o1WpP1sBa2q5pGou2YgG4/HALjCGGMZHcqslV6+P3KZ4hB9jHR62XWUKPboEpcaRq4yG2lCHaBu7ILlepGks5DB+0ESVid0kcizVwsiW8ts4fccddLHeQTuHiJdN0xwXR0LRXjGxSglikZacumVYKR/pHl7BSIYhIwWSKAjKhx+5kIQPpYI0NnygnKEhRm5OTAjGn31P38vz5c2ZadghMjIeHh2xRa6aOENlNtDaP6vMHlvjxJDuzN0gjgMX60x6+piN+X331FYqFB+rDFgl9yIG8iK34lx+KUTPS/6yXQjnmCWDaC5SN4lJziI4jUG8cIqvZBm7RWnIcBAw1EWYkrDAUu5GodIldPdfY6p3X6EWmyBE3vbwUqW+K1D/C+VDNUpTBIrlU9E/rtv81a8jsahNx7Noj39Q49sjeaLfVDkU7x5veVIoV7NWrVypjPSn2QDjRBP+yOUybpdyZ1vEcQYBvVRQCDSjD9u3sELqH3i/JGtrzr+qKu7FGB6C4b/iQUfg3vDGdHuB1SJYpdLcEGELfS6OGTcy/HHX5SSUDhBNtCXfJTPPzt9qhCHZLQxqf25iEkzB9Jh/6Gpe8pPP18qGMbLwWRsr+1nbI0Xf6C4Rl2+9MaeL5F/bDTVhj9VDD8OgB4tDHroaSZ7raLn3x9Rdx8VQBAo3Kb16lbZdyNA0h/3pLsWyiQcBZY8kN8vkFXwwNbAHV22NbyfnhWeTyYf6PPvro6dOn77//Pq5mIbJNBp3qOZw2Lpem9VdzuLOrb7Way19VYEIF7flnccUOWDaJNTR2WZ1sAdWxhq3krPLjmRxAwnThXJCJpA8Ix4VXSuA8qLA3MQ80ots0UIZ5IFM58E2rieef6FAjdYM0JwZti5vAehrH/f33mnli2K/eHttKNlQyiMIeTMgIE1zNvKOyQL3mR8qESx5eLEtoKo1OrGH2puYnqixh78Gf1MAP8TqsrOeO9gT0pwK/LPhPsrkjmasrJ5wyIj9tK/GFueS0r+4cJioLbJZPl2zT3ddqw5S5tMfwjMaqhMoKOINYJ3TBvMJlK5ufqxrjEhhtaXcQB9HKJIFB7e+8MgfKykVuVK5cUyrWMpdc03u5DscHOFD4lWtOK0Wl8oNbS+tPk4bswugl6gjJ5FzvEDQgoz3/gK7YZL5y5SuwhkQ3u5uKM84Q/ONAJFBMdCubYWZpNJPTrkdYA7IIFBlwEOEEWYRa3PCSnOslhDUOe6iBFWQP1Yq/jI6Gp2cN3FTGb8UaTH7il/p3jbgVIjoUEthMwqJCta2LyqyBkvVPdoVb7DBjoEjtWHoUbIigjEsef+phyvCt/FALH0mzwRlpnrY1Zo2ZT2qEwchijrvXz/MUCMnhjzCFxRZHD+8ySlFfgmMCBHK8xHRFZp8Qq1YQoiCWlQmM/AllKYIO+MllSCChhv4YOHzB7/J8ASzs+wTYo7FGZL7xS2PWELpd0swcUOnRSrI8bCpOsDSWQj7KMGeIBkmYcFmhr6YigWupFRwxSG0MmR9EeaiBL43XKl8Dy/CtxB5TjrPG/9mFWEnMT3Twf2XLF9IEpjj4uiqqLo+mrSTMEP5l7Pzqdzdt3Ry+tgB72EMNQwhPzxpyWDByhieASqDRNAFONFXEuWXIOgGYEVeSkz0/O9GQ9QC3S8s+7vKBBhhassb8Qw0GwDTgvABTjS/y+pbkYJS+nXeOSGaA4txZOcBocpSTFX7tTJwwLDkR7V5y1JasUV7HgA+nNAcRsrBydAk0WGBNIhfzwQ4KXD2p2cJAgzqfpTkPoVj54fGHbPkeyi6sYQixsAbH/pd8EqkcaIBkdjNiiLCLugYCzhr/s6P+9MNVg8xV1vDTimvM6q1HYcYauxxqGKIjBxnsTcaPSAwVmybKA41pUJ+9IzPWOPX2hEBD1uGrBhp4atlGzhpnn8zT9HfW+BtqCTSabrhOM9Kcjhj7nI68l7Mj4KzxRAcaQh9nt2uH/h5rdIB2zyY2rHHqQw1hiqvecK30bIZfWdOr3RwBG9Yob5iB+LAPAuhAg3PQS95wFRcv70E81hCgPFFG4NaswbOS+uxTgo4yZOctLbPGtRnzvFY7oOa3Zg1oQt74Jhq6/A1X34MccAaeUSUD1jjpoQZqy8OgWE4HHWc0ZI3OvgepQcnrrCJgwBonPdTgsXFBh9D92bNncnnVhLPGVS07eVw3ZY0vv/xSv8p1h0ADx+Lkony0Mdn5OIrm44nYYnK/3t0gAndkDb7xp/cm7PZ13DEI6MGbH+dmFjvEQNbYgvTBcXP1NAKjrHG6Qw0Ujjji8jdctb0LXwDQ323WTbZIc/cKTcJRNKx9qAhoi/FeTOYoa5zrUANnhTLkvkmw5eVvuGqX5fhm6U5KBItuZZvGCoQ88uIPfwnBb/raIry1tBuxRnBWfZwBuHe44Rr5UBRqSenqAiA1RxKRFfgElr+eP4LnLm3vwhp80R+CiCgDxG9yDqp9a2nIE1gjsgL89fDwoHXz9CkQGGKNsxxqsGPnpmNKGTe54Ro5Ig+zZcMN8GFWR5UNL/EWbQV0ePnypaF8FzUNgSHWWF2dWN6njSTbEfEwN/ZQI7tpX1p1s6KulMlti+zphr61ZDte/jITlCFW4CzJKcMW4anSRv5c9epTQ3jhiPzBtuyZs3ND8MWJB7toar507Ar5NskxqcwZpOAgCeAyx4QQRi8edIFdTIbgQvZCoD/WIOxPY37xv5BYpZWovsklYTbxxTvvvEMMLItbKpnSOx/dczMl3acAV5qZQleZEwI9fEBi0pD2s4xKAI9brY+u4IvyMh4GbL5wFbTFNdlx1PMUQyhI26LoULEGA8Q6WbjGYwHuqjLYyEOwzkx/2MKCLjMgUPv3UMIjQHgDP4Lb1SgjsAb+x8M8tu+SysNI6IAX8i8qVeoj5E3MfKu/QioD1wlCLagWKCL0QrjRFxFgHYzOT3cEN7FX9TusGpNzpyP6ZAbe4UE93Doa+ITLo8UaYcgwb/aBUbijMjSgGgsJoUTqOeTsAvUEa965iyfR4LH9uVmwQntcORr1nMtjskYYe1Y3thhwB4yg6YM0EQo/mlCa3eNgBPKdL+b41fxeYtbQx90VE/CUVXD3+UDTY3ZmgiAzcBd9ok4JM8etH4iGLU8k3C+vhEB8rkGsgclZT07JBxVKswbeIZ6qQCKuwvHT69evw8FEiC/iGsvXoArjsNPxw4tlkK5TErMGN+R+//3364zPR9KIANOeH49g8T0BgiCWEGIQflpMCElgCiIL0iTufA9bI3OTdMwaNxm2D3MVAdYPfqvVvMINEeh/yuuGYPmQHQFHAAScNdwNHAFHoA0BZ402vLy2I+AIOGu4DzgCjkAbAs4abXh5bUfAEXDWcB9wBByBNgScNdrw8tqOgCPgrOE+4Ag4Am0IOGu04eW1HQFHwFnDfcARcATaEHDWaMPLazsCjoCzhvuAI+AItCHgrNGG10jt6M1REbWULxU84QgcCoGnfCzkUApdVZnHx0e+fJUdHe+b8066f8c0C45nHhABZw0Do/AJf75DkQqCC8gklKA0W0E3CR+qgEH48cUKXRTSfPYizfQcR2A+As4aBpjz/avwoRoDWcsiPCpcxsZLpiLg5xpT4fbOHIELIODf8jI2YvgunpVQdjf8rKS5HEfABIH/ALN6LsxTSvyEAAAAAElFTkSuQmCC"/>
  <p:tag name="POWERPOINTLATEX_PIXELSPEREMHEIGHT#455F3120655E7B695C7068695F317D" val="133.3333"/>
  <p:tag name="POWERPOINTLATEX_BASELINEOFFSET#455F3120655E7B695C7068695F317D" val="20"/>
  <p:tag name="POWERPOINTLATEX_CACHECONTENT#455F3220655E7B695C7068695F327D" val="iVBORw0KGgoAAAANSUhEUgAAAWkAAACFCAIAAAAW6J5UAAAbQUlEQVR4Ae2d4bkctQ6GE577H1IBUEGgAuggUEFIBZAKAhWEVACpIKQCoAKgA+gAKuC+5/pGUSyPx2NrPLO72h+Jx2PL8ifps+yZ3XP/33//vRefQCAQOA6Bf/755/vvv2f8b7755v333z9OkW0j/2db82gdCAQC3gh8++23iTt+//33V69eeYvfS957ewkOuYFAINCGwC+//JIafvTRR209TtEq8o5TmCGU2AOBly9f/vTTT3///fcnn3zCduDDDz/cY5RBmWxYSDeSkM8//3xQ2szu9+O8YybcMdYcBAhI4lBikkE/+OADlveHDx/OUaB9lNevX3/xxRepPTR3QecdsWdpt3K0vBgEMuJAb8Lyq6++OuEEZMNCcnRBxAGSwR0ndKdQaQiBFy9e6IxDZBUr5e5RBeGOy9qwAFdwx1E+E+PuhcCPP/64l2hvuZd72AESwR3e7hDyjkZgKb+QY4WjFXw7viQdVEXe8RaXKAUChyBQ5AjOSnmN4hB9KoMKd1zcYQeTiryjYtm4dZEI8Dg20xvi4OWrEz5kEe64uKQDhIM7MjeLy4tH4LPPPiMmWcmZCazB4xV2MY8fPz7bxC76sAMw4/2Os3lU6HMrCFzumx3JQpF33IqnxjzPhoBsWC7xsAMwgzvO5lGhz60gINxxiYcdwR234qYxz7MhcOmHHcEdZ/Oo0OdWEJCkgwlH3nErVo95BgLjCAh3XOhhBwjEece4G4SEQGAzAsIdF5p0MOHgjs1Wjw6BwCACV3DYAQLBHYNuEN0Dgc0ISNJBz8g7NsMXHQKBm0VAuONyDzuwnf9vDpKPpR9uvT7PYIngfefrm1fMaDICwh2Xm3SAmD938C1GgWaySSYM9+eff57zZy8nzD2GcEHgOg47gMKZO8DliokDvII7XOLHUcivv/4qLscWgM8JyV34AlVxIZk+l3xbj0vUvqwfHLybAr917PjhVyETFoLOlRUwvCNcIaobATyN3+MoOhsbAX4evVuyV0e+vMvmnTS88S8n0Iyv/PKjZ0zNS4dd5fh/j/aPP/7AchllgCOI8KGQ3apcgiYfxz2hKCCFyujFWxijWB+VMxHgG6iEGUasDEqDH374odJgp1v4P/FPCOj8YutYMA6/QnL2w7VdmakoHFiLy0WGL7YvdnesxPlIGlm+GukJtR1HD1F9COifI8VwslBL/i+ONMGFZAr4ElkGS52MLgUq0YS7aKjXzsQvyQMhCxsUzI67MsTZCs57lsbprcYqcDeK8mqG7fHCou3FCVDba7iQ04eAJg6iMRNifzGMhSFr436J5xR3T/gSGmabXJ2S0zFThtlx8CH+lgrQim2ZdTzk8qTcYd1iGjr4QWY8uQzumGaF4kCaOAhC24ZVWoyVCnuniqi0KV8QdoMjrP6pxsqEhkhYltofVX8Md2QGtpfHIqV9VOs2YRE7yg/OPy4uIVGKgYoKW+7AfDul/SQUNn0myOvDSVoBiRSnkCpJNKRl8kDmfmxQWG0P4A4g0AFpy8BkFZ1cU8w+gjsmW0EPJ4FKDq/rdZl01brTHlazqQHjrg4EI4h6xbxJz+X89HEAdxQNLJhSqDiHBnfvsj37WLX33irdrHzJBFlXshMEjQlHktqRUnk1pLWElrIdpTEpqB922KGhDyTrGeGTVNqWh9Qc8F04kjoNhy3LCmNvzazB57LhMkNmd+NyPwTEFqT6lVe/iq5l14ARPZ88eSJEluSwuYDOWv6Ag6hHl5Y3wWiTLbQMZJlrZDojff3f71jV5sGDBzp5s+3Z1LRYwnb0reFdwIwssFzFcX1HD2mCwMuXLyVg8JylqOPFiuyMIEnwshr+wKqW7bgZEUZYUkmmkAqffvpp6g4DPn/+PLu7dPnxxx8zBX2XEQdf/eBlXDRBbDadtGzzbxO7Tc52Ml01IqlMuE5WqTJc5ouVlnFrPwTYwybfgEEqowi/aKfCgpUum26JGiJ/0w5Cr5ebNr9Z6sHoxPYmzaUxpANK2Yoo08kKQMfQ8It0zwqzzzssEJnGJznsSDDJEzWUPBWpZVa84ksdcrj+0kxpVgyJpScyS3KW6ovExEK41N7Wbz3sEAnF5bYS0tJRF4AOxslirfGSuReHc/4u3Ko2zKHepnuGdbF9d7U7ZjlIn8DotRUBCTlsUUnUaaZZJo1CF5ssbFWA9myasjMOKlkFN+2sxfNxpMY9TlK1OArz/frrrxvn8vTpU71mky4RZenfJAHoYCg+KGlhZO58OHJ69uzZOyNqcppQ1tH4jh5vLpjABDUahxDHRTvgbuwVzRwRkFNSVr+K2CKz17tUpOlbOKR1WobTbVrKomH9zY6iKKtAY3oOEWj2xIdhh+IQUonP0+xNOL7zP6IQKC3vSWlCATO8o4u5AKMJarQPIWsFmuLE7R2jpRcCOCtrJuBrr82Ek1EbV7qrcFmHioG0GoGZhigvGhKc2d3VS6tDI3nJVovI2jQujS1hMQU97lTu0ImTQKkLjWy6irVXg+AOLyR3laOPpcSdyMnHByWERKAUiOStkrWcCgkuibXcgTJLjaVeUjZYoING6VKkD8nm1jUQVcYLOn0SS+gC5DI+iqMEzR2baNtRhxC1ikDRxV18STYa2ku3Jh3oL+ym1+3VeUkDPbqU5W6xAEMJLN0pM/Qhw+lCQmAqd8hktB663MGOReC8KjV3dHiMlxohp4IAx3jahaTcsbxno2jri9i+dEY4qOOwA61kdF3ItM0usxwftfuCS5IXPXTKvOZxxxKHiU4wSzb/wy+19xQfUx2uYShQzOclrx7BRw4LxEUpdKQzg4cd2glFk9V9k4WF+OrwYa28jE6BcJ73TnoRAq2Nna2+e0hZAxdvlB5igvqgf/31V9GvimFfF2XvFiV3eKmW09G9uOiSR1iFdY0eNNXjzMUkQveyZR4nF3VmCx/cYeF6W1M029vbUToageKGhbiqvAnSqDKsZB/fsHQX37aoy5QwZuey6c2OJFa661GK8awbFMt2RsVmWWVxrMg7MpQWL4vwLbaOG7MQKHKHS9JRDDM5ttg0Pwn+Pi+S7nrQVVHFs8VipRbbXiaLmZR38D0lnf9bFfsY3crxrSk6kO8QIa0bAX7xuGggF+7oi1g7F/nrCtxaDXjbnVdabeAgZ3UHLU92tMxipW6wqTyJO4qW0Ip2wKq72zI553fffcf3Be2t9hpxzb4Fp32gaNmBQDHp4D2A1bjqGKu7i/b8DicvzrGFAnh/PONQRI1v5QQHFvtJ32fRCMrwutABq+5uywhMkc+/487kmOxZVaOmAwHWBv3ClUjIAkbqXQodXiqe33HYof9sleiPnEePHsllpcCfmACNpACF7igonvrdraYjD7Ha+67GHvq1S1ttqWc7IlkMA2evDhoNZiKQvb+QLFV/+QJP4EFDoymLxEQcbp2jZKwdb3YUqapDh606Z+2LwXsXYlm7PS51JEs06gLK+Y4rjjUoORkPISQvvhqGtEEEig8p6/EpXVrCr+i0W1/u0EcVW99LLpIX6cMgblu7p7RFRyvlxNEzuEMiOdNALt2/xiIvv49LBjs8YCvi0X5XBIoOjTtVKF5zQaWZVtuut1tf7tbxv8mLaCxMJ2FCCrNJiJ5Ld7m4B0y524yz0iVLCyjF3EzudhTEZuOSOV7qeCbfoXN0aUcA37WNsXVlSy8uQQRWmmmxsgJJpSYgqawUxPMZdJMXEbEQnJYMkTHrTUJ0974yBy4WanB+/PjxncBuQmrvaPk7mwkmaZe22lK8hFF8Ja8OfeMNQJtokc9OiyRiM/9Jl2kxXDKBLOPt+w4mkg2EJy/JL9b3HXYU8/RDPFn0FxxAQLK23bmDOcvAxcJWexSNpCsly3KXrEeJMghA06TxLERAvWRcVm+CQRxuHDe7EjJ03dZ6OdmkCVPL5lVnKD07zXEooG9VysXZtQ9akbz1ln0SDMiawnbnjiKJanuMH0loULTBfCXrUW65DMK4ss3ntU2L5ZSHj0Mna4MehcqKZKGAejMrwa586ZjQtrQ1mrAAzTawNZY4snC1XXaqadFkd+5YdTLIxXH++ts+vpIdlbxQUazYxN5SipEimShNH5vupgZbjxstVsjXrJHKlZVZx/CmpCMNbRe/xinIug0Udha2BmyzeR1FHMXNms44kvK7c0fd1QDL6mRhbazBM/RwjpIbFbjWZiBZjNjk6zg9oVsMS7yQENJGoQvtR4AqarJkaxZ8OelojHmrm43qClVJd2HP+pNj2qO8NBb6YJqN2YqM6FJAmcxe6FbUZF/uQA/BolhAS5cJJyHaq3wlOyp5WaJwGhs5yZQgTDQWvSqbI22y9HOEPhjU+lI2olyK8ksBIC3rBZEjQ9fpgylLy8phB80kPZH2AHtUyoyqjC6aUKgQ377cYfM9rRZlXKpus/a7mXUdJbfrcGUtMV/mScl8VDayhgYkM1AlonQvWy4uSLYZNRKWKEyvYpv2SpEmPoyPFbMtZOqNUpFeqQRDC29FZruqfS1hQ5kaBXQjbayI2pc7AEJrY8su/IoZMr9kIBfJFeCu+xaQ6iROG44FfClgVjHR/tB+6GjFWt0yJtIu4UIcSQe7LCMc37OACNEAV6Y/Qqy7gjCTqsdqJsf3MsvmsBQY1ofYlzssrWovpDy4GjA9OEI2tFr4oOQ6atd9Fw9eMhxOPzJ37KVtVE/7KwMhh5jUooTRCGPtEo7EkfRh6GK+gALwBTNK8S/qUUkNfEEvS3lpCqCaelWmvOstzWUghrYtw+3IHUSvtq4to2WLiroNEPPBOTCJmMdFsh7llstZ4qqxBfZxZLSbsrh1C7T0oVVNZTxkpyUkMUhx0bJqLNUwfdBGVDcI4x0zGFvSDRl0R+7A1ZZQ27t+xCkFmhsswMhLpunOETIYtVeMbFuSWKQVA5hKL4Uz/bNLuKmSUFgwST0AmYX9WMpIs0B5WYBZyLcidh8pdoYuNV9++SUYuYjaKgSXav9rnVuFX2v7J0+e4D3F2REe+d8iLbZrqOQrEjp1d3E/fpWOMGC3wvjEAPI7flW0QfeVJunH8dKmCX1oDYWRZ/EvHxQ7RKslpTFEyjJoAINg+hb1+Bk0JkIX+u6Yd6QxllTftR7LZetDXNYR0FuJzDS+SRxbTi2/rtWF3pXFnBTjnFPQiwSmb0+CxHwsJ3txR+Jd7SXTynDWOQ12Wq20J2VmYsFsd6yWCd753JsPMdbS5bLaANeb+d1rPHScPEHZmRIpmH7T6GI+prbXbw4KPwmOWYHV7NWrV1ll/VJ+NhbhcBP/ajtJX50SS2UUlhAgd60kHfiW7/e+9aIi6/OSbpdYrz3/bK5IBEEcaalo36doK4j57my3iXXaG99th6ofjiTapRVbQhwIsYOMSy4Od5WVYFjZWsIp7rPWw21d9NyV2UOgrOpny6qw9V3A/++zaZ8iKOmlmsq9uEO7iA1vaiAw0WmkYOnDS/KIVpfSt74w2leeBueVVjzxB3xxUOAJu0t8nuqwg6BIIcm/3ZQtsYbbgPwue5aZf42F5ynswYQRgabluFjc95YLL1680Al2BgVLU+Pva2UdK5eyW6YN8n13Q5Vxp92SbTUj1nl5mkoMxB+ySYlG0oolgT8/skmB5CeyYeEU7K77Hswt/LSkn+/RvTaSr+RBcGA0jpRYf9Dw/3ArRKjkQzixDriv8Kuao1taiJRG7xTdVcJ99QDu8lenPKEB5pY5niSrynI9UW+kgNMC5i7cMeGwQ/uBHu4khx0YTGvVYifIBZaZtuHKIjnTkLsa4fFy5sHJ+cbFnk0CFkxInuSwo27lzOjtl6QhIL8Ld9QXNFT0jRAdpb6SO1yTILEpRrtVaEkykmzTMXpjF9b8ukqsn42iWppJRKVBmWBLr0tsc57DDrIeHRd1c2+9m3JGf+4geuuqwCy+boEvphHdJW/Sk4mL6wgC1BA5ZEPQQfoQlqy62LXOsExqPx6sL0dw36aJVxozBbFOwgRATpLMV9Tuu8W8xO6+5Nuhj3VF0W2wIFHmzx2TDzuAVWAiIDtQdumS5eSEHwSxuqWHTbLQyuy6xxZMu3g2XLqE7MYxYWqWoTDQtRIHiJ3qsKNoWZdKPDa5hz93rGZK7vEgiLhLbgwhTRyw8tbNPGFW2eYQgY1qNDZbJXf0aRRlm9EX6rHTAZajrGOV3KmGiSdXZDHbaYh2sRIU7gVZWvy5o56KMxPfVBxnFXS8JJMvtIvSxIHTrOYaRfOzGttVWublSx+Spol8XZCMtKhnVglK4A8p4E+VBAr9+2DJhjv5pQAr0XVyhQfVc36/Y+abHcnjcd9UwOld3uzgYXhKnUgfVr88mp6cJwUIHrLWvncW6MVfLUeOZqIkVipTA6nsK/Dn4wWxogRg1A//iXk+WUskQHZZpb0k+4A1+Li/J2LHOrzmnG927AvLIPdk3VfzYfcjCdkieUmW9XNVIPFDpCXzsOZwmaGx9RIJsnZZq7scvxW5yY41UgOA0C78snX6F93+VIcdc5B0zjv0DqLofxKZxbsdlTKii2TyJhFI5lnXhwgh2mkDg3RnHHoIsg9ie4k+WMBJAfryGhlFZic1g4UEO/+SZfDhz/cOCrzQ7gIs5hu00aUgcPHcQdymAJYEZAR6yZtWw4AcVRrDMl5pOdsuOKKYHTBNRlzdRtWnLy5ebAaYGWNSU+Sym+WIIm5Uys7OZQ1bGuVc9Y7pTX0jzbRxRMfhkihsxvpPSIxLThyUzEP01gUKcdCeeKM9mtS7NN6twDgIoJ5g0QtXt2mNU7jBZmCLH/KhcCPT93zOosPpEl0Twye1CdFVDyguL6uM0+hVxaU+6TZy6lFPOpCPBRs1jGaBwHvJI13+XXXNYry5DO0iRLiPXcPqlrU4WTq+fPlyXJkKUMVxG0eUvHqpfYWzlrpE/c0iENzxf9MT8+Qa6SLb81vn4EjVVjb2Xeqo6yvcUdnRaAnF8ip3xClGEbeoLCLgxh3z3+wozqe7UjYs7PlXDz6FZexw3OJX/Gz9pho2TUvtR7hjSWaqj6Sjjk/czRBw447VXLqylmY6zb8k6ZA1eTXpmKAeT3mWRqnQ1lIXqa/bKLhDgIpCCwLBHXcoSdKx+mg2YVqJbRrU7yYJ9X9XE596976742r3jRu9LhSB4I57OukQEqmbk9heSqOoH4/88V1PXf/i3cg7irBE5RICPtxx0YcdwhecMrS/YMazUhts1FC/hLVL/X7ZQeWQxUXzEHJlCPhwR30jDWRLq/ThaOqkA+JYfTQrCtOSWfNQNgUz/1Kmpl2CiLIFOXyxtyxh2TZLNXXeGZG8NGLUXzECPu+kXyh3pD91I9aVBERq6gVowuW7rXaUysOUERauc4cL69m5RM21InDTeQdkIY8tXM4pvLyksvFp31VZZWJXYjGJmm4EHLjjQg87UFteJAW+MzyaTVbkJzaW9ixsK0YOYmNX0h0n0dEi4MAdF7ph4XhC4CCZf/TokVweW9CMlmkySHDBHRmecTmCwI1yx9OnT/WZwmBMjhgg68sRTPEL+DSD4B4/fpy133TJiUb9yGOTtPHGHFTfv38fW4yLCgkHIDD+dcDVXTRROj6Ko4TsNAH9OfVwlD8iqnJei9ojklNfnW1l3jYufJMEvEI852wesmkiN9t49Dv4evXOfDFd4h+nAle7bNKQcDqJhlCYhFMGJkekLkpmvKlHYe/pMkSLEGYqGRBTPg93tygfbRICo3uWyzrsYEcAU+CpOmYqS71uNqGsn/vo4QizpY2MbtZS5lhniZ4yWFqk9bXBCjzVkvNg6CweD/cheWyvG+KO5LJZonSeR7O8h148JSXUfaNraduyugy4eGpmBTgxvvjvAuwBQgYTsKVFTGZykq0sq1zxKQNhOYiAS3fWfMnhBbpUcN9KyIKfDQQ+LnOpCMmscJ7dYkXnuLWEwNB5R7aGZ77IJcyyNPDMesKvyHGE60w1KmMtvfHFslzp1X1rKfUgtrtlrnbMTpqCOFYRO3mDIe4o5tiaQbxO+LpBZD2vPH9F/27Jjh2XYNyJONAcWIpkClaO89KiskMlLvXdKF8iAkPcUdwFaO44NjiJvWKEiIaE0OE2K54yoPbeez02a4KDFBjXHRMmor+DwxD7ceLh1rwpBfq5o+j04oWp4L5Xb7ENiTfrJz6aKZNdniFnztL4pCGa700cCcbizsUxVYSGsqSPxWbO1Fr8JNoMItDJHXjAanASCe6LWGW28BSeupoKCYMc7sRwnMUQ/aeBxkBFuMbzAqbGriSbHdaZNrWKn8QtLwTuI0jCqVJIv2SFT/Ah3SXwKo3lFnsW1rGRr2+JKCnIb2qhA77Iv6jUqI8IIYv++eef5XJ+IXtUmRQgEQCxmS87FNVAGeij7/13rENfPhpSGIp5xbNYjck1lDMSIg6XHhZew2zfzAHnziY+8xLKsws+0TVTBxkLZeD3N8C8/R8i45Y0qxRoxnJCWmE9h5pjoa6oHbcGEcj3LHjAW/e50hIOPYjaSHdLHOT2hxwM6Vlkz0GS5VEMBoEXNIlQRls+dOGuJcHUl/pgDY3w9ZVz7tBH4ldKHfdw+qMMaYmDGCPXO0ofPS5qjFs/0Q1bSC05yleJQM4dLDKY/1pZg3kRq3oVnWlUSxys2zMVaBmLhAKttvoAqJKx0rdliGhzHQi0npVeMZvMmZo9lSSl7zuPnKPw69ev4YJ0FE1KogdN6Ql8AcVQpjDzfFdrEuUDEQjumAF+RhyEHGH58OHDGWPHGIHAPgiMfo92H62uSmpGHKzSQRxXZeBbnUxwx76W54eLyerl9ZNu4mAHwc/z8Xnw4MG+Gof0QKANgeCONpy6WvFT7JCFEAdnkL/99lvf0YAIQWCXLtEpEHBGILjDGVARB3GQcfBsJdXwYHjkD0EFdwiwUTgJAj5/F+4kkzmPGhlxjD9SEe6w726eZ9ahyU0hENzhb25NHC6PVDhtlaeksWfxN1hI7EIg9ixdsC130sRBjuDySAUhMmDkHQJFFI5FIPIOT/w1caRHKn0no5lOvOwrNb5fShaxUQgEtiIQecdWxBbba+LgkQrJggtxsGER7kgvdC5qEDcCgYkIRN7hA7YmDr7Z8fz58xG5+s9Z8918eVgTG5YRVKOvLwLxTroDnpo4HMQti+BB77Nnz5bvx51AYB4CsWcZxXoacaBo7FlGrRX9/RAI7hjCciZxoGjsWYasFZ1dEYg9Sz+ck4kDRfndh351o2cg4IpA5B2dcM4njngrrNNU0W0fBII7enBN346Vxx89Irb3iQ3Ldsyix44IBHf0gMsb4pOJAy0j7+gxVfTZDYHgjt2g9RYc3OGNaMgbQuC/hEZZH/d7er0AAAAASUVORK5CYII="/>
  <p:tag name="POWERPOINTLATEX_PIXELSPEREMHEIGHT#455F3220655E7B695C7068695F327D" val="133.3333"/>
  <p:tag name="POWERPOINTLATEX_BASELINEOFFSET#455F3220655E7B695C7068695F327D" val="20"/>
  <p:tag name="POWERPOINTLATEX_CACHECONTENT#5C7068695F7B312C327D" val="iVBORw0KGgoAAAANSUhEUgAAANMAAACDCAIAAACY67l5AAAPKElEQVR4Ae2d/5kUKROA3e+5//eMQDcCNYL9jEAzUDPQCHQjUCNQM9AI1AjUCNQMNALvveOurIdfQwNN0zM1f6w0DQUUL1UF3TOe/fr169oePh8/fqSbl5eXe+is9fGwBv53uMgEJa6urv7/z4fEBN2xLnTQwD7Ie/v2rRvrjx8/OgzaREyggR2Q9/Pnz8+fPztdYfgmUJp1oYMGdkDehw8fZKBGnqhi74k9kXf79u3z8/O9a9z67zSwJ/LM4B0TtbOTZ0HeMdGmxzI7eRbk6dk6pvRuyLMg75iwYyy7Ic+CPCNvnAYsyBun6+EtTW3zLMgbzsO4BvdBngV544gY1dI+yLMgbxQP49qZlzwL8sZRsEVL85JnQd4WPIxrcwfkWZA3DoeBLe2APAvyBvIwrqlJybMgbxwCG7U0KXkW5G3Ew7hmZyfPgrxxLIxtaXbyLMgby8O41mYkz4K8cfO/XUszkmdB3nY8jGt5avIsyBsHwvCWpibPgrzhPIxrcDryLMgbN/mbtjQdeRbkbcrDuMbnJc+CvHEUbNHSvORZkLcFD+PanIs8C/LGzfzWLc1FngV5W/Mwrv1JybMgbxwCG7U0C3lfvnzhV0HF5t28eZOcjXRizY7QwNkmv1brIONX8fglRqEtNVy2GphAPiRu3LiRKmb5+9LAOPKwYUDGr38eRC2jQWzh/fv3Hz58eOvWrUwxu7UDDWDzVv18+/btxYsXEJPXxZ//fFwZkgePVCjw+vXrVXtuwlfVwLX1pGPbsE8p4PCejx8/hh58rusDOa4w+S7H+eJnz57JLU8aQNPKekMwyetpYBXyoCFltGAIE4gh9Iakf3obj+zd5ZIqIIg59ODjEr6pHlaxnJk10Jm8DHMEZxn7JL/+DkkZjLgFfyF8EBnldWbVn3jfupEHE7AVMkEO+aGR8/SOh3V1MYrerfASBx31v1jTsLDlzKmBPuRhb6J+ED4ydk5rREiSIE/fDdOALlU07lAeFracCTXQSl7G1OEWCweMEKGn3Gmm4Ctvt7B7VmwNDTSRh9eLHpdg/2THWtJpaBPy4KmkiitD4WgH7MClXIdblawnj9lNedhF9DDyRUGepykQF2olQccORpaeHLscrIFK8sBOplknCLOWYseAJWIrDPI8HdGo7oNLc6zjFbPLqTRQQ170XIP5rovuIVW4KQ/ytBIxbyJBJ8znai3Nll5MXgq7ahtTHeRpVUbNHiGgLmPpqTSwjLyUk8VdVjhZp4iWIE9UqfE1sydqmTmxgLwUdo3hfGOQ55SrXbYmr9oSzzxnx9G3UvLYQkZ3skxzXXAWEtMiB2lCsCaPtG1y5yS16J1kvphDIBW1K/jKe/fueZNdfskTDimceslACuQTqYWhm8hLqLj7/fv3O3funJ2dXVxcoKUKCfNXYVzv3r178uTJ3bt3GSaD1R8y+VxdXb158wZtLBhOyYKQUMyTy2RXh3euXZGMxSrpSaZMautTt+PONCS3YFrjXvicUKrPnyC+yrzn5sHgLtnVMaclzxEOe9uMzWg/thAXSXcbZyJFXjvTYcdYb+Fu+pjIY2ajD4eitEUz8WB5hfwRrSaZzs/KpU7QswcPHuicpWmEyxOIRlebaVqayJQpv4VDYVZ4KQb4ymvtqCRfWmBReUpj9TJBzLhYCoZPGT7gFVUF+VThg67iX10IF7TOSRkSVNlu8PRRCL3X7VakM12tkOZVoXuMN+968kvcEzjnJWPUiwTU0OrBLZqDTFf00tG313LeFnXrOEaLo0/tuusY5NGZDHlLmUDXVOGDTAyALHStgTBN+XadbChBY8e8M/ZFnWH4UBGqxeWgRk/aNe9aX2bmst3g0ZDMaHuQhzThOBx8IRNhxWhOajUWtqI1PE9aY8e8HLRz0Z5jqiAsqjQyPfiS5GUMHqrnbrTt8kwkSBcbT/Jco4QUItBLEI6UdMyr5V2yoIGbKUktyP2Sp8Me1Ng4uYXwJcnTi8CbAw/ekkkNy+jRNg7VCRcL6vWWy7D1aE5YkWlgsIQpmt0jIw/lixVHh+1zgYTMXIiVSe5tUXc4Ey4nH2inann5WAiXQy/Pz8+9uxWXwFFRS1eRLmHeTufHDFhIsIIe4A8s2ucCCZitFHysZPzG361EVz/39JToNP2LVlmaKT3rEuRlsKOhpX3Llz8mm+eYc/PLuPIDX3QXwjQ2Ou0aij89k9WvK7h0JpwKC6dyup/kZTosiKc6c8r5OqaCwsVPwNK6y2z4nDvdhjwNSheUtUBPG13kezKP5lJH2wCBoSLSgL/2AXJ6nFrzIM6D4I3Jo3PtgQVqMvLqWInqDf66wJdZ87QbJy8T58WfhCwctww407lykTzw0fGKrgjZp7NX0AMvSWd+oTDjK0skuzKZySUuj5DHj9ulpGdkpaqE+d2DPB2seM1l4lyv5AleppYrquBWBoNCXclhTVg+Tl5YTnIIAiRdnRCDh4QuKOtgxetVlwMgT6ZdFmogQwtkR2xeRm5GVqaWd0vI6xLkEaumYgOwM1frKV9f5mczf1fLSaXzyt+SvC4GL3Pi3SVYSan1CPIhIzUF5Oe5KRl+3l+PJq9vkMfbcmJBPV2gu8vLSy/TLj0NEKjgebxMcjIBjFe47hKDuoy8umZ0LQ1KasHp8vl06nECtTLbjrzMk7rLkRYz4o7xGDhAkCany1FXKgqiIeCOPLdtd/CZyRPyaLtxeO714Ghb+Nl2ZxGVfHyZzMKrV6/WGFfmkSZGJ2LzVp0zIa/d4LE6o/pi5WRsYbSKZa6hgYzLZvMXIY9OpLDIUFzS9Y5BHltagdhrGj/baE09gXZZoQE8Usrb4u6wbsvIy5w9lnROs5KCu0QOBKcMHtbONhYlOly7zMEzhzh5qQNYjU5F16V6Y5AHdtE1AM1Pnz6t6JhV6asBTENqh0cs5L6yGCePh7PRfUajtxXyWgzey5cvowEENEfz++rUpJVoAIMXNQ3U/W0LU6/7pZgFvlSVfL7uCojkC6fuptjiESFRRapW3/zU9oV11behnUpjolNPbPGlMqi4zYNNCkXr/2a2BH5VRgweeXU2z30JWYn8N0k/Eb7qljxs1HJSGmBlaisjxfCi2pwlyWN7GIUMq4MXF3HlCSGvLsgDO3gNh+Sw6/LuVvlYrGRKAzwxi2LDNEGOPnNIkodoIsHQODH3UdGprki+kBfKlDKpRAo7IMb7G3YpvQ3Oz5w5gJ0/TeJ3owmCp6jPXRrtaVtFJ6JtpTK1idaqdCYwVWu9fIvzUrpNHYkwg2GVa2GWlxOdeHw2MHklM5fQJtCUV6Rk5twu09yqt4y8qHpTnjCKHRIOk0ehKHx4unKG5IUlakX7HWZiViksvEoC6HHcYflhOUZeqGoJpWSaSOAtM76xiDxaaoRPGALBsN9eDkALqXokpMkvx90T2+vSyPM0CV5hSJbHDgml5FE0Ch8NHLRAsCIA5YM8SjKv4TCovrmpE3UbeaIKEtGdAIbmoIFYQB7NQDcECEaSILTMHOSWBHlUx55FmSMzFStoFQxLG3miavASbyYwuGebUiaVWEYeUmgs5QrhL2rSpDy99PoBcESmYe/dMKCcaT64ejyZa18aeU7DUeyYzUL9LybPyYWY1LEcJgoEmR68MB/KC1gg6DK5S5mo+XTMUWUqO6e1aeShjRA75t1Nt9ZVJl1JnpMIf5jWqIsU27soAYvQidhMjze/ZeSF2GEpls5aE3kOAvqBfWpBEPOJlc7swDenTXfgxMkLsWPqtX4K05HvYSyyUhTmYRzP2fjwOj+PuQAI/DG83HJ/tUCsGh9yoI0Ea8V/qKJLW3oyDfB8jIljiqVfGB2mXi4XJAoJrS6mg7xqIVNVPFmb51k7oqwWN5V7Y2ABv4miLBFZH6yVRCnL3oEGPGuHQcGhtfirdcnT3tbI2wFfiS7ydR7tZKux43tb7v9Mu379+iDy6Kt+NysxQMueUQPE7kyf+C72E58+faqbTRGCwEHkmcGbkamCPnlvRhLjtnwtXJPXYW+b6r8FeSnN7CXfw65+G/vfgIU8jjVWJM+CvP8Uvst/NXbu+UTLfgIVYIk4bnO6WNfbCnkW5O0OPY0d9ompbMQODQgPpAfZPAvy+pLHz2fzZgana5giHn/zqYv3U73S2GE1IKaLfP3K0t9fFFzpkBa9yMCiL7Cs1O4AsRueJHtnuU7D2A/ip14DRxRAO8lsY2mxi2S3TpxYLBEy14rztGk1myeLsDGBJiVIF1EETy6//RvH2trx6sbz58+llYqE/lEfnssDnxPCUiGxOnkW5FXMWbQKTjbEzpVkUrFP79+/j1YszNTYUQVW+BTWXVTMkbfWeZ7YPDN4i2YlU1hUGi3DXdCJ3irJ9LArqVJdxiGxCnnHfZInRwOe6lP5XrHqy4PyOW+rEz4SO3robN4qOwy9i8ERdAlRJxGSmV0Cc7zhev1kD5sHi8CmonX6LFuKvPxed10nV4nzxC/sK8jTplpr2Q0Hk8Mk8dG3dJo1xnhxJfxlLvmQ0AVcuvqHJZGsl3QoOdO3sLDLGWztaPS3TipWycEqIp390cHC8xSQBZOapy751eOFbGjO94EhlMtnLR0UmG+u4i6W2/Wwf5ynLYdtLyrmJlWF41zAirLCxjZVK5MPedCcKbDGLbFK/b2tthz7JQ8FRee4bjKYYz51dXUtHmHhUjnKxu06aDAhOBbKZAJQLWHztJDXf4fhFMEIaaPc8lvJFg3Ial/kbVtabK/b39uKFvZr8DY3DEs7IAa1o51e2oel5TuTZ0He0gnoUl7Ia3+jpEt/SoR0Jk8MHm2bzSuZgC5l3HnKvye0XSSuL2Qt8gjyurxas74GjqEFR97v4H0PY+pMnhxmmsEbNvvySsi+dN6ZPDb8jF+2+sO0f8oNyYONg4/XptLSGdvjqTpknVmqgYuLC3YYuFq+jLi07oblO9u8DUdymk3z0p7b2Mox6l70YDZvLzMV76czeBzjwd++tnRm8+Izuotc/vNBMXj7wg71ms3bBWORTnJozwEeT2/5+/Xr10iJubPM5s09P+nesZN1Lw3s5V0BbyhGnqeQfVw+evTIPS5iY1H9qum2QzVvu63+a1pnP+teyOPotPH7ZjXNd6pj5HVS5CgxWDvnXjnAw+ztbmMhejJvK6rYQQJrdxzYoWuzeTsATrrIftY9nN21tXPD+QsVol8YXay9+QAAAABJRU5ErkJggg=="/>
  <p:tag name="POWERPOINTLATEX_PIXELSPEREMHEIGHT#5C7068695F7B312C327D" val="133.3333"/>
  <p:tag name="POWERPOINTLATEX_BASELINEOFFSET#5C7068695F7B312C327D" val="38"/>
  <p:tag name="POWERPOINTLATEX_CACHECONTENT#5C6C6566743C655E7B5C706D2069285C7068695F312D5C7068695F32297D5C72696768743E203D2030" val="iVBORw0KGgoAAAANSUhEUgAAA7YAAACkCAIAAAAsbiXCAAAgAElEQVR4Ae2dzbnettGGrXzZ215laasCORXI3mUnuwJZFSiqwFEFiipQtMvSpwIlFViqIFYHdgX6bgW+xsgMiZc/IAiSz1mcC8QLAoMbA2AwAMl7Hz58+ER/IiACSwm8fv36H//4x/fff//48eOleeg+ERCB7gj8+uuv9Osvv/zyxYsX3QkngURABLYn8Mfti1AJInBOAsygf/3rX7GPU/VkIp+zmVWrqxKga//444/U/l//+heBL7744qokVG8RuCiBe/IiX7TlVe11BLCPv/7667dv35LNV199pRl0HU7dLQI9Enjy5ElaA3/22WcYyg8ePOhRSskkAiKwDYE/bJOtchWBMxN49+4d269mHzN3ysN05vZW3a5K4NWrV5y1oPa//PILK2FOVV2VhOotAlck0KOJ/O9///v9+/dXbI2N64zj85tvvrl37x7/CW9c2mmzxz7Gf8yUSQ2ZNbGPP/3009PWVhUTgWsTMCsZDJjLvVnJmi6vrZ6q/bYE+jKRMT7u37+P/YGL7tmzZ9tW/Xq5f/vtt9hz1Jv/HKK9HoAKNT6WfcxC6Pl//7QiqtD2yuKTT66pUX1ayZou1SNFYHMCnEXu5w/jOK8w5zv7ke0EkuRsQX2CGjWuAicrOJKYMBL4+eefGwswtzhbCLE6mnuv0otAJHBljWLLyIZQDihHOI1jcnkQDMdHYwFUnAicnkBHXmQ2jOjkNgYRSGc98xiFRWAvArn/GBnQ1f7PH1uHYltmL24q90wErqxR1N36UQ8nLtz8+Le//e1Mmqa6iEAPBDoykf/+9787Im6V7H7V5ZUJcCLwu+++41A1B3IanFynCDt/DHZ8SP0/286euE2ibn/mypqjui8mcHGN4pEDNjZtHwkr+e7ubjHM9Te6+RELnmX8+myVgwiIgBHoxUTGBGH0MbEIsF5/9OhRHqOwCECAefrPf/4z8xMKw6zAyoqpYtO5gRI5qJCez0MAwod4BbI5/JBZJrL6znoC0igWxrmzllFo05Gn3GR26MWSRTeT/aSACIjAAgK9mMj5uJOqEWMWVE+3nI8A1p45R1PtMF6Zq7arKVORlYgPKb0ndbviauVsBg1LCL1zoxbVK+cjjaL1nz59agvONPKwhN5FK1io28GPJABDU4MttV0qq0JFYBcCXZjIDDHOhYwhgq9uFyIqtGcCL1++NGs1l3MwMk+wOEyJuU1M+Cjmphk0NqMvhqAbRQAC0qikBgwCdtyCkWfT9XlZ8WLR+WBVvle/ioAI3CTQhYnM9pDtYieJ8dsdxRC5iVgJKhJoPAGwi5rvZrBsO8rhH5adtmyQiVxRAy+blTTKmp7ndPNhAf/OXi9LZqI0Yz2Jx2S6l1fb+CggAqch0IWJHO2euDg+DXFVZA0BM/tcJhvtOaCHtnhjKjrQUT9z+AFKJrLTFl0uICCNyqFx3CJ/Wg5TdZcTDjiS3NDHeOW2ZHOxFRYBEZhFYH8TmfU375fNhcYu6f91WrnACjcj4OaDVC7Ga+7UqSWMO9TBLHggtTSDRgeRa+nDxfORRjkFyBfMGKaMDy5Bm8s49MWYNpKoFBE4H4H9TeTYn/caa87XuuerUdSN5Nyt/go2fEK5ZlJKLLpnvGbQyIXcczMdSDZplGushw8f5p0L3+0u74Bj3e4cB7ic9jr44RDpUgSOTmBnE5nPhTgXMoNOdXPn6I0k+Y0A0xJTddrixGxlw4GjF1u8gg372I5YUDr28YEOx+vYqCmMAlUISKMGMearaBLstYqO5cazi4PyK1IERKBM4B7fDyyn2PRXPv1gzolUEJeYQZsWetnM7927Z3VnKfLmzRu7VCAnwFN6+UFDbHEWcgcykfFmmWMJQ/9AkuetoHA/BKRRY23hpjBOX3BMeSzxdvFODArSTLodbeV8HQJ7epHZy3b2MW95lH18HeXrtqbOK4Ov+lhWpnUrHUTuVseOJZg0aqy93FiBX3mXF0owRjkJ5Uh2QHQpAgsI7Gkiu10qpI8xC6qkW0RgDQEO/5hBkPJxs+CazNvca/LnZyXbFK1STklAGjXWrLwFMv9+B5s2+WN8Y3dVj9dnRKojVYYiAIHdTGSW2m6Zy3b2FodK1cwiMIuAm+E4sXCgF1lQUx0bndXcSnyTgDSqjMgtod0AUr634q9ODHLeS5KKlVJWIrAvgd1M5Nh7Yw/fF41KvyABDv+4t4raod6j0DCHHwLLi3yUVutZTmlUuXXcEIEjeZcXSnDWAjdTLipOqF1OfeQyKCwChyYgE/nQzSfhKxNwK7cj7myYQaODyJWV46rZSaPKLR9fu+aGkfLttX7leQl3Ihlj3W3V1ipL+YjARQjsYyKzyKb35ogP90RULrzCpyHgZhTnHzpENc2gkQv5EO3Vv5DSqJtt5AYK3kTJW3Fu3lU9QdyJ3cVYr14vZSgCexHYx0SOj+XFmL2IqNzLEogrNzfz9U9Gx0b7b6NjSSiNmtJecaDYxTbFn+0cyfqMyJTmUxoRGCOwg4k8+LmQYz0RNUZT8Ycm4E4hU5fDOWLN4XdE4Q+tPGcVXho1pWU55JC/SZ1b4mAyJZ/1aZyJTIZuZ2x9EcpBBK5DYAcTOTqMY8x1GkA17YQA3jI3q2EfH+t1yJA0g0YHkTvRq6OLIY2a2ILOkcxJwl2+R+0+i53GBNxSE2uhZCIgAjmB1iayPheS01e4HwLOPkaww7mQkdkMmiMK348ySBIjII0yFOVA7HFxSCnnUOtXOZJrkVQ+ItDaRI4O4xijVhGB9gTifBbnvPZSzSpRx0Zn4VLimwSkUTcRWYL4Xdg4pFjiTQP6jMimeJX5pQj8sWVtcSG7c1FHfKlWS2IXLyv/0B0nB/jb7sy6ecuMeZzz7Kd+AmbEID+P5phgXKaXpALtcMdFrBYKtCcgjVrMnEV1Poxw1oL3Wjx48GBxhotv5NUW7u0WuKJevXq1OEPdKALXJHDvw4cPzWr+/Plz5zPm8ocffmgmwMULunfvnhFgNH/z5o1ddhVgkuZ5cP7cmwERErEZ+vnoa12BmckwJfM8e+aDtMzE/PFuqdwszuXPw3wgl+rwx3FJmcs5GYUTAWlUFU2IExyD2NOnT6tkPisThlB6fT5+smBmrFD3n4VRiQ9BAN9rPg+i6jXXpZjIbf7orsmtZdC5JLJN6SoFAkaeAAZTn0zYnXR6koudwhy2qyu8W7lRCoZ43SLW54ZBjFTMfBHI9BisZGzr9cIohxMQkEbVbcR4smLHYTaOacTUra9yE4FdCGA3ch4BM8A5tvJ5kImSyY41KtbzGiE/WXPzrHvdEQsqU93QmSXPBRPnCrTj2F0gnysJEnKZFlFYdc5urqs87ml0QNG1CnK2/AkCCDNoGRMJB35NHmVrX6ZqxgUimRSpmkNHMtjya8taqKx+CEijNmoLlhzWB1OArrdRWTezzf1qSRiGi5t3KYEI9EwAk4DJy/Wym5doPrNksiXm1q6diRzn+JXW/dyqKn2uSehZb0By+xiFduLhQM3lJ1zRKRKNyB4sSLo0dYyypQ7vuk/uwYpjAWzjghvrOaZ02HV5JgLSqK1b041RXGI3b13oWP6sn508jANjiRUvAj0TQHWjDWnqzeyGSZP+LNIFmEmZT+dOeY1M5Hz+TnIzPffcHqeULdcYlKmrOub2MdoSZcNmzeUnXMtDE90tZD63I0WBV8YAJBrHtNqY7W5LCAaLsaJjngw6O07hY3IqfgsCsfXRc2lUXdRxIQr2ukVMzy16tQuDw/RslVIEWhJgyhs0jolk1hucENF8vGyxMyazITrgCtVpZCIzECNc/jdYsYKg+mk9gZw/LbI+w1o5oNBmDo7NKChMLn8KV9GiwZxrVW1BPpjssb8wHJQra8MBo0ahUEx/S5kYQh7+hVv009EJSKOatWDsuRU3uxbUIspTHkYWFKFbRGA7Aub6yWd/5qwxO8FJgra7+S7lQ7+Y6AVrYSIzAefVI4zQria6hABtFkc0h+4Ql2UrLba11bqwt8DKL9a9yvRDJi5n5IlCtokZdPXdrCaaY1UY9MHnwstKzmmcPiyNatnEXQ0mVFz7ty1bX2VVJBDnqTTHcXyIn2YVNGg8TPQNtTCRdSJqYnNGUGb3HC4wcZEHGVKm2qGy7nxtzm0Qzk3bMc9hLBxz3stEjpJM7Mb5RDhl+CANOedKhZd6yo1jDBXfJwFpVON2iSYyPauxDK44BMh7OuHCMOvu1aUI7EIAv2rUW1R3ul3hxCZDN+WRGzE3M9zcRKY3Ikr+t/uQ4dj1c2nO1BzXQcPTjVfrCeVbLFkO5KZ+T2nciH2uF3xKKTfTRGuGzZaJZqvtRk3fnwFdTpJwwYV/U3gl6JCANKp9o+SLVetf7cXIS4w9HcXIEygsAl0RiB6c1JVWTveDVjI5l48ebW4ix1V12RLqqqkaCxNZ2SB7uEBZ7QxsPnwXzMF4VicBqeIOiWeVGqsoFY8yEFMAYgBTwG6fZdzHVcfEVnOl37wkW9Yh/NGONxMrwXoCZ9IolId9UhQ7qZD9p5Pyx6/Tu8l6sDdzQJ44Vu8rIaU7/xmX+4p0E6MSXJYAmmnTWd6VZk1tY/QGV7B0h8LEtO0HqNNn0vJ6Ig1VzWMUNgLpQ4ODg6ylWRPIc6YhBhVxTf52L0088evNprI4Ngpffho8S4T8Vb5HPWZ/W3W2DlB3JwPGK41VAJKLZF8MJhIDIv+pHKaZ+MvTYHPU/eZiGgHINpVCc9f87lEuusIZgRNoFB+fZ/2MwjBlZjX7PZiPZgwFVJltkCoDwu9lVArRuyeOh5UK/J9sGEbo5tYH+Q2kjKj6ru3/YNJFHwTQVTcbIhfz2osXL9YLyHd56Qh5XyBPugOjx+iEO2ZuV4nPfYSpeohSJWdlsoBArmHo3IIc6t6ST34o6FjmJMOgz4VP4ZXbLlZczJmJ2X7dOkCPiAIwRkwv15YZ5AOr6TfGkYgcqjjmkQFJaCDnqGZsmi6eUi4jcHSNYihgdIqdYkoMda+lwMvg52OaCVwY3JaVMvcumJgwKUDHnJuJ0ovA1gTyuSzX2Lqd2s1KqSBM88HafTIYWysyilK3qrXkvEg+uc71YCLbCgoLuNAEliyXn1tmmYNj+e87pQ1WDQfPmLSD8eYJxpc2mKAQmSNN4bmlu8zp4FQKS2VwVSMT2eGqfnl0jTJlTtrIDIIuoTZYmemPSZRLHMaDCpbu2lfNYp9queQe0ygwOsFQlbHEiheB9gSYiwc7NapbV5jBQZLewQgTC9rQRI4LAj0PFBugZUw+RPZgIjOTJZHKfWDwQEj5lulU6RU5lhQe7CrT85yYEiduHBEWmLnGZ2wdXJAnCjC9k0KJFkx/qBN/MTfHlsQFYfTTSgKH1igmSHTPFAZ1utkNmWJIZrfkAbIiw5U8l92ei5HCPah93DJaMNQsA6K7RGAKAbc8tn60hV81em8pbrBHbHgWGXeUVTIFxhC4ZLq8CAH0AaOKmaygGO/fv4+DO3wKtxyFHlWg7k7a2GtcAne5+CByyodBAUMkz5PxKL8shJOJPJYgmcuxgmPpq8e/fv16el2ql74sQwy+NYdWD61RCJ+8KmgObh5ODd5kSBr+7u7uWDA7TUvW808//XQzk4sk4BmAtOqw+jKucuB7jb5ZVgqIwEoCTPSDcx9Ku8UDBowYLFydzPQIZo3Hjx//T/wU635BGjfvUuSghb4gZ92ymEDe8Gje4nxa3jhoCrMErCVDVFQoEVkr/7F8kjWQtwjhBY2S54OVMFbcWDwlOhm4HEvs4uMQw71pZxwTB2Fi5s3caYNqE2vaYQwN6jhPvMw1wep1FI0yXcI+ZqKaWGVLxi1pSWYVT4Fae01W0JSAk4HLZmpfFi9qyAL1KBehX0VgGQG6auw4xKw8+DcmDCPGYHHRtJg6HY6VNBYfK6yTT2OsmsXnOnGUwXFw5qvYbfYykVkx5s2RwgtMc7MFly1BowzETFRIpGXuT3+E+XM2+o4m8mC9DhG5uGMeV6NQG+vmqNNE9XPJxuY81NKl3PoyqtniSlUXFQvAibfFLnZ1sZXhuQkUtvu208/YF1LXcJbqH1yHqXKJz5xi8qyQxruv858VFoEhAux6MH3GX+ICLKbpOYb9zTij00cWbHpiAaSaRnt0awJIy3uj0h9h/ia+pW5rwcjfTK4GZdUtYpnkh9aotOeQMGJN3r9//927d3OpcpCAe+Ndg5Ex2UViIo0YcxEUqmY/BJy5aIIxJ25xyiLlPzZjOmE2MZHjmRLzdVnlFRCBmwScsqb02Mf9mGI3qzCYYLBeC/rIyoPI2FVRvLGBI6bsOSYOQT1La7JhHy8zWQ6tUe4AAH4jlBA/i2GZGBjsQawhFxjcE0s8XDIcVW4NhuYwjByuIhL4TAQGhy8qOLgzVqviY5kzYuSDT/3H9ehvrsL0yaO7/Wq1ivKZTgA1NRdpftcJdGmwXgts0zyfBbdHTzacWbjntA8axhQASGH/rs96MWovW/7lmmBVW6ASeT4Lbl+mUXmhSXj2jlgqvHr1yuoyJQA6ZI65YYLrgzUGkIWEW4axnmQvyBIoIAItCfC47dhAPWbFVhGvkDk9wr5UUt9Exj52m+MncPtVaRJlMouAW2ile5edRphV7taJMf3jiMAycsEsbtbAMtPKbs+rvMAwym/vJ8wO3XabdP1UE0lOqVGxj0xhPmgiDxruU3I7ZRqZyKds1uNWym0i5RUpWLF5smXhQuaIZCZy/YMWcYtzcP9rWa1013UIDJrI1V3InKBtjHRw7i9014J4ZuMus2vt9ryIZVnlOSjcmMDRNcpt/Sd6g5HLwDqXzbJM1tzVVZ/C1+5GUfjw1MeaCupeEVhMoGAiVxwEoniF/TpGVDudVdlEju8ipTdexJcT20AxiwmMbb64wX1x/uUbB22O8i3Tf61lmK48iDz4KCRzuXrr9KbsJOXRNWrQhzIY2Qnwghj5KcZCsn1/cgctECbG7CuhSr8IAZ6HKaxgt3ZgFdauZrhXNpGj56+NTXMRfbpONaMiUXe+mNXGgNvURK7ViLlhVOjqY8UNEj6oXTJWR8XPIrCXRnEQ1k0TKGfF2XFTX5QjfIihg1HUjRiIPfjwrqudLkWgLgGzROtmuz43E6ymiUwfywdZpKQfVhzp1ldbORyCAJ4YU9BcYDeP5j+tCbvZYk1Wi+9dIIP1tQUHkWNXRXLy4Vtli6ugG7sicCyN4sk89BlfJn+Ya4vfEDp47HjZKaaKrdnhJAhnV8EY4xLoUgSqExjssKmUBSPYXPEKRZhgNR/Xi36pjWyauSCU/lgEBu1jHtQrGHCcHOIu0iyeXHNETNL5Zd1wrQnbTORCPx+TfHA6jE8RjN2u+K4InEOjsCPXm5LWKfIGYvcpv9w0vOnQUVFyUDNa5tKCDt9Em226ihVRVocmMNhhO6kRjiS6STUvMr3Lmci17JVOeEmMZgQGbbXyPMevmH0syRZsF0YLI585qteafhHztDVr/GkwZs1BZM55x4EJdOsNlEFRFbk1AWlUIkzfj+cagbPgXTGLmywOHXF4WZx53RvjOjnG1C1RuYlATmDBZJ3fvnU4zZLVTORo1uhc49ZNeMr86TZxmqGmBXXChWy3DJoLZVDxljjRlnOY9SsTdjwcObfE3Mad5UXGto4kmcVj/51VKSXekYA0KsF3PpoU2djsix05Di87qkpetD4jktNQuD2BsmNo1ry2TPhyEUm8OiayPheyrIV0VyQwOM+hyoUdQDuYgalXSBbLSjHRzVPuumP5TI+PHvG5JZqJjPCFl9dEkfAW23Ii/Yq9DvNZmcRsFbMvAWkUS+s4dDBuVDl5Nb1xY0eOw8v03LZOGVfLWipvzVz5GwE3E1l8J4EkXh0TmbHJrZ6ZiU856eKwZCy2P9YGnTTnOcSIa61UL9SpUEGbGsvJxnIYnMM2fXlTlNNM3jEhXbylL6+D3V0vX7605YT9RFYtd6KtXAUqEpBGRWsvrf0qQp6SVZz1B4eXKVk1SBOhyURugF1FJAJxPdkVmd/E+1DjL+4lMVLUyHj/PDAp2KrDEImb46k5iceFw8jSf5Vz/aNG+8MNEpixm4sK4ZDw94jc5lvcBFGBMRx/L2ODUDRtqfvEcvLlKNWfeNcg2+mFTiwlTxbrSFfKEyhckUCkPb1xj6JRY7iiqcegwQw3ln67+HzgSuHFg9J2QuY5x8XVdLXJ81FYBOYSGLOpUsdpMFmYpyl22xTz0UqeW6uYPk699LqY7EAxTBhUKu5djnG0eCre84BochJgQu2wReJ4jahldTLLoJysXNlY7tb987cVatYkmOllIe3XfFWArlp8IRA7aQMbwprGark11QKB0/90BY0abMRddHtQkjjjTu/Ugxk2iGTCsu6ZAv3L3ACLimhAwCmeu2wwWcQO62QgQYWDFnFrJhocruBuL9lef/LkCWMEVcgNkVxgJv70F3fQGKy59/nz53l6hacTiOM190J7LIf85Qz0qLFkN+NjUw5KcjOf6Qk42+A6DiVO1Bzr2Ig95TgTKu26JPYxmeh8xfT26j/lNTWKM2/96HYcNOLA0psiDX5GhHG1Nzklz8kI2Beex+rVoO/cLKKCF9lma6snBk2D9Uf1ImBRMMUYhTF/GQFjuRBgm89tGZA+ptw9xtqIQJ/NNNgENM0gOhyoLEhSpVauOAfntsFC60a62Z26oGY3i7COjeKVE4POEidQ/AfyRN9zOfObv8bWXNlMN0tUgnNrlGtf1NsNvGh7G912kqTLeN5jSncezKpl5Gkm8ZbQVNZKAlHrbIZKARKsLGLK7a5Qd/nR7zYll0KaeBph+uHIQrYtf2JIjfNKIsX4C6MpYy5pHIoOreS8+TFfWkKeWNZHjQx/Y/daq1WZF83atvKntPuYbNPjrRZWbnlaRSpLWehrJIsTNvqM63q6bCtTykReCXDZ7SfWqBwIyu/s45srxvz2LcJxOTroVdmi6JV5RsnHHBMrC9LtIpAIjO3S2+zWg4n8cQ5d02DR94adsSbD9vdiMbhxNrUQkRON41xmNzkVLJj8rmZhUz4CfZrIjMu5kCk8yMfsP1qqymju2o6imzWf1cXqznJrbHLNR5ZBI55IVDdqdSHPQcLrI2Uir2e4LIezapTRYBlpnYUA2t5mQjUBYiBfuybZDjQbOp7Iz3gY66gYEahFYNAdlnfqNj06LzGGP05hayocrYqyA2xNWdXvZUSLU3hixJJ6zEC5KUbuS+5tiMw1oE8TGbyxUZypSsOZ4tWyjyk3Nz0TKOyMm81dKwGlO6OWS6oZ9dCsH7TUlU4mRsa1dZvhxskTm5Jh0aXR5UYETqlRiZWbXBlyGRM2wjg9230HkOlyjqWM22hx8Bm7V/EiMJeA68X5hJXCbeasWG4e83EKm1sxS8+oFCf1HoYqk7AQgL4T3rhgZBRuvPkTBCwrAl2tGXLBujWRAeh2/WzFwpCN19+Gclqwiv/Y2tSpRLRBLeUWASrOqOFkoMkQA7MYRUpDhsEhkhgmZu6Kxmhqa5Q53bWFwDfzjFIh6s27lKAWgfNpFGTyRSCdBf2vhWtlPrZ2tWG27ui0Urybt0eTRb31JjQlWEwg6pt1nBRoM3O5Qt3lxymsYg2P0qOwNhwIu6xyUjMfxPFwTCfMlBatCpPtQAFmi+m1jimjlRzrjqVYfQbKGy6V2N6PkswaWwbEik+JQetQcrKKbFvGRGU+yhDRktLWZZ1Go9yw0Inz2JrP9Vku7adDBMDr1udcEnkI4SXk4Qic30R2IwIzd3t7YoFaxLW+2Ry1PL7Y2ZbnrIEymmiWz+EC62HmDuO8+iBdn/mg5rBszQsivFFBg6W7SBYADCLRynQS2iUp0W2cav3MalF4mciulVteHlqjEN72TzDdduyYg03G3Gc9MQWOqOpxAuqN8yD8QiSt4Ox+10znvqTu3ephnB1cW/TgRf4oUkG9Cj/Rc1x96F2F9J38FIcAq0VFTXKW1vS631Qak7b/QC2eTI0oG7nxh9HM5XSeC1K6hd+sTYAFxU28hVqjVHAwKwE5AUIM8VszmShkTBb1GZljMsW0J3AsjULJzdCZvn3EWjGNkw16ce4WSYUewmHkFC8a+rNcPC633S9jo/Q/b24hIRx2b4soQJwdXN3p9fGu6jGu0IHLZUXaVG05djtPWwUL9nHdMZSmNSwETICbAQyI/MZDh9vo902kcxPEUbUfpyx1sX638ijLXCzL0sdBUCbyMpLb3dW/RrEOtJGQMXx6f7RxuIHWGcYkat0JZbvWjzkjudFOgX5Oe0dpyzFx/HFVu8glHMqgdvn1Zuu0MSFu6sAfb6aICfigEQZxHk9tO/9S1+vXr/OhNhc+bdznMSvDNjSTjxs6yzn/8MMPJMhvL6fv9lcMuIcPH3YrXkEw5mAmVPM/kRK1efr0aeGWZj/9+uuv1u9uji/NpFJBxyXQv0Y9e/YsrVrxIhN4/PjxdNo2kM4ahKfnbyn5Tph1zBRZOM5nd/UZSIe1ctnA/ujRozzmKGG3JXgUsavLKQ6rkC5YQBxuoWlj5SApfl0AoXBLzgeTq5BSP3VIwO02ML92IiTuHFPg6b60HYWPdnwDf96O9T1c0T1rFBpuPZE+iA06F6+Nw1ufeXAG8aEPJwA5rigWwJ/bWFukR2w7n2Mj59UCEOiz+eLs4JqmumE2qGOu0Hg524v8/v37fGAlR0aEnleZeEpsrIz1ZxSu7u/MLfKbehBFUsy+BDDj8g0Hxhe2TaoryYI6ml4xh3366acLctAtIpAT6FajGLQZOel6SMsQjSNzrsKTg81TX3zxRV7rumEKyocLMmcAqVtE49yw+G1xkoqG/6tXrxqLsb44drZZHdE6+a7g+mwPlAP2MU05t+8cqIItRB20rAuRrvMgIipYSL/7T2UjtbqDARp5sx3C27d7G/UmgFNyLnuQ0Lw7zGE9yHNThtj15EW+Ca1lgj41CgweXdQAABXOSURBVMs4Of/4v3hywapL4zBKuClSN+Af3YWcWFGLfBYjXH2i3LRRlHn/BOLs4FTukF7kuGJmFCv4aF2d21++fPnSPCWxdEyf6g6G3IVA/lrARez9xzC/4oIy3wOzIM1aXVVmcaDrJacad90cXGblrMTXJNCnRt3d3TFspq6HnmOZPX/+fFYDpQHfOku09mbldjNxPuCT2FnMN2/vMwFN4OrFkPjixYs+pZVUIrAhgVmrDddtEIuYWTm0TMw4m7wRY/iqr4wZWfKyquffkt7Fy3KqTsvuC8R2jVEwFHtfYSaWHk35noeLiZU6TbIONWoL+3JTlXMCo/DnUI84dTKTHmXYOUcTnL4WcXbIbSfCnXiR/+DEKl/a7pUlc08qWHwPAWSjV49JgtFT1y/oXprB0Fw3/7GKKH4LAihP7n9iLuQU/hYFTczTNkMOdBA59r4YM7H6SladQG8a9eTJE+diqFLlmzPxmlLcQjrOj2sy3/FeNj9dW9Bz3XpgR/FUtAg0IzDDRMYEdDMcvajbgwQYNOUuXfd8CC8nyscUxuX0BrdmDamC6hJAsZ3+uOmwbnE3czODZtMp/6YYNxOwfc/TjWyXf/fdd7bZbXdhQ9BTSMCfRSqwC4F+NAqdQVtcd6vFJF/o1soz5cOEyD6h5cn40PmbT03UKYHo/DrNAmBK9ZVGBH4jMN2fH8eang8S5AZrbGzqMr3i5ZTYAc5qwc/HWqJ8l349BAG3jsKq2EXsfGnK/vguMgwWGnvWmhj60WApiqxOoCuNsqcG1yjP4L0cD6iOLmUIwPwUHxPK+cb8OIeyjNmIp7K9GgFnNcX+22a2jeW6mKleZLw++YqZXKhhtwcJcEuUfRLO9HFQJl7ChM1Bxnfzx3AjOXPZrXN9YtWULBFAi/KVYfSstAGVK9jNkaWNSCrl0AS60qi421CL7XbGNz5jt8w435g/aCLXahrlIwKHIDD1vchxlznG9FPhsn2MnGtMZCxjPHn8uTUDTgWYdPIltn7a4tCSpOMWZpUyl/N8ffsjNGbQMOX3OROj/IvNEavdoVXlWMIb8241qgrPxTpZLp0pID91wLB/piMWVndeBs/QZ6pCPGHq3sNL4k1IBQ5KgL6Zq1aftUDISSYy53pdZXCt9dxPyiYy0/l04fm4KN4CbCMMYv47DtauLLgZKLt1q5ucCswlgKowHZr/mFZmfdV4RjStM2N9bi02Ss/m4EY5K9tNCXSlUcfSIrYoc/cqo0H7NfOmupFnTk1NVVI8c+v02TPPSmERyAnk55Ty+K7CCDnJRHbuUurQ21SdY8Wgx5bNY1yYaufv2qR2sYLkkO+juRzskqUCgwh/Mo6NyfkC7AygD7buorl/+umnZtVkSjZ97rnfNQOiglYSkEatAcgi2eYLnEw2LKzJs9t744Bjde9WZgkmAhUJTDKRWTViVuYmI+MCrrU+93zdqjfCopMzzMX46TEMHPy19yZOl1Ap6xJA27FT+SNb/nMGvdkXWXN9Ruvq1ku5XZCANGpxo/MWCztiwZzIPNjnJLi4gu5Gq6zFrzmjaJkoIAJHITD1cT3baLaKxc5jP+0byCeAKpL81x7+GquaAZHM2RZ88+YNm2uNd9ur1EWZLCPAREjT29FGNIHJcllWc+8yfab0c8/Hc8ko/TIC0qhl3Dh0Z/Mg9jEYzz0FxKfeqTV7aMvo6S4RyAnYZJpH5mEbpvLIumEO1pczRMhJXmRyYWhwnldM5D7PYJXJ0sltmEt0iBlsLZ24KmvP1X5NVjLrpeRLZqpocyLfdjblQr6aym1UX2nUArDYi3TAtJV6BfsYRDgC8q1jYhj0tEpfoDy6JRKgE8XI3mIQcqqJTMege9BnrA50Hhxpjx8/tpgeAgxkNgEMysMw16dlPyitIrsi4Kxk9hwbeJLodGnHxi3tuiIjYQ5EQBo1t7EuaB+DKG4UawiaqzlKP0bgKCby1IMW1NN5kQdjxnA0i08evkJxcsUV4OinmwSSlZy2HVglok5sv968a00CSmRRxx+BNfnoXhFIBKRRszQh2cdpZrmI/xg+7tuBxOAj01PpszRHiQsEDnFIiYl+holM93D2Jf7am4c5Coy2+KnsQqbEwTMVW0iiPM9KIFnJqS+0sZLPSlL1EoHOCeT2MQerGuwadQIk3zFOImEidyKbxDgHgf4dyUg4w0SmVfp3JN80kXXC+By9a99aYCXzyGaaM5KV3OzpvX0rrtJF4DoEcvsY3wqO5EO4vtY3EJ4v90gPHgFNnevBKoecQNlfedOWy7NaFr5ZBP19nolMJ2ElnUtDR9p6ozkvbmW43CQrM9ftVyPAe9/wtbDQxEqOTper0VB9ReBkBOjU6XwFZ3B5FToL45NVcKw68RSyXMhjrBS/mEDZHrtpvy4u124sF5HEm/q4nmWKI9n1FrpTs3fEmhhjAbf2dcnKTeIS61IEbhLgcVWUiq+R63WhN1kpgQgciwDfDEJgvEKPHj06luRrpOXbWwxoeQ4Q6O25/Fw8hQ9KwPlbe6tFEm+eF5k60FVcxVhq06l6q96gPE7ywTSKFIFZBNiL4Vm6i+zAziKjxCJwdAJYyZeyj2mv/o9THl2pJH8iUHZZsje7NahyEUm82SYyQjsvMjFH2WUuN8nW7aH8RUAEREAERKBbAhy/di5kDpIdd4vs+fPnn3/++b2r/lF3CHSrbOXT7emM06bCl4tIT+QvMZE5mEW3yUXnrAVdK4/pM+zE7lNISSUCIiACIiAC7QkwlTvXGtP9QQ9hv3z5Eo+4q057pDuWSN0hAIcdZSgX7V6SVk7c+NdkwS8xkekwbllJS7ilZ+PKWHHloxTyIhsoBURABERABEQgJxA3hOOmcZ6+53AnNsnuiHrmUDaRt34VRMGLbIItMZFp8m6PK5VN5IOuhnfvYxJABERABETg3ARO9rmQsjFw7qbMa9czB+dszcUmvPUOQCF/E2yhicxnRCyLVCten3F3d+dq2P5SRynaM1eJIiACIiACRycQ3/V26C9OxxOhR2+gBfJjEfXciDzmXrDgyy8oW0Ajv6X82Tuzb2e/9M3KgLtz4NPBdn/4V0cprIEUEAEREAEREIEpBLAY3L4ze82HflEPwuO54+hIwVk4hcxx02Afc06m881zjNG4NkvMy+8tXtkuhcwxI+1b68tNZM4yk1HeqdJnRPbtVDKRV+qNbhcBERABEbgagWim9Ox9nNg6WIfp5dYT0ytZewIY8VH3khgFK3a9nIXM8/P3Cw9aJPliFxqr6vr6TMyBLlHw20/MpGIyTnfxwplnz55VzFNZiYAIiIAIiEAtAoOfC9l9T7hW7ZRPzwQKZy02PWhRyNxOWcBtlYnc52dE7FHE3dWC5zHTKoKVw9bPZu5eWQkgAiIgAiJwRALdPn9/RJiSeS6BqH6WQ/nEsCVbEBgzkXEh2ykLsl1lInN/7pFOUsa3xiyQfs0t+QrA5bMdblcQl7woGknSKSiOBHXl247SKkYEREAEROCCBE72uZALtuDRq4ylhI00WAv3wNtgmgWRhXdLOJt2rYmMl9TVDY/pvp8RYXvIiWQEmx3bhwDObDvsQjN3fmTeECkgAiIgAiJwHQJM2W5mZFrXhHUdBdi9pihbPLWbpNrIRB7LFrPNffNvrYlM3ZzXls62uyPZrQNMA8Zc65agSiDZx/YgIzQc9CqlKBMREAEREAERWEkgPkE0NoGuLEi3i8AYgehsTSnxM25xSHXMRI5HPtaayFQjZhq73BiXjeLHViQNTGSee2AhYvYxYw0ntjeqprIVAREQAREQgcUEeKDcuZCZs/KzmItz1o0iMJ0AztYxu3EsfnrmLmXU+ZQAzY/ezHsfPnxw9y+4fPLkifMcc7mvaRhFSvViUbJd/2e5g31sIw7EX716tYCnbhEBERABERCBrQncv3/fDgSmsjadIreujvI/NIFvvvlm0I9ZVyejzgON07mUEs8XVfAikzu2oGsYZzG7XxtcsvIYPJFcfUVidXn+/DlvZTb7GOe67GODo4AIiIAIiEBXBHh+3dnHuHi2cyF1VXcJ0yGBMbMtWpiLhcdOczqfsqLoaB9//AkvcpU/ulYqyf6zGqiS8+JMBo+bYDdjxS7Oc/BGjlXk1acIVgiDKRUpAiIgAiIgAj0QyKetNHHvPmv3gEUy7EhgzLuKCbteKjsBa2ZqCmCCj2Vex4tMMdHMH6uqE267S15tEaXCPo6Ri2XgyTw+C4Lz2HYHUnjfQyaLq6MbRUAEREAErkCAx2Zs2kr15c2k8SzmFVCojv0QwHYatNB4wGzlS3vTexRiTbHZsL9j/G8xY7bzgvj46l8c2gvyqXgLBjH1j5Vf7+WlahylcGc5aMXqLuqKNJSVCIiACIiACEAgGiLrp0WBFYEqBKJyYsVhbuEGXpb/mCmIfVi22T5ZVt7gXdESx2QcTNkycgzN4uGAlXdsP0Bri6pls6osERABERCBZQSYFp3nCPtjWVa6SwS2IBCtrGQlL7DcMKyjA5fcbtrH1KumiUyvc15VLoncAt+sPJHBvbw5jQ60wUTxSMbJZiz+CJqYBW02S34lFgEREAEREIFaBOKrWomplbnyEYEqBLCskqnm/s/arsd16+xSM/+mCFnnpW9WAQ7mOl8yl0+fPrUEOwZ4kjGOC7DDeuaPBxfseUbOrKRj3TiGOVBBOF064VmC0FQ6duyw6FIEREAERKBnAp9//jl+n1xCLm0GzOMVFoEdCfAiXVyZ0QDDcsP64q+gtLz/GJMPE87Jz70Y3zyr5uIHLyubyDwB4PysXP7nP/8ZLLt9JOKBG8N3TdHJqqZtHjx4sCYf3SsCIiACIiACjQlgOrhdbC71itLGraDiphN4+fIlxq5b1KXbcW7yh78SwyzFYOBhUvN/MD2WG1kVDGsnVWUTmdzjNzsw2LtytfJcJCJxcGKQoANkl7QBLYG/Wc/8GhMFREAEREAEjkUgfjoBT5teh3ysRryatOztcyQByy16haegSJ5NjOO5el7fRMYAxZTMhebyzZs3eUwn4bu7u7TgALrjnqqQliaECUxfdnRSO4khAiIgAiIgAjmBA03QudgKi0AigNmGfxPLzdlsg3ywjLHf/nuW9ttlJlx9ExlB41cEqY+cr4NNqEgREAEREAERaENAs3MbziplawKcm/34lNjbtx8dnNmBY8xifJoc8eX/+tOwm5jIOuq0tXIofxEQAREQARGYRaDzh4Vm1UWJRaABgWpf18tl5eSxe2iPEyR0zjyNwiIgAiIgAiIgAs0IcBbTlRVjXAJdisCVCWxiIgOUxwYdVnVFB0SXIiACIiACItCGAF4qfFV5WWxJd/UkfS6bwiLQA4GtTGReIkP3y2vICWueScxjFBYBERABERABEWhAwNnHlBg9WQ3EUBEicCACW5nIPDzouh9vWOOdHQdCI1FFQAREQARE4AQE0juz8orgw3JzdP6rwiIgAhDYykQma/dycmLiKlZtIAIiIAIiIAIisCmB+B0A3oS17DVYm8qpzEWgKwIbmsi8otlZybyYg5dddFV/CSMCIiACIiAC5yYQnwWKMecmoNqJwAICG5rISBP3cXTWYkEj6RYREAEREAERWEaAry3kL44lE1zIcz8ztqxo3SUChyawrYnMe5vTZ+qMEe955us+dqmACIiACIiACIjAdgSiZyp6r7YrXTmLwHEJbGsiwyV2xdhdj4tPkouACIiACIhAtwTevXvH121z8fjqmD52mwNRWATGCGxuIj969Mh9RoTnBvQZkbH2ULwIiIAIiIAI1CIQfVLRb1WrLOUjAicjsLmJDK/4WECMORlWVUcEREAEREAE9iUQPxeCx0qfC9m3UVT6gQi0MJF5MkCfETmQTkhUERABERCBExCIL1p1r5k6QR1VBRHYjkALE1mfEdmu/ZSzCIiACIiACEQC+lxIZKIYEZhFoIWJjEBx5RpXt7PkVmIREAEREAEREIExAvpcyBgZxYvARAKNTGR9RmRieyiZCIiACIiACKwnEJ/5iTHrS1EOInBiAo1MZAjGp2jjk7YnBq2qiYAIiIAIiEAbAvpcSBvOKuXcBNqZyPqMyLk1SbUTAREQARHohED0QEUvVSeiSgwR6JZAOxMZBLGLat+nW82QYCIgAiIgAkckwCds9bmQIzacZO6NQFMTOX5GhG6sz4j0phOSRwREQARE4LgE4tPw0T913NpJchFoRqCpiUytots4xjSrvAoSAREQAREQgTMR0OdCztSaqsu+BFqbyHzXx31GhPUur2/cl4JKFwEREAEREIETENAp5BM0oqrQCYHWJjLVjjs+sUt3QkdiiIAIiIAIiMBRCOBvcqcs8EnF7xIcpTqSUwT2JSATeV/+Kl0EREAEREAE6hDAPv7ll1/yvLCP+cBtHqOwCIjARAI7mMh0V7eopUu/fv16osRKJgIiIAIiIAIiEAnELdm4bRvvUowIiMAggR1MZOSIj+jFmEFxFSkCIiACIiACIhAJ4Gn6+eef83i8UXzaNo9RWAREYDqBfUxkOu3XX3+dS0nH5lWOeYzCIiACIiACIiACEwm4U8jc5TZsJ+ajZCIgAonAPiYyZUe3cYxRI4mACIiACIiACNwkED8Xgh/q4cOHN29UAhEQgTECu5nIdN0vv/wyF0ufEclpKCwCIiACIiACEwnIhTwRlJKJwHQCu5nIiBjdxjFmek2UUgREQAREQAQuSECfC7lgo6vKDQjsaSLrMyINGlhFiIAIiIAInJuAXmRx7vZV7fYisKeJTJ3j+2hiV98LjcoVAREQAREQgc4J6HMhnTeQxDsugR5NZH2P+rj6JMlFQAREQARaEsCvpM+FtASusq5DYGcTefAzIj/++ON1GkA1FQEREAEREIHFBOKDenF7dnHmulEErkxgZxMZ9PERvRhz5RZS3UVABERABERgkIA+FzKIRZEiUIXA/iYynxH59ttv88rwGZG7u7s8RmEREAEREAEREAFHID69IxeyQ6RLEVhMYH8TGdFjl47dfnENdaMIiIAIiIAInI8Anwt5+/ZtXi8+F/LgwYM8RmEREIHFBLowkfmMyFdffZXXgc+IvHv3Lo9RWAREQAREQAREwAhEX1L0N1liBURABOYS6MJERujYsWPnn1s3pRcBERABERCBUxLgcyHu0XY+WPvo0aNTVlaVEoFdCPRiIvMZEfc9ap7SZQjYBYoKFQEREAEREIGeCcTn2mNMz/JLNhHon0AvJjKkvv/+e8fLLZHdr7oUAREQAREQgWsScPPjZ5995h58vyYW1VoEKhLoyETmrAWdvGLdlJUIiIAIiIAIXIEAEyjfGbhCTVVHEWhGoCMTme6dn0jWmriZEqggERABERCBYxHI912ZLvPZ81gVkbQi0C2B/+vq9BIvrLl//z7f0iTwz3/+k1cmdwtOgomACIiACIjAXgT+8pe/5NPln/70p70kUbkicFYC/w+xbBzIuAn0PwAAAABJRU5ErkJggg=="/>
  <p:tag name="POWERPOINTLATEX_PIXELSPEREMHEIGHT#5C6C6566743C655E7B5C706D2069285C7068695F312D5C7068695F32297D5C72696768743E203D2030" val="133.3333"/>
  <p:tag name="POWERPOINTLATEX_BASELINEOFFSET#5C6C6566743C655E7B5C706D2069285C7068695F312D5C7068695F32297D5C72696768743E203D2030" val="46"/>
  <p:tag name="POWERPOINTLATEX_REFCOUNTER#455F3120655E7B695C7068695F317D" val="2"/>
  <p:tag name="POWERPOINTLATEX_REFCOUNTER#455F3220655E7B695C7068695F327D" val="2"/>
  <p:tag name="POWERPOINTLATEX_REFCOUNTER#5C7068695F7B312C327D" val="2"/>
  <p:tag name="POWERPOINTLATEX_REFCOUNTER#5C6C6566743C655E7B5C706D2069285C7068695F312D5C7068695F32297D5C72696768743E203D2030" val="2"/>
  <p:tag name="POWERPOINTLATEX_CACHECONTENT#2B5C68626172" val="iVBORw0KGgoAAAANSUhEUgAAALAAAABoCAIAAADeuO1LAAAJI0lEQVR4Ae2d75nUOAzG4Z77DlvB0gF0ACUcFbBUAFsBlAAVLFQAVLBQAdABVLBQAfcD32o9jqU4juNkcpoPs45jS7L0RpL/ZPb2r1+/bvlnqxr49OkToj148ODOnTt9ZPy7DxvnMtTA9+/fv337Rj3ffCh8+fLlx48fcYEyn7t379KgDyYcEEHnPb4/fPjw6tUrTI7hJ/GjC4C4f//+pF51jW97yKhTXEWvk5OT4ACm9sVDXF1dTe1V1/6vum7ea6oGyAbq0ACjR48eTWVX3d4BUa26aR1JDHnQp/W5bt0TEB4yrrW+/N+fP3/G2UNIJvj++PFjXD8UhLt9EghYOyCG+l+h5vz8nHwzy7hnAoEAHjKyVuhdaUSTnvHCAdHb8BX8HBAVSjv6LkYO0RkQnkNsAkzaEkXnBAJdeA6xPiC+fv2qLVF0dg8OiPXRgARMOzU5HBCaZvZcvylAbDSHYKEXNfF8PHz4cM9Y+DO27SQQiLPF3c6nT5++efMm4ODs7Ozi4iKUj/Q7nGnQhGcbU0sg7t27Z/fVaBr10Dw9PTUa3GK3c1MfFJSIS82mJJwkzMuXL5PhrH5p63Nzs4wsIFZXYrUAxgJDNc2ZHY2UBcqbA8TM0W6tOx6Cfc7tSPXPn48hzxZzCEPco7vFLuXnz581sVmB0OCC4d69e6d1XK7ePcRyuh2nbHjv/isQQVwHxLjZlmvhgFhOt0dJWQMEWxjdTsQkinMPkSik3+WmtjBk2A4IUUXvguYekGOtBALWDojeOBB+DghRhRd+a0ADxIoJBFK5h1gHndtMIBwQ66ABrpp74NaKCYQDwgGRasBDRqqRPteah1g3gWDsDog+ADjgstkEwgFxYKduF5p7QIB1EwgE8N3ObjC4YdQEEMmbolBvctzQAXFjp24lDRCjCQSx5v3793Tn3E324B0n5NhPD4ceKn9xZtKBsA6Nh8qipgPfbiyMM1QYMisGtuegDcaeBFmOo9qn5bK83ENMUnKDxkPEC9FhAkFc4K1wPll/IO25O8QZB5VxJyDp2bNnwmK8kIXJipVDfe3MQ+AGNKtg1FjzmJMgEjfGSTx//px6EBC3pEwNtk/ah764iqSxcbm5U9e7B0TWZliOerET1sWKMRRwBiUPBpDK0gdGQtwuOCBs/TS+O3TsYnVJIEBDfNCyEAoi6PCJCixK8AQRX5gSi/QoaNaCd0gImEcQFwQ3RIHLy8tJ80kaB1LJeBKXk9yVSweEqKJHwQYEaMCWeAhEwfPT+MWLFxViZdMUZhxv374dpeaAGFVRywYaIDA/jiFBwyTHEEuZ9RA0IBuNm2XLDoisWhapNLYwSBoSNMw5ZKv1dUAsYtdqopp7gCBJQ8gbQqTQLFrNWjqOvj3sHkJ0tXjBAETIG5CAh7gJGuJ5SjywALu4Jik7IBKFLHhpACJwZUWyOm9I5BaEFdZLMweEqGLZgpFABMbkENPWmE15hy/Rm81vbjogbnSxaMl2D6QOJRnfohIG4g6IDkr+zcIGBMGicrc6Jz7eKFddVOeAKFLT/EYGIAgWT548mc9CKGgJBA1Y7ZBm2YIDIquWxpV2AsH6dFt+BvgcEG1VXUnNsBBbDK1mFiKcMbfUpqPS1z2EqGLBggEINqabM9bY4R5GMxUHRHNzZAhqFmJy0WQZKmZphCdtjyPu7oCItbFIeaaFpsqkgQ86JYBQD8ho57Gmynek7Xl20YCcOplTYEqpKYFbcyhn+2b3voMAJWdu84AwxqCNbZf1TQxmWIjsL2vUOZVAOWsLEogSsnlAFPmWLNt9VaKHEiXabTQLUW93rLhrzC8Kj9rmc4jR2eq+7K6OZr4eOicQxvq34agOxp+FIUDTcH3QedcXaGC+SzeCb5N4lJjPWGZg+TJpnL3Mv6jDXIgEhDc9jEXQhcAQ+MbE8XXzn9SYYEkZNMB3dNY+Smpuzj/KIGrAf5fXQgbuoXQsWZisWDnUIDUryjOTteZoqZ9Jedjd8EY828P22Zp8DhHBzov1Gji+BMJ/MKTe2gU9h95OOjWfx/EWqMaOxKI0XjggxEJLFDQLwas5IIz5BclQ+eg8ZJTranJLDRAkEM23MAxAlE44/4zPATHZzIUdeiYQzC80QBAvRv7J1uF4HBCH+mh3pbkHOPSMF1O31x0Q7SBwSKknIJhVHjK/uZoUL+jmgLjRXduSBojmCUSb9ajrwTsgrjXR9G/PBMJYjyp3D7ziF97yyy9dN1XO/5GY5h7QRbcEAldUeJhb/nMuocc9xCJ47QYIHmvtJa1y9xDPUBwQXQHRPIEw0snC9ag4uuG9HBDtARGrOKHeNl6wXB0/3DEv9ocLT/cLhbBi4YCI1dim3C1eYEvtfEKhe2DAAogAVgdEGxDEVLoBokm8kCMUYQnLARGbsk1ZA0TbBMLY3uRZL1yulimrrHA7INqAQKh0SyA02CFJYbyIUxBZ4XZAiCnbFAw7tc0oxdUP5S5khHsIKUi8YuGAGOpzVk03QGjLD+L87WHgHiReiHugiwPC1tvkuxog2iYQiGUAokTo2D04IEo0VtOmWwKBcHiCrIglJ9TZD5MfpaAQH7BzD5HVamWl5h4gVxjXyxlrhi9hJFknqEp+6cwBUW6C8ZY9AVFi+KzE5+fnIudwJcMBkVVaZaUoOunfPIGAPqcyNSeRcI8v+f1zySUpDI92OiBidc0q90wggqCSB8Rya6CkzevXryVYUEiCRSDigIiVOatsWKLavdsCcdxhSDkrBpPMx48fy2yC1OHi4iJL3AGRVUtNpbbPBK3yowlTGZMEEI/iXgCCAy8ggEq+OTDBJcFFNrHwDVnQ/Eck+4LfipVDWalZUZ5y1sMELagYA5QTqWjJkqU2BY2BEsqjP4tzq0KCRbscLyBQy9Aw1OA5FtUYxGGBpRNXkaCB4AJ0RiVxQIyqaEIDDIM/CIbBS+MzJnSe3RTucCQ8xbMPcEDqwLJmIfnbtEugtO4lMS9JlPAZhYd/1pV8H9w9qdyHHZuNwgHRTJX7IOSA2Icdm43CAdFMlfsg5IDYhx2bjcIB0UyV+yDkgNiHHZuNYnPrEIzs5OSENZYwRBZ5rq6umg3XCY1pYIsegpWosDbF93Ale2xEfn+WBv4FQrbo8DWqHHoAAAAASUVORK5CYII="/>
  <p:tag name="POWERPOINTLATEX_PIXELSPEREMHEIGHT#2B5C68626172" val="133.3333"/>
  <p:tag name="POWERPOINTLATEX_BASELINEOFFSET#2B5C68626172" val="11"/>
  <p:tag name="POWERPOINTLATEX_CACHECONTENT#2D5C68626172" val="iVBORw0KGgoAAAANSUhEUgAAALAAAABeCAIAAAAMmwn7AAAIIElEQVR4Ae2d4VndOgyGy33uf9oJYAPYAEboBsAEwAaMwAhsAGxANygbwATABNy3163xSSzFdhwRqM6Pg+PIli19kWTZOWy9vr5+8c9aJfDjxw+Gtr+/v729bTPGf23YOJexBB4fHx8eHqjnmw+Fnz9/Pj8/pwXKfL5+/QqBDSYcEEHmFt+3t7eXl5eoHMVX8aMJgNjb26tq1Ua85S6jTXANrb59+xYMQG1bLMTT01Ntqzb6f9qaeataCRANtKEBRoeHh7XsmukdEM2iq2tIYMiDXtfmD7UlINxl/JH68n9fXl7S6CEEE3zf3d2l9eOBcNcmgIC1A2Is/3eoOT8/J97MMrYMIBiAu4ysFqwrFW9i6S8cENaKb+DngGgQ2odvosQQxoDwGGIVYJJSFMYBBLLwGOL9AXF/fy+lKIzNgwPi/dHACFh2SuNwQEiS+cz1qwKExxDvD7X1BBDIwnc7FwdEONMgsWEbUwogdnd39bZSn0o9fe7s7CgEX9jt9M9yEri4uNCk/x73gKAyX19lLKsTJcGwLGO5dyVk+dVIAYvfmi8BAME+p6wd6zvfv3/HQynz8qDSWiUpPzIQElzQ3PX1dUpsU3aXYSPnPBfFettnIMIQHRB5VdnUrhAQ7jJsVJ/nsqoMRBiiW4i8qgxqV7WFEefrgIiisC6s0F8gAgeENQ4iv3UCwmOIqCDrwgoDCETgFsIaB4HfOgMIB8T7oAGu6/QXDggHxFACHkMMJWJzvc4Agrl7DGEDgA0uqw0gHBAbejK7WG0AgQT8xJQZDN4YdQHE4E1Rej84OHjj0VryGKJVcjPaNQcQ+JqbmxvwxDGL7ME7Tsixn87WOZ/GX5xRzkr4rSUkoJyhQotZjuieo3gouwqEx8fH+mm5LC8/MZUVy4KV0lveKJtbA8YBCtKrwJyZCB/plA0Nx30OWAwuHRADgSx+iRmQHnSMR8oe7zCAAkbi7OyMeoCSUlJWoIOpGBArlw4IRTiL3BroOIKD+sgP7aLFeIsCloDQIRJIBSCV7R8YSU0G9Q6IgUCWvSwJIEBD6gIKoRDHLS1hSvBEJw6IKEmLwmQAMXjEiSUbhgWGUusSyribkq4cECVS6kajBxApGrD8hc/0eHAS7K6ursbEgxoHxEAgy15mHTxPMPV4iniXAuBoHgptxxaCGmlZmzLyxFRWdItUklZKg4OUB0YeQARFggZsw8yfndva2kr7j2V0H8vZgm9uZcWySKUU7sEMKHREgzL6ybeHHRCK9DrfUgCBeQjMyDHMtA2hH8kUBdgpE3NAKMLpfEsBROBEMNhlg4reIsIGc5DqI5kDIopi2YJyBiIwJow4PT3tNQh2Mdq6ckC0ya26lW4eCCRxFtWdLtDAAbGAUHNd6oDAWTTuVud4YY1y1UV1DogiMc0nUgCBszg6OprPIvagBAqTe+gOiCjGBQt6ANH9Z4cU8DkgFlRzedeKhtjV7LWyiONR1pbScjS2dQsRRbFgQQEEG9PdGUvsMA+TkYoDors6Mh1KGmJx0SUNlbJU3FN2FzRtS9kBMRBI/8uZGqodkAQ++ukDCI57n5ycsFnyN3yYKfOt1YFOP1NDeufju3PZpVuf2bKyhT8ezSeoKdkjzgpKqlQESPQntWquxw1ltUAAUdLn9HmIbO+fu7JEcOU0koaoL++kkFJZXxQetZ2OISZXrp8MHH3naxxAKPlvxVClGpwGRPe0Scp+heW+853r0SsFpACiJKKE2/S7nWRV6YvjeJVj+5Dk2NWJH4uvnJYlIPjv8pLLwDxMZiB+z6zQOTlZmwQsAwjpbC2aLjleGyY47TIqHwknf5PAhwsgGLoD4k1/3UuW/oL0icSO/YtSf+GA6A6CtENJQ9AUhnhpb3pZCScHbwXq/biF0OUz664ECAKL7lsYCiAKF5xhqg6IWSpXGlsGEKwvJEDgL6rWTQ4IRaezbknmgU4t/UXt9roDYpbWlcaWgFCyRFX+gun4q3yKTmfdav4hqVqu+Asp3Q4aav9Pk1uIWvkX0VsGEEo+qtw88IpfeMtvOnVdJAAn2pSApb+QwknWMoWHuTkFEpwO324hNjXZ6coMEDzW0kta5eZhA1JtKXpvpUvAbAtDSToBSn2Q4W66Hwa23EJ0sglJN2YBBOnqjYc7GQNhZuHp/thDyFg4IBIpdiqa+Qt0Kb2kpViOwSwjIH5nR0qsitNUSUBx3n0PUSoJrsLfsB34C6Y5faayShZOjARsAgjJNmAAAEqhIqIhwV+EJu4yBhZ07qVZAKE4pqhmfTJpCBIz3A4IXWjVdxU9KRa+ms3/P0sltSpkREYrmJk0Y+GAkKTaWG8GCCn9ULi9iXmIKc5oHpizA6JR8VIzCRA8hX3PQCiAkMaW1qfmwQGRSqZn2SyAYNBYguzQpY2ulJj9sPi2AYX0gJ1biFRQc8uSeaDfQr9ePgJJ8SWMYtQJqga/dOaAKFfBNKUlIEoUnx3x+fl5HGfmIEXhgtXJSiRgk4GII8kaCZQdCcaFFAGEEWMCT0yNZdJYk2b9Bo8mucvGTtVmqXYjR2ICqVFcVkCM18iSOSCyYmmpTMUd1RMK2WexhceozdhxUDOi+vUPmNKEesxLjikdEGOZNNbEuH2ABi4LdxYaGNPz2E/x9IMAeuMbD8JlShPvZtk5ILJiaanMGnDQgAJauitug6uSlqBjaCoOJTB0QBQLvoBwrBhqwsNa0LqdBBZoOjUDYyjgSkr2Wh0Q7WoYt0Qx0T6zBMBmjGmWq4E7HIkV0tUHOCARWe6z/gPwpa0Jz9rQLQAAAABJRU5ErkJggg=="/>
  <p:tag name="POWERPOINTLATEX_PIXELSPEREMHEIGHT#2D5C68626172" val="133.3333"/>
  <p:tag name="POWERPOINTLATEX_BASELINEOFFSET#2D5C68626172" val="1"/>
  <p:tag name="POWERPOINTLATEX_CACHECONTENT#735F30203D205C47616D6D615F7B782C787D285C6D61746862667B727D292B5C47616D6D615F7B792C797D285C6D61746862667B727D29" val="iVBORw0KGgoAAAANSUhEUgAABOsAAACLCAIAAAC/RYpaAAAgAElEQVR4Ae2d7bnWNraGwznzf4YKIBWQVMDsCnaoAKgAqIDsCsiuYA8VJFTAUAFDBQwVJKmAc19HiUYjLdmyLPuV5Wf/AL2ytCTd+lha+rDvff369Rv9iYAIiIAIiMDxCbx79+6nn356+PDh3d3d8UtTVIJPnz69fPmSIlPwv/71r0VxFEgEREAERGBHAtJNzWHfkwXbnKkEioAIiIAI7E/g5ubmxx9/dOn+85//fPz48f552D/Fq6srCku633333T/+8Y9Hjx7tnwelKAIiIAIikCMg3bSFbpIFm2tv8hcBERABETgMgefPn6MjXXafPXt2qj3Yv//977/99htl/9vf/oY1KyP2MK1WGRUBERidgHQTNbyFbpIFO3rXUflEQAREYGgCv//+Oybcv/71L1fKU5mvrsgcJPZGLD5Y8k+fPh26zlU4ERABEeidgHTTprrpf3qvf+VPBERABERABDIENEUADJuubL2yyO0gYcO/ffs2A0zeIiACIiACmxOQbgLxprpJe7CbN2IlIAIiIAIisAWBaIrARdCPHz9ukdAhZPKmkB9++MFnVTuxHoUcIiACIrAnAemmkPZGukl7sCFkuUVABERABI5BIJ0iuBcaHSP3G+Ty+vra3wRGvHZiN2AskSIgAiIwQ0C6KQK0kW76X//mxig9/RQBERABERCBPglEUwQO0HIPVt+SYRf63r173pL/5Zdfvv32Wzz7rETlSgREQAQGIyDdZFboFrpJFqyJWp4iIAIiIAKdEkinCNhsDx486DS7+2aLVzp9+fLFv9dKRuy++JWaCIjAeQlIN03UfXPdpHuwE7T1SAR2JfDhwwe/ebJrwtskxmh1kg9ybsNPUrMEwo8TEEgXPiNS5ixKn9iJKOnnSgJSWCsBKvp4BKSbpuu0rW6SBTtNW09FYD8C4Tev90t1s5RO+FGTzVhK8H8IvHr16qeffvK/1cw8itARfcPAnbLWNnWISO6VBKSwVgJU9MEISDeVVGhD3aQ3OZUAVxgREIHFBP79738vjqMIIjBJgI/EhOYrV2vCn5NRz/WQHdeQzG+//cZriln/PhcFlVYEiglIYRWjUkCDgHSTAcXyaqibZMFagOUnAiKwmoAmBKsRSsB/EWDt9uXLl6EX54f19qYQSOh++vRp+HEdbsZG9MLAcovAyQlIYZ28AawpvnTTInqtdJNOES/CrsAisCEB81qRuxnLFop/NUt5Djg6yCYVfzjKY4Uhfbpo9woF//Xr11Ca3CJQTSC6P4McXqT/+vXraoFniAi0hw8f0ot9YXVn2KOQYyUBKayVABV9DALSTRX12EQ3yYKtIK8oInAZAswYmLUXvu2J+4EcI2y7Q0UGMKTJAC84LUGA0aurdyWgFGaWQHTFiHWZjx8/zsZSgOhT8roQqyaxGwEprN1QK6ELEpBuqoO/XjfJgq0jr1gicDECV1dXJUYsGy9tzdewwKyfYcRiTk9vzJJPvY445CZ3HQGmwrzaOoyrphXSmHZHIwYk379/Px1FT0WgFYGo+eXESmHlyMi/ZwLSTWtqJxocluom3YNdA19xReACBEous7FDtZ35SpkRzk2Gz58/cyhx4ojytH17AXZK8oAEWC7hQEGYcX5qZSQEMu2mk4YBMP5vb29DH7lFYDsCUljbsZXkyxKQblrJf6VukgW7kr+ii8DeBK6vr2eTnLAqZ+MuCoAdi5ka7Y95CbJgPQo5qglEW/207fAtu9VizxORk/wwDMvLzy9fvoQ+covARgSksDYCK7EXJyDdtLIKVuomWbAr+Su6CJydAPuxHEqMdskcFFmwZ28cq8vPGa3IXmVLZ9PzBauz3KMAoIWrWpzYNDtsj1lXnkSgKQEprKY4zytMuqlJ3a/RTbJgm1SBhIjA2Qnc3d2lO7GyYM/eLFaXPzqCiBkW+axO4RQCmLVH3DhLzIs0TlF4FVIEEgJSWAkSeSwjEI2o0k3L8P0Zeo1ukgX7J0X9LwIisI4A73YK93kQJgt2HdGzx+a6ZvQRKSYN2oCtaxagi7onPtzjqpOmWCJwdAJSWEevwQvmX7qpIfxq3SQLtmEtSJQInJoApkV04FMW7KkbxLrCY1xFtzcxwFB166SeN3a61E33jDrseemo5OcjIIV1vjpvU2LppjYc/5RSrZtkwf6JUP+LgAisJsCLnR4+fBiK0QtjQhpylxPAuOK6Zhge8xVVF/rIvYhAutQNZG3DLmLoAnMF7ubmhn8r4ipKPwSksPqpiwPlRLqpeWXV6SZZsM0rQgJF4NQEon0zbcOeujXUFh6zKt0e1AZsLc4/4mH/Ry9wYo0g5bwyleGjP3/+nDv/DHT8i3v48o5dQCmsseu3eemkm5ojRWCdbpIFu0VdSKYInJfADz/8EF63kwV73qawouTpIjemlzZgVxD9I2q6CgBqbcOWg+VQSfgNQ9w6ZlJOr8OQUlgdVkrPWZJu2qh2KnSTLNiN6kJiReCkBDAzmBP4wsuC9SjkKCSgRe5CUBXB+P5e2D2RoG3YRRjTAS31WSRQgS9LQArrsvyPlbp003b1VaGbZMFuVx2SLAInJRBOkaN3yZ6UiIq9hEC6yP3dd989evRoiQyFzRKIDhITTtuwWVh6cAICUlgnqOQ2RZRuasMxI2WpbpIFmwEpbxEQgVoC4Ydho5fx1IpUvBMRYJYQlTY9XxQF0M9yAtfX19Hr1uik4cnYclEKKQIDEJDCGqAS9ymCdNOmnJfqJlmwm1aHhIvAGQlwLsvPCbQHe8YWsKLMb9++TVc9wk2SFbIV9Q8CKc90ZiZYInASAlJYJ6nolcWUbloJsCT6It0kC7YEqcKIgAgsI+At2NQaWSZIoU9GIDWl9A6n5k0g3dPmMue7d++aJySBInAIAlJYh6imy2ZSumkH/ot0kyzYHWpESYjA6QhwcdGX+dOnT94thwhMEKCppJv26aLshAQ9KiHAOzPCHuqi6CBxCTqFGZJA2B2ksIas4pWFkm5aCbAw+iLdJAu2kKqCiYAILCAQTgi0DbsA3LmDpovcfJmJuzHnprJJ6dN3Zvzyyy/6MMwmrCW0ewJSWN1X0YUzKN20WwWU6yZZsLtVihISgRMRYCHNlzbdVfOP5BCBkABGVPgTtz/dF/nr50oCJtiU/8pUFF0EDkFACusQ1XTBTKZjozmEXjCHwyRtgk35U15ZsMNUugoiAn0R8MOQ9mD7qphec8M9zLSp6AjxRtXF14miNxKTkA4Sb0RbYvsnIIXVfx1dKofSTXuSL9dNsmD3rBelJQInIuDnx9qDPVGtryiqaT7Jgl1BdCZqypauqkuAM9T0eFACUliDVmyDYkk3NYC4REShbpIFuwSqwoqACBQT8BOCdGOtWIYCnohAekyIy2l86OJECPYtqt90CpNNayF8KrcIjEpACmvUml1frnRUlG5aT3VCQqFukgU7wVCPREAE6gn4d2NoD7Ye4mlimp9yMdXYaZBsXlATbzpX2zwfSkAEOiAghdVBJfSYBemm/WulUDfJgt2/apSiCJyCAG+RdeXUHuwp6ntdIU3DyVRj69JR7P8QYH/bz9q9L+tNeiOxpyHHeQhIYZ2nrheVVLppEa4mgQt1kyzYJrQlRAREICYQTo51uS6mo9//TUCzhP/msdMvc43ArIudMqRkROBCBKSwLgS+92TN8dAcOXsvyaHyZxKO6kIW7KGqVJkVgeMQYBXtn3/++StGx8m+crofARY40o16JpS6BLt1HZizBHrt1ulKvgj0RkAKq7ca6SE/0k2XqoUS3fSXS2VO6YqACAxP4PHjx8OXUQVcTyBaWHUCwy2R9UmslPD7779H17n56azu169fFwr/8OGDj0UUTi1SRv4uaKiTepp5szrSYPIRgcEISGENVqHri2MOhuawuT6tOgln1k17W7Co8LCSUOF8+Sf0kVsEREAEROBUBMxNP3MJti0WLny6zyT8+///QuFmlsIA3j1rwb59+5ZpkDkTckKYD1HYly9fPnjwwIvdx0GKnI+g9FFyaGrN5iMm+ikCInA2AqYikG7aoRmU6KZtLVjWBqh+/lh45t9cmdGgNAj++ATQBVejc9mTvwiIgAiIwHYETO2wwzo3ltuPP/64XbmwXbFL0wPSUYroR/5++umnZ8+ekZ+d7Vg4pxYsNSILNqom/RQBETgbAemmnnXTVvdgef30kydP2GLFKEUxm43A9wTUJwvhKG/CEyvap/XB5BABERABERiMQG7AP/TxHHZ3r66uUGqz5mtYm+hB1nNvbm5Cz63d5krBtMreOkuSLwIiIAIXJyDd5KugT93Ufg8W25VV53RN14FAPfPnoWDcRwrenbbC7oWX9mM9KDlEQAREYEgCaIG0XKZZlQbr04eXf3CkKFJt5VllGxYFend3Vx5lTUgTtVkpa1JRXBEQARE4FgFzGDQHzKOUazDd1NKCZdWZJed07RZP1Dm1nltTZ52DWNiuvrngxtDFMxflKM1F+RQBERABEZggkKoMAocLnRNxO3yUmyJQIlZm0YM40HSs805kngVcnu5jxJqoMb8piPTvRB3pkQiIwNgEpJvS+u1LN31t9IfNyRngsLT8ZC0ZRVieAs0FWzcUgqYvj66QInASAmEfMd30o5OgUDGPTsC0oNAdO5TLnKCYHWrCM8wnCivSg0TEcA0VGToxDWPKR6uGwrdzm6kzU9kuxeNKTtsMPsctzj45NxtY6CmFtU9FKJVFBKSbwk4aujvRTW32YHlfBRutYfEYj9B/S99Iwasj3r9/H0pDDuepdJw4ZCu3CIiACAxDgBE+Lcs+J7WwJFExPnVsS0xN/3OpgzcXYqwixEdEPnrw+vra++AoebeTC0/IKG4op6Eb2mnBzXppmKhEiYAIiEDPBMwxULqJKutFNy1akDADo6GjJog1a4Ys9wyXOddLK09XIUXgEASiHpf+1JL2IepRmQyH+rAZX3BfCxMUpVa4TUqefSVGB4OdWeifOkdo34blzbn3WeoOzXifE40hUd25n2mLvWBbNXPYoadvVDmHGluHtXbyLKU93bXeC/Z36SZXBX64WPsuYq6wRruvLEKvv73DZiynyFxemUxww9a59a8IiIAIiMAwBMxFbkp3wU+5cOTn6dOnvEJ/EWRUYRgFA5iJTnqPNN3qnE5lafhpabmnpgWbq5qcEPmLgAiIwDAEcgOgdJOr4h500yoL1h2aCtsrp8bTLdkwQIkbe/X29jZcq2YduiSiwoiACIiACByIQG6WcPEisBS7KA/hBqwzX83LL7l1/VxaS8Pn5FT4d1s1FWVRFBEQARFYRKDbAVC6yVfNKgsWnR3amTQONk5NtV3YbjCJ+R4sZjCSw/XsC2rxwpwfKxjfG7x///69s/5R9p2/uHis5qHcisBuBMyx3dwS3C1LLqFFiox3N4QL0ujBdPd15/wvSi4HPPc5xEXCFVgEREAEDkdAuqmHKpvWTfVvckK3RdutWJ4cvqouM+YreQ3nAV5UZCd7fzkqCLC/7U9oV0QfIArNCQLsk7x48WKA4qgIInBcAmOM7eF6K1psmIFljNo5bu9QzkVABC5FYIzRb2zdVL8Hm1pB4TGqijZHdNN8rRClKBMEdCTbwRGHiUaiRyKwDwFzzDe/YbBPfipSYTE3LEWqGUOZuRXlMEzoXho+jFvuzgEPy1UuTSFFQARE4OgEzNEvN1T2WdjhdVOlBctV1XSHfY2uRWC0oxs2iGM1mjDnHboF01WKOHTYOJUlEYDAsfpmqLlQgtPv+eBp+VuOQbH0ylNd+1n63bu6VBRLBERABA5NQLrJV18PuqnSgg03pn151tz8Se1hLxbHGts4lCM3BNjrXjSFGhIaBFYeGRgSiwolAnsSGOOaZXiaY3oD1rEtH3lQfGu06vqqnNbL6+VLggiIgAh0SEC6abpSOtFNlfdgQ509Xc7Cp/7VUmZ4WbAmljpPpkTQZt9gjFP+FRAwX/kE1KI3tVSkoigiIAJ1BI61zu0HUrI9vQHraLx+/RoFah5RC3ExTIW7u+GjLdxkfloLb5GoZIqACIjAgQhIN1FZ/eimGguWE7/NVR0ff881Yla1dcYpB6fOH+NtmHeN1BFQLBEQgYsTyOmRY80SPMbyU1XsbbIsO2HEMkUgzJ6Kz7RgcxXkiyyHCIiACIxHIDf0STd1pZtqThHnThZ9+vSpuh1fX1+bRix7ZaxYV4tVRBEQAREQgT4J5GYJfeZ2Nldoq9kwLgBriB8/fuQyTjofYn7AMWPIXPb8sMvnYBVUWDsKJgIicHICgw19o+qmmj3YXNWij+/u7qrbPYYxlP35ZFQ7u69rPs8zkROMbXeOiwNgoUHO7AFDmqT5lwX1PZfAJ3KrRyIgAiIgAj0TQGsstTk5CMMfF668DkLvsDerCw49V7TyJgIiIAIHIjCwbqqxYHM1x6UdtG+1zYna/vnnn/kqLGersCSXzgZyuQr9Of+MmY3tmjPCQ4OWhXDmExjV/GlKEWKUWwREQAS2I8D4v53wjSSj++okc3W25PZsnfDyWEdkXl46hRQBERCB9QSOOE4OrJtaWrA0Dow9/q02YomLrbiFOsd2ZUc3fTEGNip/LFGQNH8Yz/x5+xY3diwR+Zc/2bGOkv4VAREQgfUEGGBNIVssX5oJNfREjzSUtr8o8s/abpou55WOWB1pQeQjAiIgAoUEpJsKQe0QbEI3NbZgKQxGLIqQrc5+juDe3t5ihfo3RpJJ1lGwSMmqmUl0Nvn35i4RnfWLzxbW9Q4tQEmIgAiIQG8EwjG5t7wtzc/RLdhceUeqo1wZ5S8CIiACIYGRxr2BdVPNm5xmt6SxYNnV/P77729ubt69e8f+Z9gydnY/f/4cYzVsjvxkl5UXRJnmK9ljyZkLvYQJS+p+vn37duf8KzkREAEREIHOCWhxs/MKUvZEQARE4IQEBtZNNXuw4GAPM7QJzTbBLrzfiCc8ywAYhPzLX850NOVUe3KllhR9HpBDNthcLTzkTCbfv3//6tUrovg8sG3LWzfWvLDKi5JDBERABERgAAJolgFKcawisD6Oap6dh+xQqHCle4fkXBI0Odbi9aWG3YArIRE4IoGxdVONBUst8p5ef8i2pFJRMxh+/LnA7NAy6PNXaEyWJJGGwdoMzVcCsDm8dDXizZs3tABOEXv5FBwjnHdIeh85REAEREAETksAjXDasl+k4O5m0EWS7iRR5lRMS5icaCrSSY0oGyLQIYGxdVPNKWIqKbToKuqME7nYgViY9+/f55TvFseMWaCN3ktBnpear65oLHNibIfFZO2TTyCEPnKLgAiIgAiIgAjsQCBS7juk2GcS4tBnvShXIiACOxCotGA5YbvSiHVlYx0RU5YtWQzOhqXlVUxR9khizXkbMhllD/ObU8qRp36KgAiIgAicjcDY69wd1iYKvcNc7Z8lcdifuVIUgQMRGFs3VVqw1B8GYUM0GJy8+QnLs0nLwLyM5EQGbfR09icWeySTbeSVMmcTVQAREAEREIH+CYx916hD/hyDEnMIwKHD2lGWREAEOiEw9jhZeQ/W1Q33WjleG901ra425CANmSu/PsfrgqMsUYXrL9yiKqKdWF4jgec+b6WqpqqIIiACIiACIjASASYJ7i7S/m9ycumGMFnd3n8vlFkN6eob9WFFyC0CInAqAqssWEZPDM7UtKsmiDZab8SmW6O8d6o6Sz4iKhMthfbyPjhIS+8lDoHILQIiIAIiIAJbE2D6cZGXGPEKjGgtG0uy7hUbWyOSfBEQAREYmED9KWIHBS2CCYcd22oNEiMWg7P6iimfn42MTPKJVdykClM5aLLqrDbJkoSIgAiIgAiIgAiIgAiIgAiIwHkIrLVgHSkWID9//sxr8ZrsdmKCpvuohVUSLY66WK3u65pyzBQLc6tgIiACInBaAuaICg0tC+7fJHLHcXN1tH8OlaIIiIAI7EMgN+5JN+3DP0xlQje1sWBdYtfX1z///PPXr1/ZksUExZqt3pjlimnFJ3ZoW+bL5VderPUozTYtC9bzkUMEREAEygnkXjIRvcigXKBCVhPIMddNy2qkiigCInBQAtJN/VTchG5adQ82V0K2ZPlzT7EqSR6b1v2bM6ZTUdjAS6+YmuaraXamyZX4mKIoF8a23udUAlBhREAEREAEREAEREAEREAERGANgZZ7sGY+WMHFmuXTO2zP/vrrr+6EcMnerGmOmkl4TzNKbinFxyp35FajzXTLxSqkCIiACIiACIiACIiACIiACIhACYHNLdgoE+xVYs1yaZZzwtO2Jbu1Sz8Py05vlBw/S6zlNFbOx5RmppuTIH8REAEREAEIpO/GE5auCKiCuqoOZUYERGAfAhr69uFcnYqroL0tWJ9d3oPP+VvzXK4PQwDvnnVg7ppHlE2bc1ZaLoAp7XAW7M3Nzf379++d9Y+yQyBXxfIXARG4LIHDjaiXxdUkdTFvglFCREAEBiagcXL/yp1gfjELFgrsx5KzCSM2/S7OBLtF5u6EnIpHWM4V752qSKhJlNvbW+4Ym9Z+E/n9C6HsEIBD/1lVDkVgYALmguDA5T1c0VRBh6syZVgERGA9AQ196xluKsFVUOmbnLDQsCexNnN3QevyijTe5TthxJaLXWTulostDEnqR3mZk27tujqFAwcBCutXwfoh4F8O57LEZQQGEP/quJJ8cl6DtTO/iMNxFEbDo/Rfs4AHZXJo5mZFDOapadxgFari7EPgw4cPfuMI9cTface6g6I4bX3t00HWp/KHbuLjNxN/brcqVGPM9tjtnIhS8ejZs2dmedgoK5eW+xQthkq5kNmQL1++NLPKtd7ZuJ0EyNE2yzWwJxw6qZGKbMzWC/20QmzPURiL6GVMBXJlZwRg0jBRhHQ0C0UhGfmEmZDQ26MBmJhvQ+ik9YbNY9q9SFX11orIj59tR8WkR3SY28tmKWU1PexcNredpB61q/RnJ11+JS6nYnJjWqt2wq6Pm5PzL+6Ved4o+gAocvW4EbFFYtMelPMZWzd9M0ENS9WsQki16ooudaSZ9BcZn4yAppC2WaU1mKkcqJVMVKtZtCE9adjNF2ImulLzR7OVMsaEwHOjf+XGoggFBTdrlnHAaf0ofPSTVNqOGL4IzR1jMDHH7U5ab9Q2Jn4eaPw322FOBR+lL5iF2sgzZSVKs6gn+o571EmXny3IRADmq7NKav26eboDsWiePJH/ho/GQCHd1LBJVItKx1s3YrhRN3uKmIN21B/rKObQQy/ifcLmowrP3L5Kzt9MIldOM3BzT1LnHcvNxW4h8NGjR5x5ZukuV7lbJNqVTNQMDbjtefiuCjhSZhiIqCyMUlcorFD2WvljcHA1+O7dO3aKfPfHwcDFv7Rzz+Ht27de8SOBkxRIcMeEuB+BcDQuPYLwdAqi8/P6+tpH780xEhNzWeGyV0J6q+4d8pMDbtbODvlREiJwLAKhikGDoG5QMWgoztDi8HMtp2Xu7u7qSoc0JyGMjk9X2moYFObolxsqwxqRuyGBHPA/aidnGc9aj+ZGR07arH9aYPI3GysMkEpwPsxlw2Ar3ay1mwkxZq2UrOgiUE7AbISh5xgNkkHGr2rjmDjTyKOw+AT2A1So8rFdmUyknBklwwsCRMcnDdaDz2BMciNqD6jDFjXtPvoebM+10ENLCPPAjCJqDG3nGGFaw7gjYunPQyusUMWkSirULK7g1cOFX4cNAeLZTzsZCUXPo2LYAKbd1Y2tk0Y1XQvfmLkMW2GOTttRO01labdMJTiftvnM0Tz0+Gu2AXn2TCDX2r3/AA0yHIUozqxJSRhffBxYoRiroRDcZp3iT+AwLu50ImLG3dkzLM4YTFJ7wFXEbHXvQD5qEhM/jz5LMGfGA4whWzSStMW2nWNskeeLy5zoO+7RcRtbOCb7ZdMQeNpgUDdhgHJ3qqegRwbKJWwacjAUacW5tirdtGkrioRP6yb7azq5mguHIXOHPQxQ7uZQXBrYzHcazPmYEnKBt/Bn5NpCrGSKwDkJuIOyruwMBe/fv599N2C01I35yvEt74nj6dOnKUzOZSGfwNEjDhJHPhf/OSSTnB5hlnBx4OfJgEk7VzXnwaKSisA0AcZkr2Kw38KrKxMRUTfonYkA5iPSSvUUITH+zfA7e46HIjcAmqPlzrTPk5xJ21dNpQVL/NkJZTni1GBG/qLPY5gduzwD60NePAPriyAJItAJAe6meq2MeVl4ayi9C8TA4jomdyLevHljlm7RSpkpYR/PUZnk9IjWBPdpVy4Vk7afJeyZE6UlAgcigPnqVAyrpeYKKWUxO1c66Z0ttRml7VR8Ng8TAcZDId00Ud27PTK7j9dNtgVrWr1hjttO+9Ltjtxh3TAPcouACAxJwL/6AsszuuBaV96cEPeZa1OmHyLNp/t7DszEr1aEVGd1UBhY7jUE+JiwuQJr1suahBRXBEYiwCuLnFXJ4d6ciqG85hS8goNpwXbSSUdFYeKVbqpovXVRZnWTbcFOJ8a0suF7d5lERj2TuWNuNWs6Y3oqAiJwdAK3t7de5XMua/0roxmvcgc6JlSRqbouxXZsJlRQCta3gfSRfNoSyKE266Vt0pImAscl4Dda2H7M7ddRumh+68pbsUJqyulET42KwhwDcwPmcVtytznPofb1stiCpeOF17XXl9w3fS9qYjXLh5FDBERgPAIsufkBAUfhtSLHgbgmkIkDI7lpBONjP4towzMxJ2E51WVWsTzXEDBR0wXWLx6tyZXiikDPBNh19Aug/ipsmmFuh/pg4VNz0AsDRO6eL8EOjMKsJnPAjOpLP5sQMFGHusm2YL2BG2WCuSASF00rIwnRz/TzVhyWS++zRbH0UwREYEgCXChwBxo5lzUxLTDLbg52hGRIMcPjycJ5at8y+pmr3TkhW/sPz8RUNzSD3JLE1sDPJt+cYZuVcjYyKq8I5Aj4u29okIm1HnM/hs41sWdrpmiqJAPYpRkAABV/SURBVFZgl8oxha/0HBiFOQxKN61sMOXRZ3WTbcGGCw/shPDHviuyeKXKRF8tz5YLyQQlmj423+BdmiWFFwERuCABr++npwVmDk0LdlbHM6YxvrmvFBAYN3OFhqOcmdVFnsMzYRIG+ZSJWaFpMPmsJGByDucAK+UruggMRoC5a2i25UoXBgvDLF2cJa5pwfbQScMyRvP5sMhhsNC/cxTSTWFl7e+e1U22BRs2ROZ23HrlTF3bxR4aNN0vtLBJiEGhq7nj/hWmFEVglgBXx2fDmD1/NtZlA1Aun+1wCCrMVbWOZ3z79ddf+QrZ58+fcXc1BJ2EiTkVMyu0sDEoWDkBk7NZI+UyFVIEPIHxFJY3X5m15l6yQPEJ5o4UeRQ4iDJxLCgMGbq77aTDozBHQrM6wvqSuwkBk3NYI38xk+GcMIFcZNZIcDc8OUyKznz1s1WXB7Ya2qZiFk2eInB0AiUX0VGcvP7nxYsXByqsX89iR65iKJgd7A6Ewmf1JExQMWmrpkJZUPAotnCgiSI1VJcK1TT7gceJmW5dok1imdmePbnQJGkJOQmBtGunBT+WwvLD8rQtahacKEsXSXu+BDs8CummtLfu41Okm9h5MP9ol6wVuYzioCuawSo8mTFEZ8aQz0JOhSgfxZy8uszzyAdb7+CQYa7y1guXBBGYJUB79h0z1xS9f8NuO5uxJgHIMF2MIWKptJwdwji2VFRv4c/AJN2poA3TzreuiwnF4TtRK8fWZamT78+oh8Vk2bpO2hlipW2m7RxjMIZDKizGKzoOqgpHrr68aRf2LNwVrcXspMyic0nv6T88CummPZtTmJbZ7CPdZO/B0s04M4xVyfIDbqqQQ338ROKas8QcJqHPMyFDpv+jHyK5YsvFS8Bh3rcOA2ztvngGti6g5F+KgFuIog9ipKH8+CvPCd2WHkcvppe5vkxc3Gt6cXnqFSGr3wBsYum5pOVwzsCETQmG0GgZgjbP5sNK1VDO+ZwhzY7jx4pzMlGp1xA4g8JivJo932TOv1FJFWcxeu6kw6OQblozGqyJW9TsQ5M3dSMi2vBxpmwactoHG9W82IY9zTRlOm7h0xwpilAooSQY9oCZECq/JLrCiMAEgVzrMptcc89Dt2HzNBdjzgTt4R8di4k54cNz02oydWTznuUEblqQauGRfierO2x9V+e2h4hpm2k7x+ihjIV5kMKaAIWxmo4kdQNa2kmRzFbQROpdPTo6CummizSntNmnusl+k5PveCwXsS4ersjSbZgY3b9//+rq6ubm5t27dyy5cZvIR8HBTzz5I8CTJ08ITJRo6xWZjPtv3rxhhSOMK7cIiIAILCWQTiuREA5cSwUOEP5YTEx72yzCAFXTSRHM+3VmRXSSYWVDBA5BgNmveYq4onOZnRQIR9FuA6Awa026adOeaDb7tCKyp4h95jhw+P79e1oh622+ztg4xe1/+sAlDjLB1mvFUYpp4ekhNBceC7xhWtE5N58lnSL2KOQQgZ0JmIMdeTiKjt8C1+GYoGhYqo+mfXUqZgueQ8o08Z651wxZyyrU/gSiDRuXAXpWxf0ds5MyVFaI2p8DKQ6AQrpp/5ZjNvtUN81bsC7rGIHYscyKaI4cCY7mGSXFI21sV/426njpjrPLFcZ2SfYKw+Sk5VIvFKtgIhARSPtqFKDJTzpyRV9uknRDIeZgdyAd3xCFF3VEJu7ati8CDsZblM4OV2EZwLdYhey8f6WNBA7o6LAK5BaBEgJSWCElJsnhT+c2b9KlwSKftJMSYB/aUU7qfo6BQrqprvarY6XN3tRNpRasywczCc798sesgt1I98ckA0eUUWYDpMckkj86W8Nd0Cgh/5MU0zL7p1s7tpj9bJ1nye+NAN8O2frzIb0VuUl+zI5/IB3fBEIk5IhM0lkChWLNFI0Tla7VTxQTN3xaSTuWHC77pJNLzFfd6zlWPV4wt1JYJnzu1plbHXVrQ0ccyT2WYVBIN/k63cFRrpuWWbA+65iy/FW/JNPLaejAVG4obamoy6a+NLcKLwIjETi0jt+oIo7IhOM5LAVG66FmQTaCdiqxJti6SfapuKmwIjBNIF0YInzd2tDhLoNEZIZBId0U1eymP8t108ybnDbNZVvhuV3QaD60MtGcNOz5lZIVXQREoILA0XV8RZFnoxyXCa9IiErHkMtn2CJP/VxPIJ1csg57fX29XrIkiMCZCZjz77ozQaYo+ulGd/Ga15qZ/4OikG5q3jxyAst10zgWbO6gsnmcIwdu1t+UVtchZ9NSABEQgVkCpo48kI6fLWBFgOMyYaeC6ydRkVN9FgXQzwoCKdW6e3oVSSuKCIxKgOU289USdbNEcySvE7U/8MFQSDft1oTKddM4FixwzY5t2px1NRF9NMgLMdP1T+UQARHYjsChdfxGWI7LhEuY6UFW83N8G6E7idi3b9+mmlEW7ElqX8XcjoA59rIqV3dMz5R2lAmnmfnjopBu2q7XhJIX6aahLNh06gOX3LnfEFmhOyfKTLdQpoKJgAisIWCqyTodf3t7yyesBzizemgmfLYtag/saXAuOvLUzzUEzEXuoxxNXFNwxRWBTQmYs8Q6fXTcyyCO8HgopJs27TtO+CLdNJQFmxsmWs1+zA5ZvaS0Q1NQEiIwNoGGOp6VPy66oKKOvhN1dCbYUelIrm3Yhh2ZNRpzltAwCYkSgXMSMGeJube0TCMyFyIPdEFmPBTSTdMtdv3TpbppKAuWcxrmSGFeS6hgbco5+ny3goOiiEAnBEwdz6JSxW6Sn9MzReikdHXZGIBJutRN7eQucdRROnMsPlAUFZ8lg9yLJKKQ+ikCIrCUgDkvnRVijuTp6t6snK4CHB2FdNOmzWmpbhrKgoVs+rowPM2BoKIaTDlmihXCFUUERODDhw9Pnjy59/9/V1dXs6cnzC5ZoePD74/1dinghEywpqJK5NKmX2JQN1lJIJ0lpNOylUkougick4CpklhUraBhiooGxgqxu0Ux8390FNJNm7afxbqJ77mP9MdEJ+0hrPqsL2P63gsqktFkvWRJEAERgEA6eNGXOYk0ASft7PRKpuMTUcxHfgbPBqwZYJEnBcEMZnDgX9wMHYuih4GHYRIWqsSdzn6aVE1J0mOHSVuUtNjSGg+HHdxLoyv8wATCtuHn+hUqwDyCi0BOArai11BPmVk6EAoz/zlP6aYcmZX+Fbrpm5VJdhjdT0b98NGk26dwEUtT7pCAsiQChyOQ22HjlH6uLDkdj6hcFNM/XPaqsH5DmYhKT0lhek3b4aGE0D0Gk7BEi9xYVuEYrvF2Eb1cYFHNkSn3pzs7jPxb17XL01LIYxFI+xcDV0URzMN9rVbx2uqpXOkOgSKX+Wn/tGiyBaaJlTytoFrTtUqycsEwdE76eTT1YThYmaV0YsoGy0qZii4CIuAIpH3WdWEGtRwiU8cTa6ku8ceGyQOjRy65Ev90lHClYDW6Yu18DCYl3Mww1KOj5/+daAymBHlGBIQ0AqKfItCWgNcmftTCsVStpP3USZtYz11UirZ6Kpf0IVDkMj/tn1aQdNM0sdmndUhHuwdLP+erTemLK9lBXfORjHfv3kUbPkxJ01TCMUtuERCBQgL0TfM1aUTPWXHcXDWPRRSm6IPxCmK/1YlARg//aKkDUdEo4SUwg1n6yrcxmHgCFY70xhFKjlvBFaIUxRFIDyilPmIlAiJQTSDdR0JUTi+YqaDacsrCFG4KmfBsq6cmEjJz2xWKicxPP5JumuZT8TTVRKlPKnZAC5ZCXl9fR0MAM8jcjk0KJfJhQEnjYr5WvO80kqyfIiACEMiZrzwytSD+jG50apNezj8NzJuifNfGgVpKw5T7pIuIYVyezr6YKgw/BpOwRBXudJGiRKtVJHSGKBj/URNFS65s82fgpjKKQDkBc+NxkdmGyssN/jltWJ49QkaDQBR3qZ6Kooc/+0cR5napW7ppKbGJ8PW6aXZv96ABmMWmJyWY/VQUJx01UPwVchRFBETAJJDTqXS92fDRWhWjJLaoGSvyZFbhXzXRpEenA0U0ZBdmzOVzDCYR84qfqckKmQo5ihK1Txo/WlJYREAE2hKIOhpaAJ+SJOiPqTrzSoTjSCVCZsOk2fNJOMciPTWdXJpWVyimMz/7VLppFlFhgKidlOumbwoTOGKw9UYsEtJlpCaT3SPyVJ5FYDsC3pj02pRBzZxhp5ZnxfAXXgFo1aPTscKXxTlYU1sEcAAmi8prBqYNRCfJC+dAprTTeqYLInSB09JQwUVgOwLmjuvsuhv7rummS6hButVTEyQ7RzGR85JH0k0llGbDrNFNI1uwgKOFRbNbRgQmmgwWJVjTAaXh6tRsBhRABM5DgJ7ltTUWS+59wvh7u85rdLp51FXp43ia9BguwzHBCzEDL/IMrWJflsixSOAATBaVNxc41XC55pGTIP+og2gVQE1CBLYjkB4xRW1hzuVSRHd4vRZ1Va9BkJmLvsi/uZ6aTr1nFNM5L3kq3VRCaTpM1OAX6abBLVgHLt3rZ7BgdpizY2mUzGv9wOEcRNG0aboh6qkIVBOIrFAGNRQtPdEJ5Cm9b8LyjKLTZzGD0Z2+jzN74GcogR5NEtUZTiOSB2RG40b005cojZ76RIU6IpO0UHU+oTHvKhc4daJOGIt2HrZDWqnvFyekoSKLwA4EUsuNPsjEMlQBuBnZwjMmLkDYW727VZ9trqdmYXaLYjbnJQGkm0oo5cKs1E2nsGBhR+cPJ69+UGDsYLsGE9f9Ecacg9JGNWHKNUH5i0ATAnQxOqPvmxMOemuaItEjXTIhgZ7eakIQ5gQ72RxA/IpYOH0JI+bcAzDJFW2RPxzCeR41a7aBRTJPEhh0UZtsu3BzEowqpggsJYA6iPaXJlQS45vbI4nm9C4KT5emPhG+uZ6aSMs96hbFbM5nA0g3zSLKBVivm85iwTqCzFmZSkbqfHpMYZ4E5VwFyF8ERKAtAWy8XCel5/Jo2vLkKXZsro87CWjTtnkOpUWDDDY5JeLPjTM4wsCFbmIdmklhMaeDeYZ+xN60Hqczc6Cn0aoQazcHyryyKgJHJzAxeruhDCuXXUpfzKjDujCM/z5AE8cWemo2Y32imM32bADppllEZoCoqVfopnvI9ROC8zjcu5uZAGGdho2PCS6jCctd/AvNR48enYeJSioCXRGgk6Jl+XO5oj8u+vIHn66hg/vorlNfqkdTFvJPQRhtFpXCld3/OxITX6hyx83NDUuKPjyj9MePH/1POVICfMk8nCWg4OgRaz56nCYhHxEQgRICqCR6H1rJB0YpMIhF/fH+/fvMS30Y58DEffr0aeTZ/GcrPTWbsf5RzBYhCiDdFAGZ/dlEN53Ugp2FqwAiIAIi0IoAH5FnER1pTF8uZUW3Kstl5VxdXYVrjhi0r1+/vmyWuk2dL5mzcBPOhlcuoHRbUmVMBMYggGmHTZuWBdP3wYMHqX9bn6701GVRVICVbiqH1ko3/U95kgopAiIgAiJQQcBvBct8raAXRuGqGFaZ98GCZd/A/5QjJMDua2i+cr9uzf5/KFluERCBLQiYLz1iq3YH85XidKWnLouionKlm8qhtdJNsmDLmSukCIiACNQQcCfHQtOrRorifPMNJ+6YKHAa1sNAF7Kg63/K4Qhwqi3crOYIwIsXLwRHBESgWwKMY6bZ5s7v7JDtfvTUxVFU0JZuKoTWUDfJgi1krmAiIAIiUEnAzQzM42GVEk8cjX1sjFgPgG1GjFj/Uw4IsC8dXhhmD+fu7k5kREAENiVAv+N2H8df61JhWAsPTTghrHvucAPWpdVQTx0dRV0NSjfNcmurm2TBzgJXABEQARGoJ/Dlyxd3Osu9zKlekGL+SYDTsOFmBZuNz58///Ph2f9nAh2a9KybhAb/2emo/CKwAYHb21vewMQIT9ejx33//fcVB0PCVSefR9PTP23oaKWnBkCxhqp00wS99rrJfMexPEVABERABJoQ8N/3w45tIlBCHIHQiEVr8lNk2MNhAu3nELjxERYREIHtCJjfIceaXZSiaakuFbIoxShwEz01BoqITMVP6aYU2ha6Se8i9rpeDhEQARFoT+Dbb7/FdsWW0KdfmsP1L890kpk37HbirnlZ1gtk24cprzsKiDSaHLvT0bc61qciCSIgAp4ApyLpdP5n6GASH/6ccLP/6RabwjDc9qcv7/MOJ9Jdr6eGQRHWQrVbuilEt5Fu0iniELLcIiACItCSAGrMHSE2F6dbpnRKWdir4Wo3rzypvoQ2AD+KL/N1gHpUEQ5EIBx/qrNNz2WHKorOpuhu5msTPTUGiqgWqn9KN4XottJN6VavfERABERABJoQcO8fZjVdhzmb8DSFhDMnt3FhBhvbkymCnzHo8PDYda3S9UMg94Z5/Asz6Y/v+v6LgxXPwuhNgjXRU2OgaMLTC5FuAsV2ukl7sOGgIbcIiIAINCPAOy38BqwOczbDmghitZuXFWG78oSVAg71nW0nlhdZ+akS75LR4eGkjchDBDYh4Eb4VHQ4a0+feh/eXZwezyHumzdvfJitHa301AAomqOWbtpUN+kebPMWK4EiIAIi8A0XP1iTxqDi38+fP4vI1gSwWrFdAe4SYjq12xm8rYs2Lf/Vq1d+G4e5rz6cM41LT0WgIQFeQezHHC+28K0H0ZDlou/chRvqqaOj8NXX3BFVtHRTK8Lag21FUnJEQARE4D8E2ApzMxu/OfafZ3JtQIBv8TEzYO64gexjiKSlyXw9RlUpl6MQSF/jxJ4qhyBmy8fV0/TtTbyReOcu3FBPHR3FbJVVB5Bu2ko3+ePacoiACIiACDQh4I+Q7XydqUnmjy6E6SOm7NFLsSj/JyzyIj4KLAIbEQgXKBntWbWcTYgwhIzMIS5BcBViNm7bAG311KFRtAWbk3bCgXrTIusUcTSM6KcIiIAIrCLgX6PPmvT79+9XyVJkERABERCBjglcXV0xTXcZ5Dz/ixcvJjKLdmCjlSW2MAyaAvNv51sPW+ipg6II60LuAxGQBXugylJWRUAEeifg31vACTGmNXqBU+8VpvyJgAiIwAoC0bcuefEBR3P5QwW48Z8AfOaKLVb+ItuVwBi919fXK9KvibqRnjoiihp8itMHAVmwfdSDciECInB8An5VW+br8StTJRABERCBIgJYbuys+heqlcRh35VDvLyrtiRw2zCb6qljoWgLVtJ2JiALdmfgSk4ERGBYAm4FmuJp93XYOlbBREAERMAi8OXLF4zYdKM1DIvh6nZodz4zHOZhBz11FBQhFrkPR0AW7OGqTBkWAREQAREQAREQARHokQD2G8eG+fOZ41QO72p6/Pix9zmJQyhOUtEXKeb/Acku8BusoprRAAAAAElFTkSuQmCC"/>
  <p:tag name="POWERPOINTLATEX_PIXELSPEREMHEIGHT#735F30203D205C47616D6D615F7B782C787D285C6D61746862667B727D292B5C47616D6D615F7B792C797D285C6D61746862667B727D29" val="133.3333"/>
  <p:tag name="POWERPOINTLATEX_BASELINEOFFSET#735F30203D205C47616D6D615F7B782C787D285C6D61746862667B727D292B5C47616D6D615F7B792C797D285C6D61746862667B727D29" val="39"/>
  <p:tag name="POWERPOINTLATEX_CACHECONTENT#735F31203D205C47616D6D615F7B782C787D285C6D61746862667B727D292D5C47616D6D615F7B792C797D285C6D61746862667B727D29" val="iVBORw0KGgoAAAANSUhEUgAABOsAAACLCAIAAAC/RYpaAAAgAElEQVR4Ae2d7aHVNraw4b33/wwVhFRApoLMqeCECoAKIBUQKiBUQKhgQgUMFTBUwFDBhAq4zztONBpJ9rZl2dsfz/kB2rK0JD36WFqSLN/9+vXrHf8kIAEJSEAC+yfw9u3bn3/++f79+69fv95/aUaV4OPHj8+ePaPIFPxPf/rTqDgGkoAEJCCBFQmom5rDvqsF25ypAiUgAQlIYH0CL168+Omnn7p0//73v3///ffr52H9FG9ubigs6X733Xe//PLLgwcP1s+DKUpAAhKQQB8BddMSukkLtq+96S8BCUhAArsh8OTJE3Rkl93Hjx+fag/2r3/962+//UbZ//znP2PNasTuptWaUQlI4OgE1E3U8BK6SQv26F3H8klAAhI4NIEvX75gwv3jH//oSnkq87UrMgeJgxGLD5b8o0ePDl3nFk4CEpDA1gmomxbVTf9v6/Vv/iQgAQlIQAI9BJwiAIZNV7ZeWeTuIGHDv3nzpgeY3hKQgAQksDgBdROIF9VN7sEu3ohNQAISkIAEliCQTBF4EfTDhw9LJLQLmdwU8sMPP4SsuhMbUOiQgAQksCYBdVNMeyHd5B5sDFm3BCQgAQnsg0A+ReguNNpH7hfI5e3tbXgTGPHuxC7AWJESkIAELhBQNyWAFtJN/xNubkzS86cEJCABCUhgmwSSKQIHaHkP1m/JsAt99+7dYMn/+uuv3377LZ7brERzJQEJSOBgBNRNxQpdQjdpwRZR6ykBCUhAAhslkE8RsNm++eabjWZ33WxxpdPnz5/DvVYaseviNzUJSOC8BNRNA3XfXDf5HuwAbR9JYFUC79+/D5snqya8TGKMVif5IOcy/JTaSyD+OAGBfOEzIVWcRfmJnYSSP2cSUGHNBGj04xFQNw3XaVvdpAU7TNunEliPQPzN6/VSXSylE37UZDGWCv4PgR9//PHnn38Ov21mAUXsSL5h0J2ydps6RqR7JgEV1kyARj8YAXXTmAptqJu8yWkMcMNIQAKTCfzzn/+cHMcIEhgkwEdiYvOVV2vin4NRz/WQHdeYzG+//cY1xax/n4uCpZXAaAIqrNGoDFggoG4qQCl5NdRNWrAlwPpJQAKzCTghmI1QAf9FgLXbZ8+exV6cH/b2phhI7H706FH8cR3ejE3oxYF1S+DkBFRYJ28Ac4qvbppEr5Vu8hTxJOwGlsCCBIqvFXVvxrKFEq5mGZ8Djg6yScUfjvGx4pAhXbR7hYL/+vVrLE23BKoJJO/PIIeL9J8/f14t8AwRgXb//n16cSis7wwHFDpmElBhzQRo9GMQUDdV1GMT3aQFW0HeKBK4DgFmDMzaR972xPuBHCNsu0NFBjCkyQAXnI5BgNHrq3djQBnmIoHkFSPWZT58+HAxlgGST8n7QqxNYjUCKqzVUJvQFQmom+rgz9dNWrB15I0lgasRuLm5GWPEsvHS1nyNC8z6GUYs5vTwxiz59DrimJvuOgJMhbnaOo5r04ppDLuTEQOS7969G47iUwm0IpA0vz6xKqw+MvpvmYC6aU7tJIPDVN3ke7Bz4BtXAlcgMOZlNnaoljNfKTPCeZPh06dPHEocOKI8bN9egZ1J7pAAyyUcKIgzzk9XRmIgw246aRwA4//Vq1exj24JLEdAhbUcWyVfl4C6aSb/mbpJC3Ymf6NLYG0Ct7e3F5McsCovxp0UADsWMzXZHwsStGADCh3VBJKtftp2fMtutdjzROQkPwzj8vLz8+fPsY9uCSxEQIW1EFjFXp2AumlmFczUTVqwM/kbXQJnJ8B+LIcSk12yDooW7Nkbx+zyc0YrsVfZ0ln0fMHsLG9RANDiVS1ObBY77Bazbp4k0JSACqspzvMKUzc1qfs5ukkLtkkVKEQCZyfw+vXrfCdWC/bszWJ2+ZMjiJhhic/sFE4hgFl7wo2zxFykcYrCW0gJZARUWBkSPaYRSEZUddM0fH+EnqObtGD/oOj/EpDAPALc7RTv8yBMC3Ye0bPH5nXN5CNSTBrcgK1rFqBLuic+vMdVJ81YEtg7ARXW3mvwivlXNzWEX62btGAb1oKiJHBqApgWyYFPLdhTN4h5hce4St7exABD1c2Tet7Y+VI33TPpsOelY8nPR0CFdb46b1NidVMbjn9IqdZNWrB/IPR/CUhgNgEudrp//34sxgtjYhq6xxPAuOJ1zTg85iuqLvbRPYlAvtQNZLdhJzE08JEIqLCOVJurlUXd1Bx1nW7Sgm1eEQqUwKkJJPtmbsOeujXUFh6zKt8edAO2Fufv8bD/kwucWCPIOc9MxegS2BEBFdaOKmsLWVU3LVELdbpJC3aJulCmBM5L4Icffohft9OCPW9TmFHyfJEb08sN2BlEf4+arwKA2m3Y+WCVsFMCKqydVty1sq1uWoh8hW7Sgl2oLhQrgZMSwMxgThAKrwUbUOgYScBF7pGgKoLx/b24eyLBbdgKjEY5DAEV1mGqcoWCqJuWg1yhm7Rgl6sOJUvgpATiKXJyl+xJiVjsKQTyRe7vvvvuwYMHU2QYtpdAcpCYcG7D9sLywQkIqLBOUMltiqhuasOxR8pU3aQF2wNSbwlIoJZA/GHY5DKeWpHGOxEBZglJafPzRUkAf44ncHt7m1y3Rif95ZdfxkswpASORECFdaTaXLQs6qZF8U7VTVqwi1aHwiVwRgKcywpzAvdgz9gCZpT5zZs3+apHvEkyQ7ZRfyeQ88xnZsKSwEkIqLBOUtEzi6lumglwTPRJukkLdgxSw0hAAtMIBAs2t0amCTL0yQjkppR3ODVvAvmeNu+rv337tnlCCpTALgiosHZRTdfNpLppBf6TdJMW7Ao1YhISOB0BXlwMZf748WNw65DAAAGaSr5pny/KDkjw0RgC3JkR99AuigeJx6AzzCEJxN1BhXXIKp5ZKHXTTIAjo0/STVqwI6kaTAISmEAgnhC4DTsB3LmD5ovcfJmJd2POTWWR0ud3Zvz666+fP39eJDGFSmDbBFRY266f6+dO3bRaHYzXTVqwq1WKCUngRARYSAulzXfVwiMdEogJYETFP3GH032Jvz9nEiiCzfnPTMXoEtgFARXWLqrpipnMx8biEHrFHB4m6SLYnD/l1YI9TKVbEAlsi0AYhtyD3VbFbDU3vIeZNxWPEC9UXXydKLmRmIQ8SLwQbcVun4AKa/t1dK0cqpvWJD9eN2nBrlkvpiWBExEI82P3YE9U6zOKWjSftGBnEL0QNWdLV/UlwAvUfHxQAiqsg1Zsg2KpmxpAnCJipG7Sgp0C1bASkMBoAmFCkG+sjZZhwBMRyI8J8XIaH7o4EYJ1ixo2neJk81qIn+qWwFEJqLCOWrPzy5WPiuqm+VQHJIzUTVqwAwx9JAEJ1BMId2O4B1sP8TQxi59yKaqx0yBZvKBFvPlcbfF8mIAENkBAhbWBSthiFtRN69fKSN2kBbt+1ZiiBE5BgFtku3K6B3uK+p5XyKLhVFRj89Ix9n8IsL8dZu3Bl/UmbyQONHSch4AK6zx1Pamk6qZJuJoEHqmbtGCb0FaIBCSQEognx75cl9Lx938TcJbw3zxW+lVcIyjWxUoZMhkJXImACutK4LeebHE8LI6cWy/JrvJXJJzUhRbsrqrUzEpgPwRYRfv7H3/hFaP9ZN+crkeABY58o54JpS/BLl0HxVkCvXbpdJUvga0RUGFtrUa2kB9107VqYYxu+t9rZc50JSCBwxP4/vvvD19GCzifQLKw2gmMt0TmJzFTwpcvX5LXufnZWd3Pnz8fKfz9+/chFlE4tUgZ+buioU7qeeaL1ZEH00cCByOgwjpYhc4vTnEwLA6b89Oqk3Bm3bS2BYsKjysJFc6Xf2If3RKQgAQkcCoCxU2/4hJsWyy88Nl9JuGf//6LhRezFAcI7osW7Js3b5gGFWdCnRDmQxT22bNn33zzTRC7joMUOR9B6ZPk0NTO5hMm/pSABM5GoKgI1E0rNIMxumlZC5a1AaqfPxae+bevzGhQGgR/fALoiqvRfdnTXwISkIAEliNQ1A4rrHNjuf3000/LlQvbFbs0PyCdpIh+5O/nn39+/Pgx+VnZjoVzbsFSI1qwSTX5UwISOBsBddOWddNS78Fy/fTDhw/ZYsUoRTEXG0HoCahPFsJR3oQnVrJPG4LpkIAEJCCBgxHoG/B3fTyH3d2bmxuU2kXzNa5N9CDruS9evIg9l3YXVwqGVfbSWVK+BCQggasTUDeFKtimbmq/B4vtyqpzvqbbgUA98xegYNwnCr47bYXdCy/3YwMoHRKQgAQOSQAtkJeraFblwbbpw+UfHClKVNv4rLINiwJ9/fr1+ChzQhZRFytlTirGlYAEJLAvAsVhsDhg7qVcB9NNLS1YVp1Zcs7XbvFEnVPrfWvqrHMQC9s1NBfcGLp49kXZS3MxnxKQgAQkMEAgVxkEjhc6B+Ju8FHfFIESsTKLHsSBpmOddyDzLODydB0jtoga85uCqH8H6shHEpDAsQmom/L63ZZu+troD5uTM8BxafnJWjKKcHwKNBds3VgImn58dENK4CQE4j5SdNOPToLCYu6dQNGCQnesUK7iBKXYoQY843yisBI9SEQM11iRoRPzMEX5aNVY+HLuYurMVJZLUcmnIlBsYLGnCutU7WEvhVU3xZ00dm9EN7XZg+W+CjZa4+IxHqH/pt5IwdUR7969i6Uhh/NUHieO2eqWgAQkcBgCjPB5WdY5qYUliYoJqWNbYmqGn1Md3FyIsYqQEBH56MHb29vgg2PM3U5deEImcWM5Dd3QzgterJeGiSpKAhKQwJYJFMdAdRNVthXdNH8tBA2dNEGs2Zli46Xx+dJmZsboEtgagaTH5T9d0t5alZmfIoF4qI+bMf7F8Ct4YoKi1EZuk5LnkKXkYHBnFoannSO2b+Py9rnXWeqOzfiQE8eQpO78WU0gNKo+h42tmq0RFyKgburrrZ3/FnTT3LuIeYU12X1lEXr+2ztsxnKKrMPEZII3bIdR+lQCEpCABHZHoLjITSmu+CkXjvw8evSIK/QnwUQVxlEwgJkA5e+R5ludw6lMDT8sre9p0YLtq5o+IfpLQAISOAyBvgFQ3dRV8RZ00ywLtjs0FbdXTo3nW7JxgDFu7NVXr17Fa9XY+mMiGkYCEpCABHZEoG+WcPUisBQ7KQ/xBmxnvhZffulb1+9La2r4PjkV/putmoqyGEUCEpDAJAKbHQDVTaFqZlmw6OzYzqRxsHFaVNsj2w0mMd+DxQxGcryefUUtPjLn+wrG9wbv3bt396x/lH3lLy7uq3mYWwmsRqA4the3BFfLUpfQJEXG3Q3xgjR6MN99XTn/k5LrA973OcRJwg0sAQlIYHcE1E1bqLJh3VR/kxO6LdluxfLk8FV1mTFfyWs8DwiiEjs5+OuoIMD+djihXRH9AFFoThBgn+Tp06cHKI5FkMB+CRxjbI/XW9FihxlYjlE7++0d5lwCErgWgWOMfsfWTfV7sLkVFB+jqmhzRC+arxWijDJAwCPZHRw5DDQSH0lgHQLFMb/4DYN18lORCou5cSlyzRjL7FtRjsPE7qnh47jj3X3A43KNl2ZICUhAAnsnUBz9+obKbRb28Lqp0oLlVdV8h32OrkVgsqMbN4h9NZo45xt0C7OrFDlssHGaJQlAYF99M9ZcKMHhez54Ov6WY1BMfeWprv1M/e5dXSrGkoAEJLBrAuqmUH1b0E2VFmy8MR3KM+fNn9weDmJxzLGNYzm6IcBe96Qp1CGhQWDmkYFDYrFQEliTwDFes4xPcwxvwHZsx488KL45WnV+VQ7r5fnylSABCUhggwTUTcOVshHdVPkebKyzh8s58mm4WqoYXgu2iKXOkykRtNk3OMYp/woImK98AmrSTS0VqRhFAhKoI7Cvde4wkJLt4Q3Yjsbz589RoMUjajEuhql4dzd+tISbzA9r4SUSVaYEJCCBHRFQN1FZ29FNNRYsJ36bqzo+/t7XiFnV9oxTH5w6f4y3w9w1UkfAWBKQwNUJ9OmRfc0SAsbxp6rY22RZdsCIZYpAmDUVX9GC7augUGQdEpCABI5HoG/oUzdtSjfVnCLuO1n08ePH6nZ8e3tbNGLZK2PFulqsESUgAQlIYJsE+mYJ28ztxVyhrS6G6QKwhvjhwwdexsnnQ8wPOGYMmeueH+7yebAKGlk7BpOABE5O4GBD31F1U80ebF/Voo9fv35d3e4xjKEcziej2tl9nfN5nqk5YW+ZRXTWxUmafz1lOhWg4SUgAQmckwBaY6rNyUEY/njhKiwKs4zL3qyq55xNyFJLQAISaE7gwLqpxoLt48tLO2jfapsTtf23v/2Nr8JiPbIOPXU20Jerkf5MIzBfuzeaMNHJw5g3mkYKN5gEJCABCYwkwPg/MuR2gqH76jKDotmCrtkj8zrgxpKABCRQR2CP4+SBdVPNKeKBimcT9c2bNwMBLj7CjkWdr2m+YjM/efKEOg4XclzMpAEkIAEJSGAmARYKixLWHP+LGajwLL4FUyHnWlH68j/n5aBrlcV0JSABCcwhoG6aQ69t3AHd1NiCJd8YsQ8fPuREbtsyLCGNTL548YId9jWvfFyiIMqUgAQksDsCR1o07NOyu6uUJMNHqqOkaP6UgAQkUCRwpHHvwLqp5hTxxS1p3mXlD2qcy+Vf/ta8U7HYHGNPNl27HPJv7K9bAhKQgAQkUEFgCyeBK7JtFAlIQAISODCBA+umGgsWHJwFv7hEwS582IgnPHYspu//N2fXNWjDt3+4LaN7wTXk6sBN1qJJQAISkMA6BPb4ctQ6ZFZIhSVpbm8+yUEqzrhxZaZ3fa3QrkxCAgcgcGzdVGPBUqlsrk5SGJi7GJD8dQ2Cg7tYs/xVX/t0sWHdvXv3YhgCjDHFx8gxjAQkIAEJnJMAy7LnLPgWSo1Rd57jVMy7mE1x5+UWyJsHCUhg4wSOrZsq34PlOzdzqo29UAZiFM+9e/e4RWn9l2Yxobtv7vHvnIIYVwISkIAEJCCBaxE4j/naET5bea/VrkxXAhLYOIFKC5b3WmcasR0XVhMxZbEnuVFpaVJs+WIzcwKHU8SfPn16+fLlpt7OXbr4ypeABCQggSUIHHudewliDWUyf2gobfuizlbe7deIOZTAZgkcWzdVniKmtp4/f85aYKt3SrGHkYY12+o7CvGJZS3VzfYuMyYBCUhg7wSO/a7RxmuHyQNr0xvPZMPsNdk8aJgfRUlAApslcGzdVG/BUmFYiWxstjJikYM0ZDYxYg98+9Zmu4oZk4AEJCABCaxJgNs0mDmw/L1motdKC1vdFflrwTddCUhgUwRmWbBciIfB2fAaQA4VNzRiNwXazEhAAhKQgAQk0JwARh2HwpqLVaAEJCABCWyWQOV7sKE8GLGvX7/Gjm31bgZGLBcdcz9+SEKHBCQgAQlIQAISkIAEJCABCUgAAnMt2A4iR3a5G4kXWTE+52PlpmLf9JiPUQkSkIAEtkyg75IJVzDXrzXWjouJ9tVRMbCeEpCABA5AoG/cUzetX7kDuqmNBdsV6fb2ls+Uff36lS1ZTFCs2eqNWW4MXv8TO+tXjClKQAISOC2BvksmWt2tcFqwFQXvY84xqwppRpGABCSwXwLqpu3U3YBumvUebF8J2ZLlr3vKigXJY9N2//YZ07kobGDOJ+f++khAAhKQgAQkIAEJSEACEpDAOQksYsHGKFnBjQ1adla5M5A/jgrHwXI3Z5K1YHMs+khAAhKQgAQkIAEJSEACEjgtgZaniMdA7O4M5KVZzgn3bdN3ctit/fjx4xiZhpGABCQggd0R4Ob53eX5VBm2gk5V3RZWAhLoCDj0bbwldBW0tgUboDx9+pRzxX1vS3fB+k4/ByE66gi8ePHi3r17d8/6R9khUIfOWBKQwNIEeOtk6SSUnxCQeQLEnxKQgAQSAo6TCZAVfg4wv5oFS7HZjyVnA0bsxZPGK7A7XhKvXr3iHePxLyQfjwBlhwAcjlc0SySBHRGovupvR2XcdVatoF1Xn5mXgATqCDj01XFbLVZXQWPfg+X9VexJrM22NxMijXdiB4zY1XCcJyFeMD5PYQdKCgcOAgwE8NE2CYTL4brs8TICA0i4Om5Mnnk9gbWzsIjDcRRGQxbUxsTdZpidMtk18222hLa5chrXlqfSTkLg/fv3YeMI9cTface6naI4bX3tpYf+rpv4+M3AX7dbFasxZnsc7h2IUvHo8ePHRWpslFVImxSFJIpJM/pMkrOjwH20ixwO7AmHHdVaktWL9UI/TaLs/SdjES/PMxXoKzuf7xrutvloFotCMvIJsyNQB2BSvA1hI603bh7D7hVU1aLNMsy2k2LSIxZNV+EnIZC0q/znRrr8zOroVEzfmDasnsYnza5PNyfnX9zjI64Z8gAo+upxTYx9aeU9qM/n2LrpTh8g/LFUi1UIqVZdsUu9T32ySzaQvSaPTmjBDlRrXx84nj8Nu/lCTJMGOVLIxRo5xoQg0KCf9o1FCQoKXqxZBplO6yfhk5+k0nZwC0Vo7jgGE+orqQJ+bqT15hnr8znqLGEvfaF551JgWwJ9HSf4b6TLzyk189WLSmr+unm+A7HCPHkqlmOgUDdNrfclwveZh51u6j1FzEE76o91lDDExA56EfcJxz5z3H37Kn3+c9Iy7oMHDzgQztJdX+UeHhFqhgbc9jz84aFdq4AMRFQWRmmXAaxQ9lr5Y3DoavDt27fsFIVhDgcDF//SzkOe37x5ExQ/Ep49e4aE7pgQ70cgHI1LjyA8nYLo/Ly9vQ3Rt+Y4EpPisoI3IKzc5PqAF2tn5byZnAS2TyBWMWgQ1A0qBg3FGVocYa7VaZnq70QirZMQA8FnU9rqMCiKo1/fUBnXiO6GBPqA/147fUbzReuxuNHRJ+2if15g8ncx1vwAJ9yDnQ9NCVcnkPeXxAclevVMzs8Ag0xY1cYxcKaRRzEBAocBKlb52K5MJvKMMUryKEggOj55sC34HIxJ3wi8BdShPVx07H0Pdsu1sIWWYB5mErjYg3atsGIVkyupWLN0HKqHi7AOG/PEc2btNIx+JBRbHhXjBjDsrm5sDVvFHFHDtXCnKDpuhX102OUoxq3zzFNZp1v20WlbujomxpJAH4G8vyQ+u54QdKWORyGKc9GkJEwMASsUYzUWgrvIE38Cx3Fx5xORYtyVPePiHIMJI21Cvvt5sbpXIF/MWNFz77OE4sz4AGPICo3EJMYQKPaa2HO/jS0ek8OyacwkH+JQN3GA8e5cT8GQDIyXsGjIg6HIK65rseqmRVtRInxYN5W/ptNXc/GIU9xhjwOMd3MoLg9czHceTB8JSOB4BLqDsl25GArevXt38W7AZKkb85XjW8ETx6NHj3JQnMtCPoGTRxwkTnyu/vOQTPr0CLOEqwM/TwaKtPuq5jxYLKkEhgkwJgcVg/0Wv7oyEBF1g94ZCFB8RFq5niIkxn8x/Mqex0PRNwAWR8uVaZ8nuSLtUDWVFizxL04oxyPODWbkT/o8xvi0DCkBCWycAO+mBq2MeTnyraH8XSAGlk7l807Ey5cvi6Xey0rZUZn06RF2M4r1pecSBIq0wyxhiRSVKYEDEMB87VQMq6XFFVLKWOxc+aT3Io1ilLZT8Yt5GAhwPBTqpoHqXu1RsfsE3VS2YItWb5zjttO+fLuj73BvnAfdEpDAIQmEqy+wPJMXXOvK2yek+8x1UWYYIotP1/c8MJOwWhFTvaiD4sC65xDgY8Jb3tuZUzTjSmA5AlxZ1FmVHO7tUzGkXpyCV+SqaMEWB88K4TOjHBVFEa+6aWZrGR/9om4qW7DDCTCtfP78+XCY8U+ZRCY9k7lj32rWeLGGlIAE9kjg1atXQeVzLmv+ldGMV30HOgZUUVF1XYvnsZlQQTnY0AbyR/q0JdCHulgvbZNWmgT2SyBstLD92LdfR+mS+W1X3ooV0qKcjeipo6IojoF9A+Z+W/Jmc96HOtTLZAuWjhe/rj2/5KHpB1EDq1khjA4JSOB4BFhyCwMCjpGvFXUciFsEMnBgpG8awfi4nUW0wzMpTsL6VFexivWcQ6CImi4wf/FoTq6MK4EtE2DXMSyAhldh8wzzdmgIFj8tDnpxgMS95ZdgD4yiWE3FATOpL382IVBEHeumsgUbDNwkE8wFkThpWplISH7mn7fisFz+PlsSy58SkMAhCfBCQXegkXNZA9OCYtmLgx0hGVKK4fFk4Ty3bxn9iqvdfUKW9j88k6K6oRn0LUksDfxs8osz7GKlnI2M5ZVAH4Hw7hsaZGCtp7gfQ+ca2LMtplhUSazATpVTFD7T88AoisOgumlmgxkf/aJuKluw8cIDOyH8se+KLK5UGeir47PVhWSCkkwfm2/wTs2S4SUggSsSCPp+eFpQzGHRgr2o4xnTGN+6rxQQGDdzhYajXDGrkzwPz4RJGORzJsUKzYPpM5NAkXM8B5gp3+gSOBgB5q6x2dZXujhYHGbq4ixxixbsFjppXMZkPh8XOQ4W+28chboprqz13Rd1U9mCjRsiczveeuVMXdvFHho03S+2sEmIQWFTc8f1K8wUJXCRAK+OXwxT7PkXY103AOUK2Y6HoJG5qtbxjG//+te/+ArZp0+fcG9qCDoJk+JUrFihIxuDwcYTKHIu1sh4mYaUQCBwPIUVzFdmrX2XLFB8gnVHigIKHEQZOBYUh4zdm+2kh0dRHAmL1RHXl+4mBIqc4xr532IynBMmUBeZNRLcDU8Ok2JnvobZapcHthraplIsmp4S2DuBMS+iozi5/ufp06c7KmxYz2JHrmIouDjY7QhFyOpJmKBi8lZNhbKgEFAs4UATJWqoLhWq6eIHHgdmunWJNolVzPbFkwtNklbISQjkXTsv+L4UVhiWh23RYsGJMnWRdMsvwR4ehbop763r+IzSTew8FP9ol6wVdRnFQVcsBqvwZMaQnBlDPgs5FaLmR+HQYLEymDzNF64ECTQnQMsMHbPYdGPPht22eUGKAskwXR3ZB7IAABJYSURBVJIhovh0wLPPDmEcG4i1i0dnYJLvVNCMaedLV1Bx1SPuQQ3dS5elTn44ox6XlGXrOmnGkkBC4JAKi/GKjoOqwpGUN/wMpl3cs3ADJIQZ6Sh2UmbRI6MvGuzwKNRNi7afAeHFZp/opvIeLN2MM8NYlSw/4KYKOdTHTyTOOUvMYRL6PBMyZIY/+iGSK7ZcggQdEjgwgW4hij6IkYby4298Yem29Dh6Mb2s68vExT2nF49PvSJk9Q3ARSxbLul4OGdgwqYEd2YkyxC0eTYfVA3jm0pFyGLHCWNFhUCjnJzAGRQW49XF803F+TcqqeIsxpY76eFRqJuuNaCNavYDFjCPEJFs+HSm7HCs/Ck2avHFNuxppil5+NV8mN8Xq4eCr5YHE5JAR6CvNRabaHNPpq37rYjiaS7GnP2WaH7O98WkOOHDcz6HAQlFHdm8Z3UCB7JxxUeJfierK2x9X7G8Jt2QgAprACbGaj6S1A1oeSdFMltBA6lv6tHeUaibrtKc8maf66byTU6h47FcxLp4vCJLt2FidO/evZubmxcvXrx9+5YlN94mClFw8BNP/gjw8OFDAhMl2XpFJrOHly9fssIRx9UtAQlIYCqBoikSD1xTBR4g/L6YFO3tYhEOUDUbKULx/bpiRWwkw2ZDArsgwOy3eIq4onMVOykQ9qLdDoCiWGvqpkV7YrHZ5xXRe4o4ZI4Dh+/evaMVst4W6oyNU9zhZwg8xkEm2HqtOEoxRrhhJCCBsxEoDnZA2IuOX6K+dscERcNSfTLtq1MxS/A8pMwi3jP3mkPWsoVan0CyYdNlgJ5V8f5OsZMyVFaIWp8DKR4Ahbpp/ZZTbPa5brpswXZZx+DEjmVWRHPkSHAyzxhTPNLGduVvLx1vTKEMI4GFCOR9dYmE6MgVfXmJnMyRWRzsdqTj55S9L+4emXSvbcclWu1VWI4nFT9eH2emwr3x/pU3EjigoytKapSTE1BhxQ2ASXL8s3MX36TLgyU+eSclwDq0k5zU/TwGCnVTXe1Xx8qbfVk31Z1v5mgxpixbqXSkouLHk0ddrZOVulRWiNX3IseW87wCFpOQwI4IFOfcDD47KkLzrO6RSXExBS3THI4CIcDqQD69OHmvsWFIYD6Bos1GX6u784WJe95PmX7Pz+cKEg6DQt20QmsJSYzXTWP3YJMuxP2Q/FVfkplI86cEJCCBagL5ch2idrRKXV3wgYh7ZMLxHJY+kxuJiwUZKLiPRhIogi0ufIwUaDAJSAACRbONnlVx58vuXgZJGsBhUKibkppd9Od43XThJqdFc6lwCUhAAjMJ7F3Hzyx+Mfp+mbDjmpQIg5bPsCWe/pxPIJ9ccvD+9vZ2vmQlSODMBIrz77oV1aKoHb0gU8z/TlGom1br1ON1kxbsapViQhKQQHsCRR25Ix3fnsidO/tlwk5Ffmou12dLQDubzJwqR4jPBsHySqAtAZbbiidOG5ptdaLaFnOMtIOhUDeNqfQmYcbrJi3YJsAVIgEJXIdA0Vrbi45fCNl+mXDQLj/IWvwc30LoTiL2zZs3+btGWrAnqX2LuRyB4tjLqhyv3VUkWpS2F+1WzPx+UaibKhpwRZRJukkLtoKwUSQgga0QKKrJOh3/6tUrPmF9gDOru2aS367HngbnorfS4A6Rj+Iit58JOETdWohrEkhe4++yUqeP9vsySFfq46FQN63QtSbpJi3YFWrEJCQggUUINNTxrPzxogsqau87UXtngh2VT/jchm3Yf1ijKc4SGiahKAmck0DRbCt+sOMin+JC5I5ekDkeCnXTxUY7M8BU3aQFOxO40SUggasRKOp4zilV7CaFOT1ThKuVp0XCB2CSL3VTO1++fGmBRxl3+BRHQoElAz75nnj6UwISaEKgoQWbr+41yeFqQvaOQt20aFOZqpu0YBetDoVLQAITCLx///7hw4d3//13c3Nz8exo0Vqr0PFYR8GCzd/DnFCABYKekAnWVFKJvLQZKmgBxucSmc8S8mnZuYhYWgk0IlBUSfntdGNSK4pKBsYxcq4Vppj/vaNQNy3anKbqJi3YRatD4RKQwFgCnONFPQdDBf3Hz2EjtqgjK1Z5wyFVNmDnf1CEgmCHY4HzL+45m4eHYTK2EfwRLrepcp8/wvr/BAK0qOSuVHqZG7ATCBpUAv0EihZahUpq+DJIX2Yb6qliEjtCUcx/n2euiXKfvrj6DxCo0U1fz/3X1/KYGZ8bjKWXwKoEguGaDHC8ldqXj+JrNkRHVF+Uoj/7e0HXMiAUw4z0RFQ+WcEqJqsjJcTBjsEkLtEkN5ZV0hgclicBLAaWahGLnhJoQiDvXwxiFZLzr48iB1VSISqP0lZP5fI7n12g6Mv8sH9eNHXTMLExTyuougebzJH8KQEJXIFAUWGTj2S/KM5ZfuCkexrM0TjwgBsjGY1OAOYHfdkYiB4/YgjO7WqKgH/FFcd9mdkXk5jPJHe+vJj7TBJoYE6kJ8cWaJluwNowJNCKQFH7TD2GQz8Nx4LijNFb45/VbuQ01FN92dgFir7MD/vnmij3GZbg04RAnW7Sgk0w+lMCElibANZdn1WGVVnMDXOCPgu2GL7Pk4MrYasTgXzzrS/kRX9E5dOCLhYW8tQrjo/B5CK0gQD5G0dYX+i5gSg+GiaQT7Nyn2EJPpWABAYIFI3MPr1QlINq61MWReFFIQOebfXUQELF3G4KxUDmhx+pm4b5VDzNNVHuk4vVgs2Z6CMBCaxKoM98JRNFLYg/o1u3cZpntM8/D8m7RmGfE8fMzahkdytJjqfD7/Qm4Y/BJCnU1J/5IsUYrTY1lZOEzxe5mSjPbPMnQWcxJTCSQPEiwElmGyqvb/Dv04Yj89YFa6unBpLePoqBzF98pG66iGh8gGrddHYLtm+k6PMfXyWGlIAEZhJAYT969CgXwngXDlnly9XDGjpIw55EfmfuIuTly5fhUZ3j4qCR67yKhPbFpKKAcRS+ipSYrFSu27AxovHuhCRn/EInGi/EkBKQwACB4idDwzGfgYg8Yvf1yZMnfeYux5EqvhKXp7iOniLd7aPI4Yz3UTeNZ3UxZL1uGvN+7VHDDEwo0e6MI0ctuOWSwNYI5O/MdOZlnk86ZgiM5UkAQsZDJE+xS/OIsU88d++ExE/r3MUl5zhjXPI0SXIoZhCyOyaTylsMTFUmJ8mBUAyp5wCBfFmHLjAQ3kcSkEAdgaIJSgccloZhmd8CGEZ+HJvVUwPl2jiKgZyPeaRuGkPpYpg5uunORek7DUDbgkv+h63PH2PB8GDRDRxMlThbSHiUfS4Kn53CMdsS2BqBcJqXrofF0nefMP7Brgsanc6edGeMSTyLZaTb0q+7Ds6/QUgx8CTP2CoO8hPHJIEHYDKpvH2BqbIEY1/z6JOgf9JBXAWwSUhgOQL57ghqC3OuL0V0R9BrSVcNQx8y+6JP8m+up4ZT3zKK4ZyPeapuGkNpOEzS4CfppsNasHnDCgNBQ8dwxfhUAhIYSSCxQhnUULT04i46TzFaBizPJDp9HDMY3cnCdieB2QM/YwnMGEhiZPbGBCMPYRbSN8iEEo0UGA/ue2QypphjwsTGfFe50B4T0TAQoJ3HDZJWGvqFfCQggSUI5JYbfZAF01gF4GZkQ1WF7tkFCD9jR6s+21xPXaS3WRQXcz4mgLppDKW+MDN1kxZsPERMdvfViv4SkMBUAmjWiwdxuy7KsYhcONETXTLQnzFlW00I4pxgJxeNWOYlXWbi6Uscsc99ACZ9RZvkD4d4ngfMYhuYJPMkgUGXtMm2CzcnwWgxJTCVAOogXoIc0Ec8YnzrjpYkc/ouFk+npj4QvrmeGkire7RZFBdzfjGAuukior4A83XTXUQP96udPuW2j7DfwiCSqPA5hWLiy18n4aj05vAxrgTmEKDnsmSLLmd0S+TQizFxMV0GLrTgIzTMAJCQR0daJwFD98GDB4nwVj/JADkM+SfDnV3dDUdYsBW3v+6dSRO28ZDeCWRWtFw9NsnzFoQ8fPiQ1hhyQjt89+5d+KlDAhJYlMDA6N2lywQVHRHuLEw6bBeGNdDXr183zOcSeupi9raJ4mK2LwZQN11EVAyQNPUK3XRYC7bIS08JSGAvBNAK8WoRo9sk24+rhrFwwmITa9hMFK5l8AQNV2fBhio7EpNQqPGOFy9esDoQwlOhHz58CD915ATevn0bn2tgBYceMeejx3kS+khAAmMIoJLofWilEBilxiCW9Md79+7ly6+syQYTN0Rv7milpy5mbPsoLhYhCaBuSoBc/NlEN2nBXuRsAAlIQAKzCPAR+e4gsduGszjeuXNzc8MqQBCCQfv8+fPwU0dMgI9zsHATz4ZnLqDEwnVLQALNCWDaYdPmYjF9B04e5eHrfDalp66LogKgumk8tFa66ezfgx1P3JASkIAE6giEreBrbQLXZXuDsTgQi1UWMoYFy75B+KkjJsDua2y+crp+0imGWJRuCUhgBQLsteapsFW7gvlKupvSU9dFkdfCRR9100VEIUAr3aQFG5DqkIAEJLAIge7kWGx6LZLMCYRy4o6JAqdhQ1nRhSzohp86OgKcaos3qzkC8PTpU+FIQAKbJcA4VjTbwkWAS+d8O3rq6igqUKubRkJrqJu0YEcyN5gEJCCBSgLdzKB4PKxS4omjsY8dX03ENiNG7Il5FIrOvnT8wjB7OG2vgSkkqZcETk+AfsfbfRx/rSPBsBYfmuiEsO65whuwXVoN9dTeUdTVoLrpIre2ukkL9iJwA0hAAhKoJ8Ctj93pLAyJeinGjAhwGjberGCz8cmTJ9HzUzuZQMcmPesmscF/ajQWXgLLEHj16hU3MDHC0/XocX/5y18qDobEq04hm0XP8LSho5WeOgCKOVTVTQP02uumvg/16C8BCUhAAvMJhO/7YcfOl6aEQCA2YtGa/AyPTutgD4cJdJhD4MbntDQsuARWINB9Ly10us6BNTsp6aKlOlXIpBSTwE301DFQJGQqfqqbcmhL6CbvIk6GHX9KQAISaEng22+/xXbFlvDTLy2x/ltWuDyzk8y8YbUTd83LMl8g2z5MebujgEijybE7nXyrY34qSpCABAIBTkXS6cLP2MEkPv454Gb/s1tsisPwtj99eZ07nEh3vp46DIq4Fqrd6qYY3UK6yVPEMWTdEpCABFoSQI11R4iLi9MtUzqlLOzVeLWbK0+qX0I7AD+Kr/l6gHq0CDsiEI8/1dmm57JDlURnU3Q187WJnjoGiqQWqn+qm2J0S+mmfKtXHwlIQAISaEKgu3+Y1XQPczbhWRQSz5y6jYtisGN7MkUIMwYPDx+7ri3ddgj03TCP/8hMhuO7of/iYMVzZPQmwZroqWOgaMIzCFE3gWI53eQebDxo6JaABCTQjAB3WoQNWA9zNsOaCWK1m8uKsF15wkoBh/rOthPLRVZhqsRdMh4eztqIHhJYhEA3wuei41l7/jT4cHdxfjyHuC9fvgxhlna00lMHQNEctbppUd3ke7DNW6wCJSABCdzhxQ/WpDGo+PfTp08SWZoAViu2K8C7hJhOrXYGb+miDcv/8ccfwzYOc18/nDOMy6cSaEiAK4jDmBPEjrz1IBmyuugrd+GGemrvKEL1NXckFa1uakXYPdhWJJUjAQlI4D8E2ArrZjZhc+w/z3QtQIBv8TEzYO64gOx9iKSlab7uo6rM5VEI5Nc4safKIYiL5ePV0/z2Jm4kXrkLN9RTe0dxscqqA6ibltJN4bi2DglIQAISaEIgHCFb+XWmJpnfuxCmj5iyey/FpPyfsMiT+BhYAgsRiBcoGe1ZtbyYEGEImZhDvATBqxAX47YN0FZP7RpFW7B90k44UC9aZE8RJ8OIPyUgAQnMIhCu0WdN+t27d7NkGVkCEpCABDZM4Obmhml6l0HO8z99+nQgs2gHNlpZYovDoCkw/1Z+62EJPbVTFHFd6N4RAS3YHVWWWZWABLZOINxbwAkxpjVe4LT1CjN/EpCABGYQSL51ycUHHM3lDxXQjf8E4DNXbLHyl9iuBMbovb29nZF+TdSF9NQeUdTgM842CGjBbqMezIUEJLB/AmFVW/N1/5VpCSQgAQmMIoDlxs5quFBtTBz2XTnEy121YwK3DbOontoXirZglbYyAS3YlYGbnAQkcFgC3Qo0xXP39bB1bMEkIAEJlAh8/vwZIzbfaI3DYrh2O7QrnxmO87CCntoLihiL7t0R0ILdXZWZYQlIQAISkIAEJCCBLRLAfuPYMH8hc5zK4a6m77//PvicxCGKk1T0VYr5f+0xT2BmYObfAAAAAElFTkSuQmCC"/>
  <p:tag name="POWERPOINTLATEX_PIXELSPEREMHEIGHT#735F31203D205C47616D6D615F7B782C787D285C6D61746862667B727D292D5C47616D6D615F7B792C797D285C6D61746862667B727D29" val="133.3333"/>
  <p:tag name="POWERPOINTLATEX_BASELINEOFFSET#735F31203D205C47616D6D615F7B782C787D285C6D61746862667B727D292D5C47616D6D615F7B792C797D285C6D61746862667B727D29" val="39"/>
  <p:tag name="POWERPOINTLATEX_CACHECONTENT#735F32203D205C47616D6D615F7B782C797D285C6D61746862667B727D292B5C47616D6D615F7B792C787D285C6D61746862667B727D29" val="iVBORw0KGgoAAAANSUhEUgAABOsAAACLCAIAAAC/RYpaAAAgAElEQVR4Ae2d7b3VNraHw9z7PUMFgQpIKsicCk5SAaECkgrIqSA5FTBUkFABQwUMFTB0ECrgPneU0W+NJHvrzd6y/D8fQFuWlpYeyVpakmw/+Pz58xf6EwEREAEREIHDEnj9+vWvv/766NGjly9fHrYSZYq/f//+xx9/pMpU/MsvvyzLrNQiIAIiIAI7EpCR6g77gTzY7kwlUAREQAREYDcCd3d3P//8syvuH//4x7fffrtb0Vcs6ObmhsqiwNdff/33v//9yZMnV1RGRYuACIiACCwRkJHawkjJg13qb4oXAREQAREYncCzZ88wjU7LH3744VR7sH/729/++OMP6v7Xv/4Vb1ZO7OidVfqJgAicj4CMFG2+hZGSB3u+m0k1FgEREIHjE/j06RMu3D//+U9XlVO5r67KHCT2TiwxePJPnz49fsOqBiIgAiIwAwEZqU2N1F9m6COqgwiIgAiIwJkIaGZAa7PpytYra9uu5fHhX716daZeoLqKgAiIwKAEZKRomE2NlPZgB+36UksEREAERCBJIJgZ8CDou3fvkinPEMkLQr777jtfU+3EehQKiIAIiMBVCMhIWewbGSntwVrICouACIiACAxNIJ4ZuBcaDa30lsrd3t76J4EpRzuxW8KWbBEQARG4QEBGKgC0kZH6H/8Kx6A8/RQBERABERCBoQgEMwMO0PIcrL4lwy70gwcPvCf/+++/P378mMih2k7KiIAIiMD0BGSkkk28hZGSB5tErUgREAEREIGxCMQzA3y2r776aiwtr6QNr3T6+PGjf6+VnNgrtYOKFQEROC8BGamVtu9upPQc7AptXRKBXQm8ffvW76LsWvA2hTFaneTLnNvwk9SQgP0mAdf0wGcAKDl50id2Akr62UJARqqFnvJOT0BGar2J+xopebDrtHVVBPYjYL95vV+pm5V0wq+bbMZSgr/46aeffv31Vw9CvcujsIHg0wXulLW2qS0ihVsIyEi10FPeuQnISOW0b0cjpTc55QBXGhEQgWIC//rXv4rzKIMIpAjwkRjrvvJEjf2ZynHSOHZcLZk//viD1xSz7H1SHKq2CKwSkJFaxaOLBQRkpDJhdTRS8mAzmSuZCIhAGQFNDsp4KfUCAZZsf/zxR3uR88N6e5MFYsNPnz61H9fhydiAnk2ssAicmYCM1Jlbv2PdZaSKYPYyUjpFXIRdiUVgQwLJR4zck7Hspfh3tORrwBlCdqv4I5Cfy6b05WLpK4z958+frTSFRaCUQPDYDNl5f/6LFy9K5ZwqPdAePXrEzetrrWeGPQoFWgjISLXQU94pCchIVTRrFyMlD7aCvLKIwHUIMHtg+p75ticeFOQ8Yd+tKhTAkUYB3nSagwCnV8/g5YBSmiUCwZNFLMe8e/duKbHiPYHgC/J6INaTUWBTAjJSm+KV8AEJyEjVNUq7kZIHW0deuUTgagRubm5ynFh2YPq6r7bCrJ/hxOJOr2/MoqdeR2y5KVxEgNkwb7S2WdSjLI31cDBQQPLNmzfrWXRVBLoQCPrekkwZqSUyij8KARmplpYKBopSI6XnYFvgK68IXIFAzlNtbFVt575SZ4TzJMOHDx84nbhyRHndv70COxV5HAKsknCOwOrLTy2IWCDrYe5NmwDn//7+3sYoLAIbEZCR2gisxA5FQEaqsTkajZQ82Eb+yi4CexO4vb29WOSKV3kxb1EC/Fjc1GCjzEuQB+tRKFBKINjhp0vbt+yWSjtheg7ww9BWnJ8fP360MQqLwBYEZKS2oCqZoxGQkWpskUYjJQ+2kb+yi8DZCbAfy+nEYLvMQZEHe/bOUVt/jmYF/iq7OpseK6jVdOh8QLOLWRzaTN6nQ9dByolAMwEZqWaEEhASkJEKiVT9bjFS8mCrkCuTCIjAfxN4+fJlvBMrD/a/IelXLoHgFCJuWBCTK+jc6Zi4B9w4S8z7M85NRbU/KQEZqZM2/DbVDoZWGak6zC1GSh5sHXPlEgERCAnwbie74cNlebAhI/3OIMDjmsG3o5graAM2g1wiCeiCu5IYHt9KJFWUCMxOQEZq9hbeqX4yUh1BVxspebAdW0GiRODUBPAxgpOf8mBP3SGqKo9zFTy9iQOGhasSpkz//9K1gB53ZXCfCpMInISAjNRJGnrTaspI9cVbbaTkwfZtCEkTgVMT4MVOjx49sgj05hhLQ+GLBHCueFzTJsMBw8LZGIWLCAAw2IYFsrZhixi6xDz5dnd3x78VeZVlEAIyUoM0xHHVkJHq3nZ1RkoebPeGkEARODWBYANN27Cn7g2FlcetircHgy3EQpFK/v/bsMELnFgjiDmL1DqBZ8+e8ag/4xv/El5PrKsjE5CRGrl1BtdNRmqLBqozUvJgt2gLyRSB8xL47rvv7IaPPNjzdoXymsdr27he2oAtBxnmiFcBQK1t2BDT8m/OkthPFxLW6ZJlWqNfkZEavYUG1k9GaqPGqTBS8mA3aguJFYGTEsDfYH7gKy8P1qNQYJ2A1rbX+bRc5bN79q5ElLZhi3jG41gcUyRQia9IQEbqivAPXbSM1HbNV2Gk5MFu1xySLAInJWDnysFLZU9KRNXOIBCvbX/99ddPnjzJyKoklwkEB4nJoG3Yy9SUYlICMlKTNuy21ZKR2pRvqZGSB7tpc0i4CJyRgP0wbPBWnjPiUJ3zCDA5CBLGx4qCBPqZT+D29jZ4yxr3pj0Zmy9KKUXg6ARkpI7eglfRX0ZqU+ylRkoe7KbNIeEicEYCnNHy8wPtwZ6xB5TX+dWrV/Fih90nKRepHCGBmGc8IQvz6LcIzEhARmrGVt22TjJS2/L9t/QiIyUPdocWUREicDoC3oON3ZLTsVCFMwjErpTe4ZSBrSxJvKfNw5yvX78uk6LUIjAFARmpKZpxv0rISO3AushIyYPdoUVUhAicjgBPMPo6v3//3ocVEIGYAD0k3quP12LjjIopIsCrMuyN6fLqIHERQyWehoC9F2SkpmnWjSoiI7UR2EBskZGSBxvQ008REIEOBOzkQNuwHYBOLSJe2+aDTDwSM3Wlr1O5+FUZv//+uz4Mc53GUKlXJSAjdVX8BytcRmq3Bss3UvJgd2sUFSQCJyLAQpqvbby95i8pIAIQwIkKOPgDfkG8fjYSSIKN+TeWouwiMD4BGanx22gcDeNBMjmWjqPwcTVJgo35U0F5sMdtZWkuAkMT8MOQ9mCHbqdrK8dzmHEP0RHijZqFrxMFbySmIB0k3oi2xA5OQEZq8AYaRD0ZqT0bIt9IyYPds11UlgiciICfKGsP9kStXl7VpPskD7YcZG6OmC13qJ4DzMWndBMRkJGaqDE3rIqM1IZwU6IzjZQ82BQ8xYmACDQT8JODeIetWbYEzEMgPh3E82l862KeGg5WE7/vZPWKW8FeVVgEpiQgIzVls3avVDw8ykh1h2wFZhopebAWmsIiIALdCPj3ZGgPthvT6QQlP+WStF7TVf1qFUrijadoV9NPBYvAXgRkpPYifeByZKT2b7xMIyUPdv+mUYkicAoCvE7W1VN7sKdo76pKJh2npPWqEq9MCQLsb/uJu7/MMpPeSOxpKHASAjJSJ2nolmrKSLXQq8ubaaTkwdbhVS4REIELBOwsWU/ZXYB11suaHFyl5ZNrBMm2uIp6KlQE9iEgI7UP50OXkhwYk0Pooas5mvJJwkFbyIMdrdWkjwhMQoBVtH/8588/bjRJ3VSNHgRY14j355lT6iHYHnTXZCQnB9ysa3l0TQSmIyAjNV2Tdq6QjFRnoNnicozU/2ZLU0IREAERKCPw7bfflmVQ6jMRCNZTXdXtrsjVYXz69Cl4ipufzut+8eJFpnpv3771ucjCwUXqyN8VHXVKj5VPNkecTDEiMBMBGamZWrN7XZKjYnL87F50psAzG6m9PVhsuW0VbDlf/rExCouACIiACJyBQHLTL7ny2pcGD3y6ryP8699/VnhSJZvAhy96sK9evWL2k5wAOSFMg6jsjz/++NVXX3mx+wQokWMR1D4oDgOtCX3ARD9FQAROSyBpEWSkdugPOUZqWw+WtQGanz9WoPl3qc6YUjoEf3wC6IrL0kvqKV4EREAERKA7gaRR2GF5G8/t559/7l4dLxDfFb80PiDtE7gAZpG/X3/99YcffkCfnf1YOMceLC0iDzZoJv0UARE4LQEZqZGN1FbPwfL66e+//54tVpxSLHSyE/hbAjvKijhWnPTkCvZpfTIFREAEREAE5iCwNM4f+lQOu7s3NzfYsovuq21EzB/LuHd3dzZy63BypWDdUm+tkuSLgAiIwDgEZKR8W4xppPrvweK7svwcL+46ENhp/jwUnPvA0rtjV/i98NJ+rAelgAiIgAjMRIDBP65O0q2Kk40Zwzs/OEkUWLR8VdmGxW6+fPkyP0tLyiTqZKO0lKK8IiACInBQAsnxMDlyHqWCkxmpnh4sy8+sPceLuERi12n1pcV11jnIhe/quwthHF0il7IcpbtITxEQAREQgZhAbClIY9c34ywjxyzNDKgRC7KYPwIYOJZ3V2rBui1X93Fik6hxv6mIzO5KG+mSCIjASQjISMUNPZaR+tzpD5+TM8C2tvxkURmLmF8C3QVf1wrB5OdnV0oROAkBe48kw9xHJ0Ghah6UQNKDwmTsUJ3kvCR5H61EWj2xU4H5IyOOq7VfmMI4TVI+xtQK3y6cLJ0JynYlHldy3GeIOW51dtA82btspIzUDq2gIloIyEjZG9aGBzFSffZgeXEFG622eoxNGMLSV1PwDok3b95YacjhYJWOE1u2CouACIjA0QkwsMdV2OeAFp4klsWXjm+Jq+l/lgZ4YSHOKkJ8RuRj/m5vb30MgZx3O7n0pAzyWjkdw9COK55sl46FSpQIiIAIHIJAcjCUkaLtRjFSLesTLi+mOuiLeLONYu16Z7u0RmWUXQRGIxDccfFPLW+P1mTSxxKwI7ztvVfc18IFxZZlbpOis69OcDDYuYX+qgtY/9bWdym8zwq3deO9Jho6grZzP+Mee8W+mtRwtEjfo5YC6mmjNZn0sQTiW9715Cve+DJSrgn80NH6LmIeYQ12X1mNbn+Mh81YjpM5XZlV8IStC+tfERABERCBoxNIrm1TqSt+yoWTPk+fPuXN+UVssYA2Cw4w85v4OdJ4q3O9lNL069KWriY92KWmWRKieBEQARGYj8DSSCgj5dp6BCPV5MG601O243JqPN6StQlywvir9/f3dtGaBemcjEojAiIgAiIwPoGlycHVNWcFtkgHuwHr3NfkMy9Ly/lLZZWmX5JTET9s01TURVlEQAREoI7AsCOhjJRvmiYPFuNt/Ux6CRunSfud2YFwifkeLG4wku3C9hXNeabmx0rGhwcfPnz44Kx/1H3nTy8eq3tIWxHYmkBySE9uCW6tSSC/yH7xyga7Do35i3dfA/lD/VwCvvQVxKGUlzIiIAIisB0BGant2OZLXjdS9W9ywsgF2614npzCytcsSIn7iq52QuATBH6yj1egggD72/6EdkX2CbLQnSDAhsnz588nqI6qIAKHIzDHkG6XWTFe04wnc7TO4W4KKSwCIjAOgTmGwbmNVP0ebOwF2fNUFb2Q7En3tUKUsqwQ0JFsB0ccVjqJLonApgSSQ33y0wWbqtEinDVcW4vYIFrhSwvJNo0Nl6a3efPDS8BtvfKlKaUIiIAITEMgOQwujZlj1np6I1XpwfKoarzD3mJ0ERjs6NoOcaxOYzUfMCyYrlHEYcDOKZXOTOBYt6Q1WNi+9dd7cDX/Lcf0gdInneq6Tenn7upKUS4REAERmIOAjJRvxxGMVKUHazemfX1aHgGK/WEvlkCLb2zlKAwB9rqL5lJTQoNA45GBKbGoUiKwA4E5HrO0hzjWN2Ad0vwBB3vXYkzbW3DdHLfLlwQREAERGJmAjNR66wxipCqfg7XGe72emVf9q6WS6eXBJrHURTI3gjYbCHOc8q+AgPvKJ6CKXtlSUYqyiIAIFBE41vK2Hz9Re30D1kF48eIFdjN5Ms1SYnSyu7v20hZhlF83vlsUKpkiIAIicEQCMlK02jhGqsaD5cRvd5vHV+CXejPL2zrstASnLh7nbZqXjtQRUC4REIFrEVgyH8eaHHh6+Yep2NtkNXbFiWVmQJo97V3Sg11qIF9lBURABERgYgJLY6CM1FBGquYU8dIRo/fv31d36Nvb26QTy14ZS9fVYpVRBERABERgKAJLk4OhlMxXBiOVmZilw3fv3vEMTjwNYlrAMWPIXPf8sKvIZA2U2TpKJgIiIAKOwGRj4KxGqmYPdqlpMcwvX76svgFwjKHszydj49l9bfk8T1ITvtlDQfyxEE5Fgrq448r8S+n8u+daeFJbRYqACIiACAxLAEtR6nNy/oU/nrPCDLl6sXqLudFzDcO2shQTAREQgYMSmNhI1XiwS63I0zuY4WqfE/v922+/4WHiW7IgXTotWNLKx/P1edxj7yH7eBtwUwo/saDhOSGGX91dGVuowiIgAiIgAgz7h4OAyavTmUdnc56erROen+uIzPNrp5QiIAIi0JHAEQfMiY1UzSnild6As4ejuJLg4iX8WOx6X48RlR4/fmw3eC+q4RKwQ8vGMgvkNzc3c7yaLLPiSiYCIiACGxFYehC077C/kfKB2OTDL0GakX8u6d/yTNDI9ZVuIiACInCRgIzURUS7JVgxUj33YF19nKOI4zfCEVzMMPoEfREcrEmwv+q58FZJ0vDH7qt/w6RtHuLJwh/1OuI0y9ZFYREQARG4IoHkGHtFfVqK9kakRciAeWdqowHxSiUREIGRCcw0AE5spGo8WBy59Z7nDutCjSO4/MvfVbxZtl5xX72quKz85C+pDK+ScinZa+X5W3+Q2GcnQCR1wYnlKSYbr7AIiIAIiMAJCYxwEviE2FVlERABERCBHAITG6kaDxYcnAW/uEThdjUdX9Lj++H68i9/SR8ypyXy01j3ldJ5zWPmO42p3Zs3b/Bj8XWD9zy50hFF1VreWZVfC6UUAREQAREYk8ARn4kak2S+Vnd3dywiX5x+5AusTnlxKb9a8krGosnMihxdEgEROAOBuY1UjQdLq7O5WvTVdewNG5j8uR7DdiijP3/Vr31a73nWfcVhZk+41GfGj8VNxVlNVtNFyoldbwVdFQEREIGJCWBcJq7dgFW7v7/nhNSAiu2mElMpCDAr1UGw3ZirIBE4LoG5jVTlm5warQh7mziBbHI+fPjw2bNnHz9+7Ng/Xr9+jWQnECcZt7nUfXV5eacUPqoXFWiI/mgeROqnCIiACIiACIjAFgTWPyWwRYljyhSHMdtFWomACOxJoNKDxSdsdGJdJVlQxBVkS5ajQV2qzcd4vM/pdl8bP7LHgaWlNQw0x1vuoraEiIAIiIAIHIvAkmk4Vi0OpC1ThQNpu52q4rAdW0kWgZkIzG2kKj1YGpjHSjuiwR/+5ptv2t/gjxz3hAzHbFinbHRfqSYS8FSXOjTeMj7z0lXFi4AIiIAIzEpg7keMBmw1nusRcwjAYcDWkUoiIAKjEZh7wKx8DtY1Egd0OabL86Jd2gw57tBv9edqcCbZMnXKMMTXHR6O64I+eKpJPxZvmRIz3xEVS1aMCIiACIiACIhADgFssXsEya1T52TplcaVa6UxK9h/L5T5KOW2L83biigsAiIgAkck0OTBMozixOIrJr27ChyYpRYn1qqBKN7nhLQufuxKHeXBVjS0soiACIiACIhAKQFmHVd5iRGfJ7ATDNTGk5z4MxWl7aL0IiACIrAzgfpTxE5RzAmvO8KP7bUYiefJi47rjuba1xvgWLolUvzYdqYs/S4dmUZhPQ3bTlgSREAEREAEREAEREAEREAEROAigVYP1hXASuSHDx9wIHE+LxZ5MQHHdepeE4UjHQvHj+3ixLKdGwt3MclylxIrXgREQATOTGBpNbBu4fLMJNvrzgpsUshSGyUTK1IEREAEZiKwNADKSO3fyitGqo8H66p0e3v722+/ff78GY8OFxRvtnpjlh3U0k/srLwFqstrD1Y82F5PAu/fM1SiCIiACOxMYOndEhpId24Iiltirict928LlSgCIjAIARmpQRoCNVaMVNNzsEs1ZEuWP3eVFQuKx6d1/y4507EofGDOJ8fxSzErkrnEQyxepSUJ6/FLHZpcS3zXBeqqCIiACIiACIiACIiACIiACIhAEYFNPFirAUu5//Zn/3Ro2VnldQj8cVTYJovDnEku8mBjCX1jVvaTV5znvjpImgiIgAiIgAiIgAiIgAiIgAicmUDPU8Q5HHkzMN+e4aFZzgmv7GoiCrdw5WBwXNaKh0ni9auxtDimyzuNY7GKEQEREIFTEVh5IuNUHIatrBpo2KaRYiIgAjsQ0Bi4A+SWIlwD7e3Beo15IT6Hb5eelnbJik7n4mEu9Tni2/1PziF75Y8euLu7e/jw4YOz/lF3CBy9EaW/CExGQK/E279BxXx/5ipRBETgoAQ0YO7fcCvMr+bBQgGvEs1WnNiLJ40DlBw8jqURQ3yQsu/P9g3evvqsS7u/v+cZ4zOffKbuEIDDOihdFQER2ILAsQbMLQgMLlMNNHgDST0REIFNCWgM3BRvu3DXQLnPwfL8Kv4k3mDfVxQijWdiY7ezrnpIwyXmzcP8i7bUkN1Xjit30XnFne6lf12tS3Nt7c+X6nOt9HDgIMC1Sle51QT8y+GcBB5G4AYsek8bjycwRPhFHEYJxor2YxrVNarLyKkQauHyQoC/o1ThKHrWtcsEubgdJqiFqiACexI47oC8NaUjmmwZqa17RaP8P40UH79Z+XO7VdaeMdvjcO9KlopLfLI1WRk2yiqkbZRl5ZM8OMkbFbqF2CXaySaYOBIOW+DdR+bFduE+3UeT3UphLOJGw09bqjuf78KjW9EnHs2sKCQjnzQrEka45GqRfIkAjb5OIF9/FhbdsM+/hPMzZqZc0j8z+6bJbK9YDw9loSqY+BWQoJrcCBXS5s4Ss+p1r83KLehU8c85jNQcA/IWnRAyjCTHNdkyUlv0ilKZ8cDrRhJnpL5YEYenmmxC8vcdu5dUZJdsRb2dL1k3PhiL2Z7dWZmW4laaNajXxD/p2N0XYloapTTvxaaZY3LgseAqLI1FAQoqnmxZBpmVW9gLoZS+g5uvQpcAQ+JFDu1LM/EiV/ehmGbyzH1gkE7r9bkYmNWDHfkW6HIfVQiJZymitI7x4u0zyP2+Xov1q9MMyOvVrLg6gcmWkapo9+5Z4oHXDSxu+F08RcxBO9qPRZTkMMQUh/cJJy9VRC4t0izFVxTRmMUdok4KQcljnTd48uQJLjf7KkuNm6zmTJH4AHTgLmfLZ8IyZl0YiGgsnFKnHl4oe638cd+5Fnz9+jWrcX6YI8DAxb/0c1+jV69eea8MCZynQIK7bbm1Ec5EhDuC9NwUZOfn7e2tzz5IwNYCJakRtQACp9cI+NvZVaT6U2RIcxJsrYnpCyS5mrDypIZVRuFeBJaAJ1unV6GSIwJzEJhpQO7YItOY7OQwuDRmdgQoUZbAEvA/W2fJY77oPSY3OpakXYy3Grsw+l3MtVuClSPEzO12U0MFiYAjEN8vQQwezgSsGGT8liMBd24kWS8uWQIk9gOU9ce4kfH0YgmMkvYeJzsxcbIrxthaxBys8o5D9fagd/UtTyL71h31rHwf7ltKnTSvzMVANeQ6xbrnGrkVule2UaBfI/O9gphGmXNn96CWAoc2UpMNyL264kwme+ThcemeiuPnNlJfJDuuvTljIi6m7/Adl9J9zpSsaU4kU15mtLGGxAzlZufURWnmIJDsjTby0JMD10Z2FKI6F11K0lgC3LPcuVYI4WTrEx/f4LGXmMy7T6SthffMbdHx9Joa2QT54RgFVJfQ5YsNUsYKu7a72MqBnC1+2l60Hj765CC5WjHB0LFFr4h7bN8p0BY6X1fm+r3D1eP2tPkG5C5dxWKhcS8O5qSxnWQ0kx3f8k7bi/XqAnNdiOW2Hp7bSKW/prPUcpbUn3u4Nqo2zKmDOGvSuMbJdohhLstUOFlQsPOTTKNIERCBUgLuJJLLxVDw5s2bi2f1g31I7lnO1vpIAk+fPo3V4NAs8uMbnIPEceKrxIDC14Ipgj0dvaIPNaJqKwmSlygrRkHKYKqRzFsUuWQ+mBwUyVHiFgJJ2ktN01KQ8orANASmHJDbW2c+k700EiaHzXaAkpAkkKTtm6bSgyX/xQllUptkZOwwI7/o8xhJsV0ieQ/4kpvK/Ljvs2FdFJYQETg6AZ5N9S4T7mXmI53xzcjA4vwxnon45ZdfkljGWSlLqkck7qurBQNO0gknDRuzcfZ4XI3TBDHJLH1He1fikvlIViRQUj97EUjS9pODXqVIjgjMRGDKAbmxgaY02TJSjb2iS/Z1I5X2YJNer9Wm77Qv3u5YOoBuddgnjCbJTQnMvD0ysY8yKkUEzkAAV83ddHieS+tHRRyWhKy8oW2QeTwvC3FeJSeslmoBiuQoX4TIJU56sH41oULgSpak2IumZ0WgLhURYHE2adqS7VIkWYlFYFYCEw/ILU02q8lODoYyUi1dpSjvRSOV9mDXy2Ba+eLFi/U0+VeZRAbTJuaOS1sN+WK7pOQYXnLWyGwSr1svs+0CWUJEwBK4v7/3/hiLRO13GePV0oGOFVOUNF1Wz33Cfi2Phf+lJWE0CYZQp1uFE56UsxEK2iVm6Js+vqSYvgSWUCfbpW/RkiYCByUw8YBc3SITm+zkYLg0clYDVMYlAkuofbsUe7Dd9x79iODrkHQa/dXdAnj/S1vNuK+ZT6Ptpq0KEoEJCHDT+QGBQNFdRt4kgaW7mMRLPh7j4wiLaKz3ex/bPwob15EHkHwye7XU89ztIVinZFK9JYtl66VwFwJJ1PT89jWjLupJiAiMRmDuAbmO9twmW0aqrlf0ynXRSKU9WO/gBnowF0Ri0bQykBD8jL89OM7DpVQ2OS9kX2hpSwHjhiUAABXOSURBVCeonX6KgAgUEWBtyJ1s5JjDis+WlJkc7EjJkJJMTyS7mrF/y+iX3IpcErJdPDSccJRc8SuSS37UYmXPNqlzstY4+aVyksLjyKSVofWXViJiCYppIZC0bslGaSlFeUVgGgJzD8h1zTS3yU6OhzJSdV2lItdFI5X2YO3CAzsh/OG2IYtXqqxMpEr1Y6YSTB+7b/CWquTTcy7Cj1Y+kgAcRticsSopLALTEPDO2LrPlqxv0oO96IAxpjG+4TAjk8SEceQ6jnJJVXMiGR79EBSMkza7TWbjS/1/8iY9WGsLrPz2MI4xwGM5yXaMkymmkUCS83bN3aitsovAdQnYkXbKAbkO79wmW0aqrlf0ynXZSCU/OmSz0UGTaRojWcYIljeYRFJuo9gu2ZMzuXHU61JHCTkugeS6VDBk0F0PV0Fbr4qhILnXylTjcBycwiyWuTZdb0qfzHYAsjDAllacXFaICyO/VE5++uREkEWEfAlbpIwhLMVcXdWW6icrxT3YInPivPGsgJiJ69tYNTuYJ3sakesjW6MC3bP7kXZdbZ/M1vooA3IpNNvKs5psGanSXtExvb2JfNgaqf/1sTbAOWHWYt2QzVo+4Y4nhymI1Sxk0uNtobjKfUuxwvPDPAwWT4UZgKAxgnr5FVHKWQkkbWRQWRwYzhE8f/48iB/5pzeHbM1V3GtuvAoqeNw9JU8jHo5sHZOdgSyl28g7PwTrqkDrxPrTjh3fFGhZ+TAGKLA+/lJRgDa6+NHdMR85SarNfbfRifEiqko8AYH4vo4rdSwjdYYBOW6j9RjPZGKTLSO13ge2u5plpJbcZbombptTjgDj0VLK0nimDsHhMeRzXq5Uzhbpba19w7BXXLGhsYV6kikCzO/9jem76FKg4227D3kUZl+rYjV3ySHhjt5H8+6lMOawqAeNlcHHTyCCDkAnKdWHsgIh/GSgLpVTlJ6qxYXSvYuEVCROLnbEmnSJqVBvhyzJ5ma1eoeiD1pE3Gcq7rKD1r1UbcjMZ6TOMCCXNjTppzfZMlIVvaJLlhwjld6DxXKzFotX6XYwaEJ20vmJxJY1Wj6cw4SMHm9nBkySkFyx5WKFdAmzMM/eRdBfqTi1Lt3Q6KKPhIgABNxCFN0SJ42ZAX/5WOi93HHcxdxl7l4mL+GWuzi/9IqU1Q+ZJ7GMXNOLcBhzLm6hJ4d4al2x75cE6PvMRW3rElBH1geD1Qe6OhvCI1iEukodItdVmvsQZKRkBYEzGKkzDMgVTT+9yZaRqugVXbJkGal1XxkRwVqac2XXc8VX8VHJGNeKRV/mK3H6/WNQI3guF22ZIO6viUo8LQG8zfge2S0Gd+W45JNHbRlzjlujHM1xVuPuUTdqBeO8E8tqY44aLWmSTnhdFfLVSJrGmGSXmHyt9kwZNzcxeypwuLLiPkPM4WrRrrCM1ArDCQbkldr1vXQgky0j1bfpM6XlGKn0u4i95WYtnwVyuxLPnIae9/Dhw5ubm7u7u9evX7P8xu6lz0KAn0TyR4Lvv/+exGQJtl6RiQH45ZdfWOGwea8SRmH0sVsBsEO9i3sgV9FWhYqACAQEuFuDGH7agSu+evQYBtjkKeLkzGC9sld5CNaplNQ22ZrrVdDVfALJ5k42RL5MpRSBkxOYY0DerRGTg/yYJjs5Nib1343e9AVlGqnFU8QeEAcO37x5w83J2ptvM3YsCfufPnFOgN7A1mvFObcc4RVpYveVzVg2jYc9aVlRR2URgYkJJAc76jumOezVEMGaoBNLlSsGruRIvs8ZbLSloMAVT+rTi5vkJPHOfbOo0UVgawJzDMhbU3Lyj2WyZaT26RW2lEwjddmDdUJxOPFj6XbcpXh3wYTDFrwUxkDiu/JXMcFaktkeH7uvnDzkE5HtkiVBBFoI7DOh5EauuJdb6rVF3uRgt48DtkV1MmUyDscpkw9rxMmCmCTAfXogmqBzcDSRFVJszQ6PwnLWJn54JIBT8XPw2ypubjhgmitqqixnJrDPEDH43eQ7wDQDsq/RdoF4CKKskU22jNR2nSEpOe4haSOVeSI5SMaBW1xZtlIZwpIzACK55FodVYLsg/yMn32lUoPoJjVEQAQyCSQn3ww+mdmPmCw5W8ISMKZVVAfbEFuR3QbD5BoKxqWiIspykQA9JG7ruW+Wi0xyEsQzqmEnNjnVUZq+BGYakPuSSUo7nMmWkUq240aR+UYqdw82sHmsjvNX/RayQNpVfga7r8zhMEhU6irKqFAREIFqAvHkElH77A9U69yYMTlhYlpQ8VqBqx/o4lQOK572NQTASbZpIzRlXwKbnFAKlwiIQCaBmQbkzCq3JEsO7yObbBmpluYuzZvsHkkjdeFNTqUFHyV94L4yfwKZ3NejNJ/0FAFP4OoOmNdkz0ByiK+bASRF7Xygix3XgB4OLV9fCyL1s51APNWmrW9vb9slS4IInJZAchQ97oC8aTse1GTLSG3aK6zwfCN1Rg+WiREji1/yr3ZfeQ/zg3//8bJlS19hERCB3Qgkpw47O2C7VdYVxAiWPNTUccJUJ6qaA8ur8Unm2IxVy1dGTyCmyhFif1UBERCBUgLzDcilBIrSH9Rky0gVtXJL4nwjdToPluUfe2IN4/3u3buKo3c0j/WBW1pLeUVABKoJJM3hzg5YtfJ1GZNVxgOsO0WSlLYzQEbg+IxQ8it8dcSUyxF49epV/IiRPFh1DxFoIZAcQg89ILfQuJg3iWtni3NRyTiBjFTMZIuYIiN1Lg8W95X7xJtwXoDZ8tphebBbdF/JFIEiAh3N4f39PZ+wZkG9SIH9E/uRxxZdNwMY50BX8DpiqsY+M+rZOircSCC5tj3U1wEaK6jsIrA/gSkH5O0wHtdky0ht1yu85CIjdSIPNnBfedPmixcvPLWKgB+2OLJYkV1ZREAEGgl0dMBY+eNBF0zU+FtSfuSx9DhaYn9mhpOTiaucwcaPip1wbcNmtmNOMpZmkpODnLxKIwIisERgygF5qbKN8Yc22TJSja1/MXupkTqLB2vdV053MOI0vkiZd0H5R9Hq5o4X21IJREAE1gkkHTBu8IptJT+5P+iCVN0olAQYe5LrrdDrarzCTaMw0vaSf3I5LNoGBGhovvQeROqnCIhAO4EJBuR2CLGEpMU5kMmWkYrbtGNMqZE6hQdr3Vemp9xCdQ+M2Xay9+FBp7y2OgqLwAgE3r59+/3337sXpN3c3HDnrmtlb0OfssIBw03yHmz8QKaXPEggWWsmARXqJUVVAKwoOs6CNxUUzRMfvl3i9IopIhBPDuLZWJFAJRYBEYBAchSdYEDOadyzmWwZqZxeUZ2m2Eht9EXaccSy3eqHElbFmBJ10c0eNewiUEJE4OQE4sGLO5f7dwWLv7XtiMm8fCVL8pKfyrMalUxQFElFcINxxviXcK8xx+uQrHVFKbC13HyY0yW+rJ0D8VywS4vsXIsBi4tvLvrngHqOrJK97wiPrKp025OA7Rh+FB12QO5onuJRBRRHNNlFvUVGqghXfuK4O100Ul/kSz9iSu4lP7jgc1aMKclaI8eLvYg4KUGRIiAClsDSVhu3rU1mw0sOGKJssotheztXeL9WPqLiw2P4YOtG3UrICTPm+HmSD+RkDNLEH7hD2tU9xrh2zBgCzfWzlIColhKL03MXO4z82/eOjstSzIEIxDcXA2mF/lsPyH3N0xwmu6KZyBK3uIxUHUmbq4JqzW1mixw5jI3xfiZDQ6Oq7EvQR92fPWe4MsNuLFHZReA8BHCcvDNmAwxqSxCS9p683KRLWZLx/nZGB2x8Mk1mZOy+urowEHXc2PQKW1ClmkPJZvfhqw9osWIrfSCzXU6eTEhP3gFU/U0JHGVA7mue5jDZdR1DI2odt5VcdUin9WCt++onZ1sEGjdtVlpUl0TgJAT8S9HiO3TJocJh8+tTQS6Gwnxu9uBKUca4CCsqUImfHd2w5Bt6i5SH3tL8g1rEVds5BlYBwKLa7azt+MWJ5/htJA2PS+AQA3Jf8zSHyW7pchpUW+jFeet4zvkmJ/vqpmAm1P1nzL17ERIoAnMTWDGHS/cXK0e4YUksS/FxYgYKv5FLoPG9rHhZcRE+hqsXX0zlE68Hkkv+rNmt57JXobrEfAm4zb51OJ5s+QeVty56Pvm8aiXomawKNXb1+SipRiJQTeAQA3IwCASVLTVPS+YDsUsWZECTHUAo+ikjVYRrPXG9kYpd4aPH7Lb76pqEO/noxKS/CFyXwJJxxRYmFbPpmY4Hg2PmIwN2oFja6U2WvhS5ZLm9epmKLcm38XFZS6xsLsK49zExryEbs0H6a/2MXVYa/VrKHLrcoKtwcoE+cOgaSXkRGI1AcJcxoo42IMca+mHfBYrMkzXBVs5SrW362ABlFt3dZDf2IhmpRoA+e9A5843UF17EHAHbxe19tV14Dm6qhQhcl0B8JJhBLTnVtve48zwrhj977quL+wq95Eq8HXl4DKkXZCBYyS580cdjuW3pUSgnoReK9mrS9ME556W5UXtZE0uwE0fXxPT8ieurqonAVQiMPyB3N08TmOzGriIj1QjQZW8xUlN5sHZqG0/vtojpOCXt0hUkRAQOSoBVWH+H4rosvU+YeG84vbuFIQkcM6w1kUkUDJfW4/VCkomLIq1X7OsSBIoErieOTzFBhjFwKRfqeXQBLq8kMpey7x8fG7alXrG/bkcpMWhorQIcpeGk5+EIDD4gdzdPE5js9j4mI9XOsMVIzePBsr3g52d+QrZ1gIlye/tJggiIQOCFMqhhcTEPjgxX8V5WPM8gOzc+bjBTCn/IH9eOn1YCwwVFdCSPDheHIF+jLuXGcyYqjk9uSyHMVMPuZ7oEybHR4+qiXrsQO0lybQrkdrEnkUD3tq1M5xytfU/SEKrmSQiMPCB3N0+BzT2iye7SLWWkWjA2Gql5PFgmatZa7xPmHHxL4ymvCIiAJ4BFvHjSyd3XyfuO7IEtWRkEcGW3mM0vHQPBaXTKWN/SV7wlQInBEuZKrf3mdmA2XBautmiyRV7a1Pre6Jls+i2KPrpM0AXrKX3Xa47OR/qLwBYERh6Qu5unCUx2ex+Qkapm2G6k5MGuzPcuX9Kptuq+q4wikCSAj4e/F0y+3a1IJJfWPU+u4scmsyPEScCQJ4vuEokCVn98cmrEn6sCgS6lBEIQawt1Zdl/8XLZH/C5kisFSPAJxgl4dL46mzbfOBVv1CRoYpZsGgUquwiIQCaBYQfkLczTSmUPYbIz23QlmYzUCpyVS+1G6gHS/cxAAREQAREYhAAvWMfc8uf0YQpe9AkQPl2Dq+Ozs5WHF/fkyZOr1I66uAPMmLqiWpRqS62pMhX3GSmXin/55Zc+hsDDhw9Z/rQxhHFxnz59GkSO8PPu7o6tV68J1Xn37p3/qUBM4PXr13ZywDySXhH0gTiXYkRABPoSOMSA3Ms8zWSyS7uBjFQpsS5GSh5sKXalFwEREIEyAq9evWKHkzz4ltfyor3GTKpwAv1PH8DJ+eqrr/zPoQI3Nzd2nRuH9sWLF0NpOI4ynz59Yr3GrlBsvW4yTt2liQgcjsDVB+ShzNPhms8rLCPlUVwM9DJSf7lYkhKIgAiIgAi0EPBbwVd3X6kFe61xXdiqHdZ9RVue17APxOLBst4f10IxEGD31bqvPP666ba/mIuACLQQuPqAPJR5aiF53bwyUvn8exkpebD5zJVSBERABGoIuGO91gerkdIjD2ufyQmT2yLuUcImMjgBy/yA07BeOiaQuvifCjgCHGazm9U06/PnzwVHBERgTAIjDMjjmKcx2yhTKxmpTFAdjZQ82EzmSiYCIiAClQTcFCF5drdUInuPPEDCwbPSjC49fqDdoHORuNZjPgFr68j2Ncr7GGqBE+t/KgAB+oZ9YJh99ZcvX4qMCIjAdgQmGJA7mqftOB9CsozUxWbqa6TkwV4ErgQiIAIiUE/g48eP7piWe5lTtaD7+3vewIQQPDec4W+++aZiE9J6OF6TZKS/Ok6A07B2A5nNxmfPno2j3nU1YVHDuvT0EOvwX1c3lS4C8xGYY0DuZZ7ma9+6GslIrXDrb6RW3nSsSyIgAiIgAo0E/MdX8WOrRSU/dYs3WyQw6amWCikqcYvE1onFWPJzi1KOJZMdaVxWP3UgTMyxqiBtReBABKYZkLuYpwM13D6qykjFnLcwUnoXsTf6CoiACIhAfwKPHz/Gd8WpqP4GDAdvlvZvsROZGrPW7hwbm54nSzlCNvI7nKy2PuxfnulimC6MfwraK989wFY83cMdBUQ4rczutL6d052zBIqAIzDTgNxuntQrkgRkpCyWjYyUThFbyAqLgAiIQE8CmDF3hDi5Zp9ZUrCgm5krSMZLfVgEDSJZgD+c+0oV8FctE6pW/WBwAOSIP6m+3NcjNpx0PigBO/hUV2GEAbmLeaomMHdGGSnbvlsZqXirVzEiIAIiIAJdCLj3D7PV2XKqc+klxsRnKumPilmjglOdmX3MZHYe6TaTx9RzU62YGfg21eHhTVFLuAg4AtMMyF3Mk3rFCgEZKeBsZ6S0B+utvwIiIAIi0JMAr/rwG7AtpzqdkFgzaxjiqz6GdxfHO8Dk/eWXX3yaIwZY5OZlRfiuKM8CASdpz7YTy4us/AyJ1zjp8PARu7F0PhyBOQbkXubpcM23p8IyUpsaKT0Hu2dnVlkiIAJnIcCDH6xw41nx74cPH1qqzSuIkRNIyHywFqcO1y7Ijvs6zXdWggoyuTziueigcXN+/vTTT35rfaYGzam70ojAFQlMMCB3NE9XbIijFC0jRUttYaS0B3uUW0B6ioAIHIkAe2LOb/S7ZNXax69xYk+VDbeLAnnMKX57E28knsZ9hQCf4MNrpZoXacyagA42U4PO2kyq1zQEJhiQO5qnaZp1u4rISG1lpFYOcOuSCIiACIhABQGWG5057PKsqfWBEYhjfFEl0pAyMMkcuOXY7cW8B02AS48re1Dl69Q+YZXrQCmXCHQkcPQBua956gh2elEnHLE3rbJOEQdzPP0UAREQgSYC/jX6LNW/efOmSdZ/Mt/c3GAJ3C/Ojj5//vw/VxL/owAbrbhz9hrKMPE6yQlbW3GFRUAERKAvgeMOyFuYp75sJU0EMgnIg80EpWQiIAIicJmAf28B51rxOVte4GQLCz6nxrO1HAPjj1JcESTgkypssfIX+K4kxum9vb21AhUWAREQARGoI3DQAXkj81THULlEoJGAPNhGgMouAiIgAn8S8Mvbfd1XJ505Ezur/uU9OdDZd+XAGK9DzEmsNCIgAiIgApkEDjcgb2qeMqEpmQh0JCAPtiNMiRIBETg1AbcwD4KOu68B0I8fP+LExhutNhmOq9uh1Zlhi0VhERABEehL4EAD8g7mqS9bSROBdQLyYNf56KoIiIAIjEiAmRPHhvnzyrHxy7uavv32Wx+jgAiIgAiIwA4ENCDvAFlFiIAl8H9yfrRwLSdiqwAAAABJRU5ErkJggg=="/>
  <p:tag name="POWERPOINTLATEX_PIXELSPEREMHEIGHT#735F32203D205C47616D6D615F7B782C797D285C6D61746862667B727D292B5C47616D6D615F7B792C787D285C6D61746862667B727D29" val="133.3333"/>
  <p:tag name="POWERPOINTLATEX_BASELINEOFFSET#735F32203D205C47616D6D615F7B782C797D285C6D61746862667B727D292B5C47616D6D615F7B792C787D285C6D61746862667B727D29" val="39"/>
  <p:tag name="POWERPOINTLATEX_CACHECONTENT#735F33203D2069285C47616D6D615F7B782C797D285C6D61746862667B727D292D5C47616D6D615F7B792C787D285C6D61746862667B727D2929" val="iVBORw0KGgoAAAANSUhEUgAABYEAAACLCAIAAAC4DsEjAAAgAElEQVR4Ae2d3cEVN7Ku7X3Oxdx5iMD23dzZjgATAUMEmAjwRICJABPBZyKwiYBxBAwRMEQwJgLOs0dntLX1t9RqSa1Wv98FaPWSSqVHUpVUre71+adPnz7TnwiIgAgcR+D169c///zzV199dXd3d5wWqlkEViZwwVn27t27H3/8EcOCefniiy9W7l21TQREQATOT0B+aqo+7O1DP1cMYqr+ljIicDUCz58//+mnn0yr//73v9+/f/9qBNReEehN4Jqz7MGDB5gU2H777be//PLLN99805uz5IuACIiACNQRkJ+azU/19qGKQdTNFJUSARFoQODJkyfYXCPohx9+0DmIBkwlQgT+N4HLzjLu4Xz//fd//PEHPP785z8Tj1AY4n8PDX0SAREQgSkIyE/RDbP5qd4+VDGIKeaelBCBqxH4+PEj24N//OMfpuEKQFxtAKi9AwholrlLKIAT8Xz8+PEA8qpCBERABESghID81Mx+qqtu/1UyPpRHBERABBoSkMtpCFOiRCBKQLMMLBx84PgDN5cMImKdr169iuLSRREQAREQgcEE5KcAPrOf6qqbzkEMnm6qTgSuTsBzOTyq/fbt26tDUftFoCkBzTIXJ+85++tf/2qv6DSERaGECIiACBxFQH7KJT+zn+qk2/+xb4NzQSgtAiIgAj0IhC6Hu5R/+tOfetQlmSJwTQKaZV6//+Uvf/n6669/++03c50EH4l+etn0UQREQAREYAwB+SmP88x+qpNuikF4Y0AfRUAEehHwXA4HpHkfhH4zrxduyb0kAc2yaLcTcfj888/Nz2SQQWGIKCVdFAEREIEBBOSnopBn9lM9dFMMIjoMdFEERKAxgdDlsB/48ssvG1cjcSJwYQKaZZnO5yW4Hz58sO/BVRgiw0pfiYAIiEAnAvJTGbAz+6nmuul9EJmRoK9EQASaEXB/eAmh1Y9k//777/ZmZjPljhOETb9///5x9avmpQi0mmVLQXEaE1376gc7HUJKNiAgJ9UAokSsS0B+Kt+3M/upxrp90p8IiIAIdCbw448/ujaXt9NXV7jYK2z2oKhmqIJLEmg4y5bkYxrFOQj7MxkYJdL//Oc/F26vmjaegJzUeOaq8SwE5KdKempmP9VQN/02p7szUloERKA9AX4M7+eff7ZyeajM/WivXzPB/ueaDVer2xLQLCvkyakH1/788ccf/GQG93YKiyubCFyNgJzU1Xq8X3vlpwrZzuynGuqmGETheFA2ETgZAX5KhwNvD/799/Lly6MW2e/evfPC3jyFofdQ2sGk5Z1FoUQ1Ac2yTegeP37s/lQnd3U8G7VJmjKLwNoE5KTW7t9hrZOf2oR6Zj/VSje9D2LTkFBmETgBAQw9K2xv3fDVV1/xDrbBTz57T47BjkOqz5492wMx+qiteUMEtzTZTmwVzmFsjmbw557Q3iTE1gtzD3uJHA7mlWRTHhGIEugxy6IVrXQRaJhEZq5tVPUbaqwEJUTAEJCT0kgQAY+A/JQHpOTjzH6qjW4lz6UojwiIwFkIsJJOmTbW3INb4d1dZJ8/QAHiEbzoMQXBu87rGNiHtNUKBTjs7d5o9Sr1PhK2aKuApF2KwCGzbAHCxGTdmagXQyzQp2dpgpzUWXpKerYiID9VR3JmP7Vft8/qoKiUCIjAhARungIgQjFMbXM2wV3lc2VY7YVhiOYBCLeBCAc4oR8XQpgeicVVT+kFCBw7y84O0LMSfDx7i6T/iQh4wy90DeaKnNSJ+lSqRgnIT0WxFF70DMVUfmqnbnofRMrs67oInI+AF2kOG1DxpEAopOQKx7Q4YuDm5OPIH6G8iQLdOJfR9c0UCOepuffv3xOJyDzoMaxT3O5QegECh8+yszP0To2xUObVOWdvlPQ/CwE5qbP0lPTcQ0B+ag89ys7sp3bqphjEzrGh4iIwC4EPHz6EweajlOO9D+7Wmh24+y76AVo9fPjwZi2ZuMDNspsyEImAhhcwthJcUPaiEiJwk8Dhs+ymhpNn+PLLL2HoKslHDKl7RWkR6ERATqoTWImdioD81M7umNlP7dRNMYidY0PFRWAWAt6jWVG1bj4XEC219SJv5PIiDtzw6XriYKuG4/PT/Ddv3nhnQ4waikGM744FatQsa9KJmCY3Fsm59+gkbVKXhIjAzATkpGbunZPqJj/VpONm9lN7dFMMosnwkBAROJ4Aq+e8Eiy1y1+UmBeV/xaT5GagXu+K++2l0nd3d+FpCMUgLjUGWjXWm1OaZXVg2Xd5JDlNxg8b10lTKRE4OwE5qbP34FT6e9ZVfqqud2b2U3t0UwyibjyolAhMR4C3G+R14kQcxiKfZ/+3PFDtvRoTJzSg3v2aj5HAcRXcsFuXYhAuDaVLCGiWlVAqzIOB8qYkV3iGubC4sonAYgTkpBbr0KOaIz/VkPzMfqpaN8UgGo4QiRKBIwnwcGnmUQsOGD99+rS3fizcveerWdxjnnrXeyL5hGO8B1UUgzhR982gqmZZ214Ib+MwJb1J2rZGSROBmQnISc3cO2fRTX6qbU/N7KeqdVMMou0gkTQROJJAePvCaEMUgAOWAzRj4e49EkLVmKcBVZ+oCl5R6UWL9Bq8E3Xf4apqljXvAsyUdxQCyDoK0ZyzBJ6FgJzUWXpqWj3lp5p3zcx+qk43xSCaDxIJFIHDCHzzzTc8B8GRB7Oe5l/SPN784sWLATqxZMfreBVhmLwr+ggB77SIjkJoVBQS0CwrBLUpG3FS71WUxFJDa7ZJpjKLwKkJyEmduvuOVV5+qgf/mf1UnW6KQfQYJ5IpAocR4JdyOPLwr3/969OnT/xL+v79+2O0CcPeLOt1CCIKn5eDuvddFYOIUtLFkIBmWcikyZUwWgpqHYVowlZCzkhATuqMvTaJzvJTnTpiZj9VoZtiEJ3GicSKwLUIKOy9qb8Jzbi/UaIYxCZ6l82sWdav64neulOSinQUoh9tSZ6fgJzU/H00p4byU/36ZWY/VaGbYhD9hooki8CFCIRhb36ng2dDLoRgY1PdDY/3SyIbJSn7VQholnXtae9xDOrSUYiuwCV8cgJyUpN30JzqyU917ZeZ/dRW3RSD6DpUJFwErkIAr+M1NTyX5WW4+Mfvv//eEvBe5GmvKyECLgHNMpdG83T400JMzF9++aV5RRIoAqcgICd1im6aTUn5qa49MrOf2qqbYhBdh4qEi8AlCLx69SrcRbu3UC5BYWMjOelqV3g6B7ER3hWza5YN6PXQaoXr6QFqqAoRmIGAnNQMvXAuHeSnBvTXzH5qk26KQQwYLapCBBYnEC7T9TbKki63MYgwglNSXHkuRUCzbEB3h6e3eFfL69evB1StKkRgQgJyUhN2yswqyU8N6J2Z/dQm3RSDGDBaVIUIrEzg3bt34W38MBS6MoLatvHKDFsUjDathAh4BDTLPCCdPvJWLXdWmlr0OEYn2hI7PwF3OshJzd9fx2ooPzWG/8x+apNuikGMGTCqRQSWJRCGvfnVSZ4KW7bB7RrmLu90FKId1wUlaZYN69TwrVq//fbbhw8fhimgikRgHgJyUvP0xfyayE8N66OZ/VS5bopBDBswqkgE1iTAAt1rmD296V3XR48AAWN7JTxLYr9SQgQ0y4aNgaj5CvkP00cVicCBBOSkDoR/uqpDOxk1p6dr14QKR8GG/A/RvFw3xSAO6SBVKgKLEOBJ6fAGvh7EKO9da6xDjOVClHNtApplI/uXXxT+6quvvBr1OIYHRB+vQ0BO6jp9vael8lN76G0tO7OfKtdNMYit/a78IiAC/0MgujRXDOJ/AN1K2d2OzkHcQnXd7zXLBvd9aMGYnnoYfnAvqLpJCMhJTdIRk6shPzW4g2b2U4W6KQYxeMyoOhFYikB49IvHR/lBr6Ua2bMxdnmncxA9MZ9btmbZ4P6zN37desNecL9VWgRWJSAntWrPtm1XaCG1GmxL2JM2s58q1E0xCK9P9VEERKCUQPQn66Kmp1Ti9fLZN37pHMT1Or+oxZplRZiaZooasXCF3bROCROBSQnISU3aMTOpJT81vjdm9lOFuikGMX7YqEYRWIRAdFEeNT2LNLhDM/gNESNV5yA60F1BpGbZ+F7kJJfdd9naiRLq1zEsDSWuQ0BO6jp9Xd1S+alqdNUFZ/ZThbopBlHd+yooAlcnIK+zfwS4Wx09cL6f53oSNMsO6dNoLDXaF4eop0pFYBgBOalhqM9bUdQ2Rq3oeds4oeZRwtG+GK98iW6KQYzvF9UoAisQYMMc3rpnsaKXQWzqXXD9/T9/9rHbTRKUeWECmmVHdW50/cRMPUof1SsCRxGQkzqK/FnqlZ86qqdm9lMluv3fo8CpXhEQgVMTiIZa3Rsmp27dSOXv378/sjrVdSIC88+yjx8/eq8y4aOJTj579qwQ9e+//25LUYSz31gS/g4MaFJ7qHy0O8JsuiICixGQk1qsQ9s2J2oYoya0bb3l0uSnylm1yhkdAN5QGR2DYKnhNo+lBr8j6l5RWgREoISAG3g+ZH0QvSUYDXyWNEd5REAEQgJHzTJefGB+aO2f//5zFYuq5Gaw6ZsxiFevXrEi8RYltjgJFjGYlB9//PHLL790rw9IUyPnkmi9VxdrmEPsraeGPoqACIjAJASiTmHAalB+amY/VaTbp55/3AxhecECIj8W8fQ//PADKx7y91RHskXg9ASw9UwW+44o64GYYoNnkK3aTXAzcx7ErmLRNNDm0VaaiEBIIDpuB8yy6JoyqkzmYtgcewVjFRqxjCiMHuEAW3xMIvyFczT86aefxtSuWq5AIDPmzVdyUlcYBmdvY3QYy0+N6daZ/dRN3Xq9D4KfaXn06BGLDDT4+eef8wsa1hasSMzOilLeWYno4NZFEbgaAQ4+PHjwwMYavOab2AThvOgvJHmZ939MTVIda9rPVhJEwBBYcpZx5wo7hrs3z2sU9jUrBIzb8+fPC/M3yRY9SppfzDSpV0JEQARE4CwE5KdsT8lPWRQmcdOHtn8Wgy0QBx/CE4xGIZYR/Fkt3UdAzcX/Ppf5229ELujLA58FtRoqIQIzEGDxzf03VxM7ldw1Mct65g7r+7u7Ozdz8zQzN5QZNTdhNl0RAREoIbDeLCOQShR1U/TBBYUNZGnR27jZGqMGLdoptogSIiACInApAlGTGDWeZ8EiP9Wqp6LDwB0wLWMQ3N9g8+PuiEwzuMiyA1VS90iJolGK0IPVjDRbLC6mirQCJDkiMD+BJ0+eEJIzenK2iBgfc8o+IM28Y36xNLcNITPZXrx4Ya80T4TTnCrc8GLzGiVQBK5GYLFZllrYYTeInLJCIMEaAPuW6WhjCceEIaIGjQAKDdHKJNNH+koEROA6BOSnwr6WnzJMbvvQVs+rEDVg2+P2BB+5a4HDLq+CocxuyhXCiqS8uHKKwHoECDfYGUE6OqFshMLmJMFs6kcjallme1LapRFNY236IZJkEdhJ4MBZFl1WRidR5qLbfFy5t0KgIKEH18Vj3MI8UfmsN1zh/dLR2rG3/WqU5EsRiA4w96Kc1KXGwxkbKz/lTlg3LT/FeHaB2LT1oW3OQfB2a3enRDXYTeqwt2ptxfkEr5t+8+aNKw053ODVQxl5bvp2VQJ/+9vfmEemdezwU++ZZykfEmBKvn//Prze5Ip77MIKjB67st8qIQIisInAgbOMWADO12pLdIBggf24NcHvomGjEGILIh/L9vDhQ3uFBCcg3DzuV16anF5ZL0Orj9i0sOHRfmlVo+SIgAiIwIkIRO3hmNWg/JQZJzP7qRu67Y+62T2SnTNsfnaKdW/C7Je2UxkVF4FDCBBDtXOKNXdeB5vTTXQ6CuFOzwHV5Rue+dbVLZpml5Uprq9E4EACE84yAgS4+8KjCsw4S897vMIsSuy3JlEYfbATecwtJjcQY6uW3fD6Th+rCdhBlUposFWzVcEBBOSnUjPXXJefyvvQvb+LwascvBMQ3O7Y/6wmByK462u6kEUPT7znu1nfisBiBLhzaGcWc6ru5Q5uFKMhn2jYG/lM24a1SJQIXJnAhLOMA4mPHz/mh6429QuLBLcIIQyWreH7FMLjBvlatubPS0t9G10/pbomJUTXRUAERGBJAiljeOBqUH7KjLRU1wweh3kfuisGYQ5Yuu3huaDwWISboSRNxOHly5fuXZFOW6kSZZRHBA4hQADCTIE9c6rTMn0S03ZIv6hSERhDYNpZFn3yK8PEPQRhAhDRhytT99NSkrfmT8mpuD5t11S0RUVEQAREoJrAtMZQfmrarmGwWd12xSBYW7iRAuRyeCG6vCgc3wQ1Hj16xKYLye6dkwNXG4WanysbP/R47969z6/6R9sH/8781uHBnUMbdyOod3NOkT9aRaeJExUbDXZGtdJFERCBmwSmnWU3zZHbNN7u5EZCWSGEJyDc/LOlU2YtZXJn01/6iIAIiEA/AvJT/diWS57ZT+V1q38nJT7YO/JA7ICDmuXUvJwEINDVXa/YDF6kw15XooIAZ0zscy4VxRcownCCAHfknj59OmdzbAcRyi050mZjimOao/k4hrNquTKBNWaZey8B/z6tyd060tbona2tVn4REAERcAmsYQnlp9w+HZM2I6f+HITdJll13SOX9mJ5guLRAES5BOUsIWBvsJdkXjjPtByI7tnQsmsZM31h82fyNPwqOk8JQTasQqJE4OIEFphlmDK3FeGawe3i1N0SN4+b3prfLVueTpk1t13l0pRTBERABFYiELWEKbM5Z8Plp7r2S2owmJFTGYPglQ3htmfPmgCB3qkKF0qqDW4epQsJCKYBNS0Hu1LnlRCFv24bTkbTxj1TsnA42WzT8rQaKiECZydwrlnm+nRsUf5IF9+W/+IG/bj1cd+6ri+0wHXCVUoEREAE1iMgP2X7VH4q70MrYxDR27N7nvNMbaJMR47cStmhs2qC8yablnpLcoDAzmM7nbC8e/fOzgX7uxj5uiiSehajhycgZpzXR9+KgAjsJLDGLHPPmtnQaoZMuU1mSbBnvZHRofAra6UL8yubCIiACCxGQH4q36HyUxk+xodWvg/CXVtk6ij/KrWJMhIUgygneTMnSzdoc4dqjee4brY3zEAAgu39pjerhUI6XbF3Dr/99tv8bUOrgC1ir9jEmBCsqa5HvMM2RAkREAEInGuWWReD2iXW7NmzZywtood73d7HgGeMnpuzSRrl8+uTJrVIiAiIgAisQUB+in6Un7KDOeNDa2IQPDfR3CWz47Lqegnun+TPcnj59fEmAbbfy7wb7GZjz5XBrq3LbwmmAoJYwIcPHzZvfmrun8vrNMcigSLQkMBis6w8GMq9EW45ZMIQmDXyjFwSRNdPqQ5qOAYkSgREQARmJpAygyddDcpPdRpsGR9a8yyGOUER6sqZ8PBi4RU2S9EwBPeruTdSKETZRODUBF6/fm3vHBZaQ4qk3EChhK3EUtVtlaP8IiACKQKLzbLCx8qgQXz87du3POwZrmKJPhCZhcyxT2GYLlusg1LjUNdFQAREIEVgMTMoP5Xq6B7XzeCpOQeRGnasG+7u7qp1JbTBCLA3dVmCcAJiz499RjUxb9OkCSaSEsZTzHMf/EtMhH/nPLEfbZounp2AHfyEDwoHni0Str38JEVYVldEQAREoAkBXPnWqAHH9PjjYWProOWOm/SFhIiACIiACIQE5KdCJgOu1MQgUmpxjJxNe3XUgE3Xr7/++vHjR85hcsdj66olpZW5TuiBEAkbtlQAxRb3YhPsBs1f4Z7QylFCBLYSsAtu5lFJWSaLfXbDy19hTz0JWz8yZ7cWUX4REIFNBM44ywqtWciBV0iUvEUiLNj2yhmZtyUgaSIgAiJQTuCMNlN+qrx/t+bMjIeWMQjUMkdZqsMQSGCr33bZwb0UzlPY3Z1lxybN/pmLHIMn/OHlJGzBHwS5q8yfIhEWoBJtCbivWSm0hozMlA6M1dRXO6+nHtVuGzTcqaSKi8CpCaw0y6JPWZ6od9A/aml5+FRG70T9KFVFQATaEpCfastzj7SZ/VRGt8YxCAia5yk4dDDyrVHRnuMuMdEHNLHfEnTgUAMbPP5S0QRKseCgoHtigvCEEcW/nBG1ApUQgVYEiHMxPhl1TNfCpa07tj01GOfelVYf7RsrWgmUHBEQAY/ASrMMg+a1bo2PK/XRGj2iVoiACIwksJINlJ8aOXJMXYyfmndSsoHP68oent3Ud9999/z5c96Zxw3efP4e3xJKQE+7SUMfTq2/f//+xYsXvP8yFYBAE77iHAc5CTd4isGL28tPnjxBuPeVPorATgIMPEbdp0+feCVbiSjuwqWC0AQgDo8AljRBeURABJYn0PZg4/K41EAREAEREIHBBOSnBgM31dWcg6CruGfLhjyvMRsku0ciP0EmggL8y1/vDZIJQNjaiURUHF7g9ziIXJinS9yWEstAMo9sZAIZbn6lRaAHgdSbIKgrHLQ9FJBMERABEcgTwPXnM+jbfgRYCHHXJOMp+lU9XjJej5WeVmXjyatGETg7Afmpo3qwJgaBrtxo3eTYCFiwaefPtJO9PfEI/va8OSKDDG9kAhAMLCotPNkeCkQ95NjDFDYDF1G+8H61LaWECDQkkJqAjHlO+jSsSKJEQAREoI4AtxzqCqrUfgIshKJvstgveUIJOETWmbzXfELdpJIIiMDMBOSnjuqdmmcx0DV8TmFTA3joHYeBg7x37x6PNrR9WIOXUFq/i08iXMIjIdVPT9DSaISMMARiN7VamUWgFQEecUodRGJatapFckRABERABE5KwC6ETqr/VrWv1t6tfJRfBERABKYiUBmD4GGKnWEIQ4F9FMEIjkU03M97xxaId6AqxxbqwhAc7SOKEe0zxLaNnkRr0UURCAkwa8KL5opiECkyui4CIjCYgO4vDQbuVsfKyv24fPpq7V2+Q9VAERhDQH5qDOewlsoYBIJ4XULDbmM/zzssec1eqOLWK9FYOMcWeDByqyiTn/hFqqAX70hl03URaEiAaFp0kFMFU7L6yaOGGkqUCIiACEAgeopQZMYQYFk1pqJJarlaeyfBLjVE4OwE5KeO6sHK90EYdXnVAvtztvdNtDcvWdjz+gbU4EGMlDJs2+7u7lLfZq5nguv2DReZ4vpKBNoS0CGItjwlTQREQATWI8ALrVihZfzFSk3mAGDvl52vhEttEQEREIHDCeyKQfCcApvwhi9e5tEMXObOMESKKcK5gVzx2uTMT7a0ir+kdNZ1EQgJZNaUehAjxKUrIiACInBNAmzLObJ6zbar1SIgAiIgAjMTqH8Ww7SKLT2HC4gaZA4LbGo/kQLev1D37gYqyp+oqQhAbFJemUWgNwGeV0pFvpg4GuG9+Uu+CIiACIiACIiACIiACIjAHgJ7YxCmbk4KvH//nocd2AXt0caUNW+RrJPDw/CpaEj12yv04sm6vlCpHgQyryAZcwgiNY+q44Y9KEmmCJyagGbZPN3HfZGoMqk+imbWRREQARFYjEDKBmo1OL6jZ/ZTGd3axCAM7ocPH/LjzJ8+feJYBC8HIh6RCgfc7B42WtU7/9QmLXOCPa8PMZFUhtQMTOXXdRHYSSD1NkrmGhNwp/CS4qmjRqnTGSUylUcERMAloFnm0jg2nbJsOnR2bL+odhEQgWMJyE8dy9+tfWY/ldGtZQzC4uBYBI8gEo/gcATxDxuSSI1XW9BNVL/imJ0Y4Qa3LrZn6FD9ewGKQbj9ovSBBF69epUKKDY5gnRg01S1CIiACIiACIiACIiACIjAFQjseidlCSDuFRCS4M9k5nQDAQL+Mht7k7P6Zywozuug+eM3MtiwEYywtZcoHOZJhXDIyRs0w/y6IgKdCKQOQVBd9U/PdlJVYkVABERABERABERABERABEQgJNDlHERYjb1i3tLM+QiemHCPKtgMNkH4gNfv2Y8VCUIPnInYGYCgXs5QRGtHf918jpLRxR4EiN+lYhA8EzTsZ8kUd+vRuZIpAi4BzTKXxoRpddCEnSKVREAERhKQGRxJu6KumTvI6DY6BmEhPn36lPMF+fcpZA4gWDm9E2z8UmoQgDjpE6HPnz+/d+/e51f9o+0Q6D1ymstPBSCoaIZDEKlQXXMOEigClyWgWTa+68V8PHPVKAIicF4Cspnj+25m5hndDotB0EPcuUWzTBji5vMaA7o59VoKDkGkXn45QKs9Vbx8+ZJGpV4rsEfyWcrSdgjA4SwKGz0z423keZzqF82ei7a0FYEDCWiWHQi/pGp1UAkl5REBEViYgMzg5J07cwcZ3UrfB8FxACICxAva3vlHGu+GyIQhju3gzOl3NoRtUQxraeZ2+jAdZqgIDhzGmUGTEh14LikVkuMnOQuHIkKIv+ycxcMe+ijBojwpAvw4Fge4bPiZmCn9vunBNEYLxW2wkoNz+IzT9T5vBbIQIMDfKZpwCiVTY+8K12de212Bv9p4UgInNci9aZ/UX8tP9R4YO+XP7Kf+v278lGbmz9wxdpvBSpSlbaZIxVdsoqKguVldIa1hkdTtZRRuWMtgUSna0S5Y+OK5OjHTawRTSoYQwT7Tm/sbHn2TC5ahRI2ReW6O3gl13skHi014lJ12qu3YNPbkmVpCm++KQjLyyZORMMNXphWpgZonUK4/c8o4R/4lXV6wJGdK+ZKyvfO4QyKfPtyJ70RhA1heM5kFOyWruAhAwBtX4cc1nNQCBrnHcAULluTU/lp+qsfA2CpzZj+V1+2zTFOJNUSHF1YSoZmCW79KqVi4udpaXWF+u2fzvML+LVyhAp2yZbrVa+nCHxnYzUNpnfoLsTiq1Exk81NYrw2o7R/ArIrCsTHhUilU0rsyoc6FvRnNxn4vNU7ChkfHP6bYbKq9/N5HamnrAqLNqb6I47jJYf8sQIKHpa3DmnmWeQ3PfFw1BjHz+K+eOCo4nkBm7pivFnBSaxjk5mNjDX8tP9V8YFQITG2iZ/BTeW0MdCIAAB4GSURBVN2Sz2JwEJexxeYnaiJZfvHbFtGvKi6mooCp6xVVbC1C86Pv+aPhd3d3W6VNlf+bb77hVD8RllTnTqVtD2XYn9CPhc8v9FBgq0xceKqzwo1QSrg1BFGfkSoVvR7dpqYeFYlK0MW2BLBXjATCCkYsHUTIiT9MqBnnr1+/5n6LHQMkGAb8izWwmrx69coOJyRgAJFgDluaV/MyDk1kltFIcT7yw0O2+CQJtxUoSYtoBRA4A0zCziPTkGpjjjQjwW01VxoC0Sxz2R6VTpm1aO8cpaTqFYFpCSxjkBsSXslfRy1hymw2ZChRLoEU8GjvuAUHpG/oloq43Nz/R2+jpaTdvB6CgN3NUp0ypKK2Z7+l0wmXxPYmwFYqnCDmCtO7pHa7+aQU27CSIpk8TISoPpkih3wVVdK9CNhDFGtbKabY3vYnQawhJZ+v3OaT2Zpxd0dN9CE6SBhsbmSW4oXDL6VP8+tuK0IOrvKGQ7VJt8EalycXG7Zo5lnmtjqfribckOQeUTP3wp52qewkBPLTh29P7aRWMsitBsxi/npmC3lzctkM8lOthncoJz9CPgsLcMU1HLaTvAS7mmjZuouecD62Xc8VasWSmntloTIERNq2t1AfZRMBxmQ4IM2V8tWJ3X0RW9yP1I1ouLrNtiN1dYumywHuh9ZJgmurac7NLiCPi4I4AuEGVwjpqKpcJ7NblnS4z4+WHXPRbYWNrbhVh+OWFrkZytMhCmik0JWLdXOG2hr4N7vYFdIp7Q2DzMezr+2iwaYF7EangSGxWwlk5o756ryDbTGDvLVno/ldJmv4a/mpaEcPvjizn8rrFv9tztSocs1lwzMeHExyJZt0VO8w2/4rnKrlj19qfPToEY3iEIQrkytYDR482fRKeVeC0iKwh4DrtDw55XPECrHBCE/Upo+puc/uaJMcZd5JwBzpNEIYDG/evLn5nmpvABCAIOpqL5J4/PhxqBUWEvlk9r7yrKX37ciPoLCtYLS7z5hk1KBFNC2TIfoVdYUoyMmaMpq/7qJmWR23tqWiNi3VNW2rljQROC+B9Qzy/r5Y0l+njGHUcu5nKAlRAlHaqa6JSuh3Ma9b/H0QN2MQtO3mYre8SWF1yO+x5+f3b8xKGihRLq7OLM35i67I3WxKi0BXAqltHndiGZ8lVfNApt0yFRbJi03NfW4+95i2eWUu+y3vaLCbXsxa4asNwhcWWPPLGZkXL15EeSI/en2eiwQgzCDPGG3GZ6gwzd86aC0xV1pbn4hkzTIX71Hp6JiZZG13FBPVKwI3CaxnkG82OZ9hVX8tP5Xv9zHfzuyn8rrFz0Hc3J+3XZKGu6zUAyQ7uxMW1MUK8mYDqYgVLX9ELndWquIiUE3A/Gp0tDh7rcLXatpDEEzbwiLRGt2LdvfrXiyZVm5+pfcQYABgoJBA7MB70UOd2JQQFk+pnp1kM0aUzcQFCMylWgGTqC+sYBWNQURnRIVwt0hUZqov3IJKNyGA+TVTzJMW7Rcvjz6KwGUJrGqQ93Towv46ag/lp/aMlk1lZ/ZTN3WLn4PIt58l77Nnz/J5yr9lgest6VjXdjp9gObWEIQaMmfcaYNWRjFKEdOlYKv9W1i1rohAlEBm1xS1+6EQjpqbYcxXDOMwQ90VJoUVayVktLV5lGhCgGfHLG1iTPtNEx2aOg7gWkVP+cJB6JVq/tHGrBnhqdsyVBqOWC5WhFGicnqg0CxrPlQ2CbRTzCtFv3hX9FEERMASWNUg2wZuTaztr+Wnto6Htvln9lO3dYu+OSMDiBUbQqOl6i6GRyo4qlAnan8pbnpQe3Q1yR22s79eaz8fSRhMwB5hCKckO8MSZexgJlGSvzAP0yRUiTlSWHxMtlBD70pbJmMaRS2YKVCbtmw1StH7uoji+EBK/1QMgpVHqsjI6+4coXWpqlO+sHAeWbGt5FiBmcS0s8ybR5mPW8dnhsb4r6JnaiYZ9uNpqMYeBDJzx3x1Oie1sEGuGwDL+2v5qbqB0arUzH7qpm7xZzFSYX7iBazACl/3ddO2koGbtK7B4grHDcInlktENcnD7URq59Vu3OnyIGBHWE599913ejqjCWoJKSGQ2v4RCszc77WS3UMQjF57fX/Cmx1GIHOEk1f7hUtCngAuH9TkIRKx9WxLaguN4U1VykgLI8UMgOhxgJSQftftAij/qFHKF5bMI1f5aKsL56MrpyStWVZCqV+eqPmNdko/HSRZBM5FYGGDXNcRy/vrqEnUarButFSUmtlP3dQtHoOw907BwdaFPyIFyOK1Z/sP/VrEbFe8pS0rOS8kYTMPTnAs+e3bt5566MAKnvnGwarB+qi6axKIGndQMFNKgNgBzA4zddK+RE6Yh51bVIfUFjeUoCvVBOx2Or/rjsqPdhBdmd+KY/nxAubwBZlJsxVv6AuiqpZcxIm4S95UETebm2drBIey0RiE6zFd+TvTmmU7Ae4sHp0snfp6p6oqLgIzEHAtrV1+hIq52dxvJzfIrqrl6eX9tfxU+WDokXNmP3Vbt+hpELcY8yeaZ+dFgmTe/ooFLvXuFNu8eMqMcr15XRIoAh4Bdya6xotNoJcz/GjdOTOLAGKYYeeV6NQoUWxnvYXFo/FXlyFpyBRKmyeb264Kgxk973Bea2Zj1vmutNncAUAR3NDWnqWUK8Skkb9VTmH+OWdZSCB1ZR6DUAjczRZtVA9b6laq9HUIuMY8Oti4mLdss7Gyljavts3mtvoUBnkrcLeLF/bX8lNbB0bD/O4ksulJ/JTVx024usXfScnTFgT7zQ0fdjKkGz5/gSoEQZHp7a8IdrStxW1zdRqt0JM/T4KxoYW/h+eV1UcRKCTAjDCOuTC/zfb69WsbfWcbkL/LbUttSjCFw5UERqPhC2s36eNlDnXzMvCRLShnmp4+fRp+Ne0Vu6bhPEKFwRx5G38AQ0sjGluxCkQHA0W2HuXgQTzGjBVrE8wFm26bOGqW4aNDr1fRNDqIJ8LyBdse0crXVf5tVO2bJ4bK5SunCETtkoflXE5qeYPs9c7NjxbI2v5afurmSOiUYWY/VaRbKhjDzGHzY6iRwFamcm69zsqG2ej2B/I5T7tVzrD80VW70b/TIZFhTVNF8xOoCDAzxezkZaPVqY3RzRj1dqpuk1jmrCXgmppouqFx26RkdWYUJq5EL2+VkNpVYu23ipokP4MQIwwNEimV7CrQ630GSapI6rqN67micGep/PuvHzXLMl7PbXuT9H5KPSRE+5pbMj3qkswLEljSSS1vkCsG6hX8tfxUxcBoUmRmP1Wi22cZCt4qhM3MzqUqxcMNFQu4isV0Ru0eX2Vuc82vfA8gkjmMQHQHxYBMKeCubHjcCd+Qyrn/uvc4ldmQHDIjaDV/hDLZjmZma2rLhBXCNFH232L++5+dtm4/2x4Soi6h6xa6Ryu2yrQPJbm9X9fq6GkLRs5WlTblP2SWMQVcXF3Tm2gMyxzt65lvlgwjo4rqCBjnIid1doNc1/sVpc7lr+WnKrp4f5GZ/VSJbrkYBHQwmt7tRNZbFW6YIhQM1zEYo657pP0dbCSgf6i8ucLEa1WL5IhAlAB7Y2/4MSujE8fNSZ7eG+moj+RitBWtLrpt9LAM+JiJ/rRqYD85UZfQewvdrzmFkgk3hAOjbpR63tCI7X2O5pBZphhE2NdcKRxyynZxAnJSmQFwdoOcaVrbr87lr+Wn2vZ+obSZ/VSJbvHfxbArNh7U5K6me1+R9RYT4969ew8ePHj+/DmPnfPIB8+O2iIk+MhF/sjw6NEjMlOEgm4eZLLKefHixdYncl0hw9KZnwuFz6tXr4ZpooouSIA3LHgxZgIQzKAPHz4YGmauff3113bpQ35GZo/XQLj8oz5y5O7FVUbpmwSiXeOa95sSTpeBqRE9SRQduvnWjX8ZhNEnqmq0K/P669tyAtG+jnZEuUzlFAERWMAgD+vEqJGf1l9HzWO0CcMALl/RzH6qULf4OyndnmMb8+bNGwwH2xs7ntgCkbYf3fw304xUjj/M+RqqjPImaBLNQPzv8ePH0a90UQSaEGCumSNIVhohhuj9BDIwxQj5DYjumd9k8vZ4dWbBtkuJTgSiLoG6pl3TNOHgxb6NTJpcEZ6LDmzmYIWoTU3TLNuEq0nmaF+vPVOacJMQEcgTWMAg5xvY6tvT+Wv5qVZdXy5nZj9VqNvtGITBQciASASzAgvCgwnerqMEGf6brRF/vVdsJcpU5EH/KFNEsRvkjvRJ21WBQkXGEyCg8Ouvv3LihlBgZvaxIyIiljm201xzIiP28IURToASQ1Hxkw0Vuo3ZFQA8w7xC7UOKRM3XgC30IY21lUYfo2PQ2gzliSjAMSPwwFnGcUrvEFY5sUzOyedU2NdwYPWSaZG+EoEogTEmYvIJZcmsYZBtc/olQhNEXZP7a/mpfuMhKjkcJPP4qVLdCp858bKx6yYYwXEGzGt0gcJFvjIjElW84mf8GH3YyQ4Lvj1jo6TzGQngxZlZ7rwjzZVDJlp0c45lOCPYtXWO7qAYNgu3OrrexWhH36Vyk0P4cCOi8IM3C+7PoFm2n2G5BIaH9ew2sfZMKYejnCJQTWAZg1xNoLzgGf21/FR5/+7PObOfKtet9ByE9cQmwU1O/i71AIK75fNo8JGgTHhRV0SgBwGOOYw86ZBvAsd/mBre+A8joHkh+nYAgWinjLlHN6B10SqiS17WdhWPKR17MlazLNq/nS5GZ0p0S9BJAYkVgSUJLGOQB/RO1ApN7q/lpwYMDFtFdIRM4qfKdbvxTkrb2rMkOKz+3Xffff7vPxLD3hYZjf+dBZr0FIE9BDj14BUnJGHfl+l9pY+HEDh2C31Ik6k06gjrlnFRUSNPxmqWDRtF4U6Jjp4n7DuMgyoSgbYEolb0pAa5LRlP2nn9tfyU15X9Ps7sp8p1WyoG8eTJEw5M2luyJPjIxX6DQJJFQASIvIbH1EMbJFAHEogu/kZuoce3nShYNDTccMlbJ6oOhWZZHbeKUqHtYiFRIUdFREAELIHFDLJtV4/Eef21/FSP8RCVObOfKtdtnRgERx54NDfsKi4OOw0R1q4rIrA8AU62hwfA8u9PWZ7JbA2MrmlGbqHHA4k2mWAZTxFWKBOVNhKgZllFr1UUYbUQPsuqGEQFSRURAZdA1ISe1yC7TWuejrIa6W6qWyQ/VY1uU8GZ/dQm3daJQWT2PJmvNvV6JnP+bRGZgvpKBBYg4P00Bi3iFjTnCRdo2hpNaLimefny5fPnz+d/1sYeiHN7sG4ZN8nJWM0ytys7paM3cPSjV51oS+x1CKxnkPv13an9tfxUv4FhJc/spzbptk4MImrgTIdlvrI9ejMRNQq2lGIQFoUSFyTAGj3c3Q2I/V0QdUWTG26hiXDzwCeLjPnvDEfNfp2hjhr/8U+yaJZVDP5NRYisRddPm4QoswiIQEhgPYMctrHJlbP7a/mpJsMgI2RmP7VVt3ViEJkOa/JVeD7TFRtuwNxvlRaB5QmEwW9W8x8/fly+4fM3MLqF5hBsxd1du0NjBz5/w0MNG8YgDrH5mmVhnza8Ej7OSS/fv3+/YRUSJQIiYAmc3SDbhjRMLOCv5acajodQ1Mx+aqtu68Qgwrfi2Z6rM3O2uElE7YL5CvkVq3lPvj6KwKkJsFL3dmWE7eyW9dRNm03533///dGjR+bXfx48eHDzmZeo7fI6q6SNRJRsh4ZvACmRMDJPtNUZN5HRLSqqAmCmisKvNMsKQdVlC9dP4WK6TrJKicDFCUSt6NkNckmfXtBfy0+VDIzqPDP7qc26fVrlL7MiBMrOVuYPQeyXv1M9FReBGQiEiwzuls+g2Eo6hCaeZRzHXDNtjK7z2FxlikS/svuxJt1KQwhkYLf5lzQ2Nlpp9cVoqytqiR4hZvXAG0+qddtTULNsD71M2XBmMTgz+fWVCIhAOYETGeSGvim0Kif11+UdbXLKT20lVpg/HFHz+KkK3T4rbPb82VIPn/Pc8n7lQ7I2gtVkOb5fQ0kQgRkIhKFAXNEMiq2hgz2GYO2PSWSsXGoLjahNTNi920VkRfzCrQtR4dk0DGk+kuJKKEmHQxFWJQW9POEPniPnWLMfNk2zzOu1io+iWgFNRUSgkEA4vyY0yG190xr+urB/w2xhj8tPhZS2XpmZaoVuNWuyrcjG5OeuFBbN/WOZS+ygSe2sOF3JblqTqglhCVmDANPBnR2ksUprNG2GVqQMUQZydAtNv2w1XPbhC3SoOE3g0gsDEGbMEONoeLjAKuwOyK2ah+PZSMsEfdyWdkqHWmUGQCcdFhMrpIt1qJozG4FTGOS2vmkNf109kGRUq9GlCs6MtE63dWIQ9Jm72m54Sy1zCIIaU2NF10XgmgTYDrm7PtLYpmuiaNvqMMxqOae2xGy57eEFm9kkNnWKawM3FQwJuKI8lfjYcC8dPRm3SXnopRaRraLbIZ/CK5plhaAKs4lnIShlE4E6AvMb5La+aQ1/XdfXtpTsqkXRJDEzzzrdlopBuEtGVt5NwhCZRTzEm4wqCRGBlQiErlczpUn/sn8ON+3mSmpL7IZlvbLlz2JgSG0gY3/UlXCJp4n3sYndBng4DqmIdXB5X6TuiSEH4eVyeuQMW6dZVs05nFmpoF51FSooAhcnEJqs2QxyW98UWhXr6U7kr3cO2rDT5aeqkYYjah4/Va3bUjEIutZdLjPhezy3bOwIy1PCE9WDSQVFYGEC9uWF1ulioRZu75imhVbe4E05dTd/uLoqjCa4FrWJw0NbOyqiiULFSpiHdaVYedKw7SExqy2HI7z8h3zULGuF3RsnRNzk3FuxlRwRsAS8iYZFncogh+pZm28Sm3yT639dOakmu/lD71NYdXN/bfuuOiE/VY3OK+iNz6n8VLVuq8Ug6DN3EjLzWS+mgo5eB3sfCeCl7oPxYJvWKB4ufRQBS4DZ4R1iT/ldW0SJEgL2PIJd0wA2aotcM2hiBxVOwj092yQAQRujTwXb5pDA6pagKMkDBFeySbPUy5fNWH4joRWKvBo3v9Usu4moJIO79Df9u+mwTEkVyiMCIgCByQ1yc9+0gL/eP27lp/YzRMLMfmqPbgvGIIyl88IH7IiIxmEBC0cDq5DQfJgFCnIKhSibCFyWQGiVyg//XxbazYZzM8RYIf7FpqWQct2aL7thZingWcVMLJXuc2MWVshNDW9mcOMati1e4qaQ8gwEoD3hkMk4Atfye7isnLqgdrnO5Tk1y8pZpXJ6vcywT+XUdREQgZ0EZjbIzX3TAv56Z3eb4vJT+zHO7Kf26LZmDML0N8ECuxC3y0cW7qy8+YplOhPDvYVImitYjbCUKQ7ozOJ1/yCTBBFYiYDrgJlBTD13uq3U0mFt8eIIWCSWTVgtowDfYtYysQOvuOkUFoXc+TcSsG98dCVgDKmiYQPRIWVgrZW2LWpSb7jqpSKiKm4tpBmuDFGrg8lgP7oJi6uJejuFaJbtAcjYdnuWkTlV5+5pmsqKwJwEpjXIzX2T53DP6K9bDSH5qT0kZ/ZTO3VbOQZBl7OeYOjfXPK6q5BomrUpdnPPGFJZEbgaARywu6ljZukM0f4xANWbR0aNEYvSpri3GohaPHORYESPLRmRjqhNZttv6nWjA/uJIYEaWf9lWup+xaAllEMpz7maPHzbRKVWQjTLqkmCzhuH9Hi1NBUUAREoJDCtQW7umxbw14V9ms8mP5Xnk/l2Zj+1X7fFYxC2X1lTssD1FhzuujOaJr93u8wKVEIEROAmATaT3szCx98spQw3CQA2ZdCM1crHDvLBWSOha0+hgKs/URVaxJ8ZLSRuEqjIgFi3Um9k8pE4hRtrjsZ6kFBRddcilpttUde+69qWkcK9/iXiNrJ21SUCFycwp0Hu4ZsyLT2Fv24yUOWn6jDO7Kf26/Y5UOzC5QqJd+/eMROwMqzSaK83KzAHLEO508W/rEi++eabKzBRG0WgH4Hnz59zQ97KZ2a9ffvWflRiJ4Hff/8da8afkYPVun//frlM7CGW0BY3pu8ou0db0B/lMcubWlHeXpOTVtNk4wLMFeplZH7xxReuqHv37hHmd6+QJkjx+PFj7+LhHzXLtnbB69ev3fUTrp8h4Q2ArTKVXwREoILA/Aa5lW9ayV9XdLT81FZoM/upJrpdLgaxdQQovwiIwE4CDx48cIN9hCSePXu2U6aKr0fg1atXnDKgXUQHjoqDWKosi4lK2I82wU71yy+/tB/nSWiWlffFx48fCbe5AabeYa9y3ZRTBEQgJHCsQZ7KN4VwTnRFfqq8s2b2U610+69yHMopAiIgAhUEeBKKFb8tSAyCuwH2oxIiYAjY4xiHByDQh/MOYb9wXGLOAASqapaF/ZW6wgkINwDBayC6nrtJqaHrIiAChQSONchT+aZCYnNmk58q75eZ/VQr3RSDKB8PyikCIlBDgBPOOB5OO9vC2C/CqPajEiIAAfNwhBuuOgoLgzO65DXHNI7SKl+vZlmej/2W88DusSz69OnTp/ZbJURABGYjcLhBnsc3zdY1W/WRnyokNrOfaqibYhCF40HZREAE6glwZ5swhC3PTUjCEPajEiIAAbPOiz4BsZUPB214WJHju1sLmvyMVfc+ublIcGTCN0G4DdQsc2lE0wwM9/U0HGy5u7uL5tRFERCBVgTObpAb+qZWSM8rR37qZt/N7Kca61b3ok6VEgEREIGtBLx7yxP+xMDWFil/KwL2sOvO30ekuHvihogG0YStSkbPYjB6t8o5JL9mWQo7G4n9YyMlXNdFQARCAgsY5Fa+KYRz5SvyU6nen9lPNdftsxQFXRcBERCB5gQ8x3OWfV1zDhLoEWCpam4OsODzvir/+OOPP4Z3GLjXXS6BnO59cittq5BNNTbPrFkWIiUU5R6xqQtOhWJ1RQREIEVgDYPcxDelEF35uvxU2Psz+6keuikGEY4BXREBEehIQI6nI9zTijZHD9gZVrfAfcjfxg5MolwmERD3VrkpzpU9kZHy2hvm1CxzYfZYPLnylRYBEfAILGOQ9/smj4w+WgLyUxYFiZn9VCfd9D4Ib7GqjyIgAn0J8FC963h4IqP6uf2+ikr6KAL88pk57xq9b1aohTuoCouE2RiN+FrvOvfBpv05DE9V+1GzzKIgQbeaJ7pJE+did8Sr0dwMSouACLQlsIZBbuKb2oJdSZr8lNubM/upXrq5MRilRUAERGAMAXeBwn1mdghj6lUtExIwN5oYBuz/q9WLvsQBB8/1Qpn2zK27LCAsUlh8wmyaZXQKiyfboXoEY8JRKpWWJLCGQTat2Ombluzfho2SnwLmzH6qn256FqPhPJIoERCBDQTcH+xUGGIDuLWy2p0/L2LY0zK7z/QShWLd322xEnC9e1SaoezFZ5m7eDI/aT5Dp0gHEViegLWiXuJEBrmVb1q+r/c3UH7KTpPZ/FRXH6oYxP65IwkiIAKVBLy37J7uqfvKZqvYfwhw8IHwE963/LTCf4r6/xs51pGbROELJrxxaMouEIAwjLzWXWeWuY/2LNOb/rjXZxGYksDZDXJD3zRl/0ynlPwUC4/Z/FRvH6r3QXhLVn0UAREYR4BfimZHxEZxXJWqaSYCJuSPRu5pzDoF+ekKryDuM/NeNJuZJ37NEX17hQQ36+7u7twr501rljG6lunN845DaX4pAmc3yA1906X6vbqx8lMz+6leuk0XCpNCIiAC1yPAXvE6t2ev173xFhPyN+uVJu9ccKMYCCx5tQR5yOmtmbh9x7nQuMYnv3rBWXbBJp98kEr9RQic2iC39U2L9OioZlzQaM/c5K66fc6g8lZg+igCIiACIiACXQlw+sCs87hd9ubNmyZ1PXjwAH9pRPEo79OnTzNiUYDDDkS+3Dwow9L5dL+C4TZBaREQARGYgcBJDXIP3zRDd0gHEZiNgGIQs/WI9BEBERCBxQk8efLE3CXjIQiiBq1+KPHjx48EEXis1ODjHROcp+WPWkwVZOBbjjnw50UfyEzY4uHDh4ujV/NEQAREYAiBMxrkTr5pCG9VIgInI6AYxMk6TOqKgAiIwKkJ2LtMbQMQhgmrXk432PeZl4AibMGJDH6ovCSz8oiACIiACBQSOJdB7uqbCokpmwhch4BiENfpa7VUBERABI4nYG6OoUfDExBeqz58+EAYIjzs4GYj9GBOSejJCxeL0iIgAiLQlsBZDPIA39QWrKSJwKkJKAZx6u6T8iIgAiIgAkkCrH15+II/m4PDF7x18v79+/aKEiIgAiIgAgMIyCAPgKwqROAsBP4fbK4rNfeUw5cAAAAASUVORK5CYII="/>
  <p:tag name="POWERPOINTLATEX_PIXELSPEREMHEIGHT#735F33203D2069285C47616D6D615F7B782C797D285C6D61746862667B727D292D5C47616D6D615F7B792C787D285C6D61746862667B727D2929" val="133.3333"/>
  <p:tag name="POWERPOINTLATEX_BASELINEOFFSET#735F33203D2069285C47616D6D615F7B782C797D285C6D61746862667B727D292D5C47616D6D615F7B792C787D285C6D61746862667B727D2929" val="39"/>
  <p:tag name="POWERPOINTLATEX_CACHECONTENT#5C47616D6D615F7B6C2C6D7D285C6D61746862667B727D29203D205C6C616E676C6520455F6C285C6D61746862667B727D29455F6D285C6D61746862667B727D295E2A5C72616E676C65" val="iVBORw0KGgoAAAANSUhEUgAAB5cAAAC9CAIAAAAY8W39AAAgAElEQVR4Ae2dPaLfNna37XmnSCrFXTrbXTpZK5BVplLUJdUdr+BaXTpJK5C9AkVdOuV2SaVRl872CmytwHaXzu9vhmMaxsfhFwAC4HMLicQfBA6eAx4cHILgh7/88ssH/EEAAhBonsDPP//85Zdf/sd//Mc//MM//PnPf75//37zIjct4OvXr8Xzp59++uqrr25vb5uWFeEgAIGzCcgC/+lPf/qv//ovCfIv//Ivshsff/zx2UJRPwROJoBnklcBeCZ5eVIaBCBwhAAW/gi98FosfMik95R3794pnvDtt98qPqNpwvPnz+/du1ehUR8Sxa5AmSogAIGDBN6/f6+4iUzkVM7nn3/+9u3bg2Ve/PKPPvpIIewJgkYdxaTqjDoXx07zIdAjAU3kZHVnC6wmyFv94YcfMBo9ahOZcxHAM8lFci4Hz2RGwQEEIHAuASx8dv5Y+OxIzy1QIWzNDlwZFK558+aNm1Lo+A+FyqVYCEAAArkIfPfdd5999pkbQNFprsIvW47LUCvcNQgpUHVZGjQcAhAwCOgpl2uBlVPPwLTgwriEnyAwNgE8kxL6xTMpQZUyIQCBrQSw8FuJrcmPhV9DqaM8WoXtSatXNhXa9hJLnBLFLkGVMiEAgWwE9PKRxrx51bDK1cLhly9fZqvgqgVpmHGdCYWoPvnkEzltV+VBuyEAgSQBPegKf/Pi2mEGUiAwKgE8k0KaxTMpBJZiIQCB9QSw8OtZbcqJhd+Eq/3M0YlAdMqQvS1EsbMjpUAIQCAbAbkRilm7xen01atXbgrH+whoKwBtL+4GsvWoQCuyCWTv48lVEBiVwN3dnTYPCVunTUXCRFIgMDwBPJNyKsYzKceWkiEAgTUEsPBrKO3Lg4Xfx63Zq6ITAUWxK7zeTRS72V6BYBC4OoEvvviCEHbRThB1JhTXlgNXtF4KhwAEOiKgtTNRabX5XTSdRAgMTADPpLRy8UxKE6Z8CEAgRQALnyKTKx0Ln4tkC+WkJgKpiUNGmfm6Y0aYFAUBCGQjIDfCeyGFVdjZ4P6+oPC7bfpd8G9ubn6fkTMIQOByBGQfokstlPjjjz9eDgcNvjYBPJNq+sczqYaaiiAAgYkAFr5aT8DCV0NdtKJp+/iwCi2J++abb8L0jCmsxc4Ik6IgAIE8BHAj8nBcV0r4VFzX6ZkBK7LX8SMXBEYmkFpP4b0oMzIC2gaBvxLAM6nZEfBMatKmLghAAAtfsw9g4WvSLlfX/fv33b1J54q0X/b79+/n0xIHRLFLUKVMCEBgP4HQjZB9/Oqrr/aXyJVLBORMaPG1t+KSQPYSNn6HwPgEUraXKPb4uqeFDgE8EwdGpUM8k0qgqQYClyeAha/fBbDw9ZmXqDE1HUhNH3LJwI4iuUhSDgQgkIFA6EZ88skneqCnoS5D6RRhEoi+FsTWIiYzfoTAyASiNkENrvCq4MhYaVtvBPBMTtRY1ArhmZyoEaqGwGAEsPAnKhQLfyL8LFWftfEga7GzqI9CIACBDASePn2qmYlbkFYH6312Qtguk3LHei3I46+69Ij17u6uXKWUDAEINEsgNAiTqKmVF802BMEgsJsAnsludFkuxDPJgpFCIACBKAEsfBRLtUQsfDXUhSpSlCb6jceffvqpaADh/z1//rxQkygWAhCAwHoC2oX53//93738//mf//nw4UMvkdNyBLTEUs9U//d//9et4r//+7//+Z//+R//8R/dRI4hAIHhCfzbv/3b//3f/4XNlGX+u7/7uzCdFAgMRgDPpAWF4pm0oAVkgMB4BLDwLegUCz9rQXtJq0/+z//8jybj//RP/zSnN37w93//95oXhEJqBvGv//qvYXqWlMiOIu/evctS9JCFaHODjz/+eMim0SgInEhAJjtc3KdnbM+ePTtRqstW/ejRoz//+c9u87UoXil6YO4mcgwBCAxMQGsoossrZKtfvXrVZsM1Afjhhx/alK01qXhCvKgRPJNFRDUz4Jm4tLF1Lg37GFtn87nsr1j4plSPhX/x4oW7vFjBfb0Q2cvU+9NPP42631qRXeqV+l+Cv6Y6dGvCfPnllwEwEiAAgUMEtO21911B3fiff/75oUK5+AABDTmhRjSaKv1AqVwKAQj0RCAawpZx1i5PbTYjtf9Ja55kI/LIpLepx0akwjNpRBGzGHgmMwps3SYriq2bew4HMwEs/IyikYOLW3i51qFZ68h2KUYayq8UfeOxUAeLrMX+8MMPo0KQKAKKrL19+xYUEIBALgJaTjKFR90CFULVA71Sz+7cmjhOENBLOTJ33o/S1DfffOMlcgoBCIxHIPW1Fr2R9v3337fZ3o8++kizoDZla1MqvWHDKsWoavBMolhOT8QzmVSArdvaFbF1W4mNnR8L36Z+r2zhnzx5Eg1k63FLF8uxdU9pghD2q3KhA77uGNK2UpggWXT4DQIbCShQouV+4W3FFx03gsyfXaEN97WmqQINpfqQd/7KKBECEGiMQGqtX2qB9uni6zP34VByulQI0CMBPJNmtYZnItVg65rtnwjWBQEsfLNqurKFT3mwqfTWlKgtlxWwDqVS6EBjVph+PIUo9jaG0sS2C8gNAQikCej1k/CeUiKrw9LM6v2iTcnDAUmxLW0kV08IaoIABM4goHcAo9Wm3hmMZq6Z2IujX5PJYl3hzlGLl1whA55Jy1rGM8HW7eif2Lod0Ea9BAvfsmYva+FTNiqV3qASUxOE1ITiYBPYUWQzQO3tsvkaLoAABAIC0a9q6G0UxbXZSySgdU6CHp+GgWwNqHzp8Rx9UCsEqhCI3viqudyLgVma9eDBg/CxaJaSRy0EhzbULJ5JyKS1lKiBupRngq3b2iexdVuJjZofC9++Zq9p4b1PO85q6sh26S2HaMxdiT/++OPcolwHkSi2tqSJlq65wfT4V/9Ox1lmCwpaafdV/avZUbTlUWHWJM4Ca4Nd/U1ir7nQzsPWWjYffoXAGgIaonTjTybFzc/95dJo4Tg6rMpcS1M8bGhBQcgAgewEtHFQdEcRJd7c3GSvLmOBKQ9W9mqqZfIM59MdVctT1eAlGyjHVX87Sth0yeTBTpdMx7m82ULzik2tay0znklrGknJg2eCrUv1jTAdWxcyuWYKFr4XvV/QwkebLH11FMWWtFWnD0Kz+0+etLavlSu/+5Yo99nKVKM0gdE07E9/+tPuuYcmP6nCSYcABNYQkOmI2g29irLmcvJUJhBVlqxoZTGoDgIQqEMguqRAiTLddQSoUIu8wahlsx1aXdIIBEW05Y7q6wUKqdsyp37VhRU4d1SFNBvtEngmbSoxqiw8k1BZ2DpsXdgrLpiChe9L6Vez8NHVFd3Zrmgr5IXqmzrZu99fAvzH//Z97ed0V0PjunzT6Gwt5fQrXXOG48QoAQJXJqD7LrzFBguRjKTf1Jikp5gjNZO2QAACIhBdhS2LfbrPll07smDhSGSkaJBS7Di7GFkKVFukIEP48KfuZkdZQBmF4JkYcBr8Cc9kvVKwdetZkXNUAlj4vjR7NQsfbW+PflpqoXB2/znP1x0159kaC5Y/vdXhDl3wgyn3799/+fKlNmqR/CniB6vgcghAwCOgtyCj2/wrkR0qPFaNnOpjm1FzrUTtgdWIkIgBAQhkIWBEsbOU304hWx1XrdjQR9jbkd+V5PHjx69evdIkIWqr3ZzzsWZH8zEHeCbd9QE8k/Uqw9atZ0XOIQlg4btT69UsfDQUGV2Q3rgqU15oanKxuzl5otiKPe1Yjt2OYrTP4/fff69F1ms4Rh+VrLmQPBCAgIKeUeum6XTj261eXHd6xhDOgvR2XlSbF2dF8yHQL4H3799HnRy515pR9NuuLJK3b+4UZFcsWxqMToeyQBiyEDyTTtWKZ1JIcdi6QmAp9hQCWPhTsB+v9FIWPrpIIpx6H6dauoTU8NFoFFs4dqzpaG3d5bNnz/btHVa6N1A+BIYhoGdFWiwWNkcDVZhISjsEZK6jz/n0murd3V07ciIJBCBwhEDKy0x5pUfqOv3aaLw+JZXmEr3E8SXnGm+2naUkKebV0vFMqqHOWxGeyUqe2LqVoMg2JAEsfKdq7c7C6wuNn3766YcffvjkyRN9SnQr9jBmHaYslnlQhsXyFzMoHB8NCyv+k/oo8WKZ8Qy5tsjZNEBOouSqOm85Wl24uK48b42UBoGLEEhZCcVHLkKg92ZG1/dpiJXZ7L1pyA8BCIhA9B6Xzybvczw+i86e6zcrc18EZJZT2pzapRG5rxYVkhbPpBDYasVG+zmeicsfW+fS4PhSBLDwvau7FwsfrvbQ45NN8MPg7yY/LVy+oHFQiZtkyJLZWBCTpfypkDw7iriOfu/Heuzz5s2bsCP23i7kh8DpBKIf1pBUsvKny4YAawhENaVYSTR9TYHkgQAE2iGgVRLRd2UUAYm+6tiO5PskSU1uo6WFs4totnYS5c2mJhKTkKzFnjjgmbTTafdJEvVA8ExcmNg6lwbHlyKAhe9d3V1YePnPocclyR88eLBjUfYOlWkJtpw6xazdazUOpvq/my37sTaJja4i1wvcGb+nRRQ7rjjtb2D495nXw8dFIBUCQxH4+uuvPds6NU/mdcj4yFDK+7UxGpaihlEGs84g/asg/A8BCOQnELrgUx2b1vHlF6tMiTJZ8u/Xl91dFFtNS30caWq1wtzrmz9qTjyTATSLZ2IrEVuHrbN7yMC/YuEHUG4XFj7lPyv0oYmzQsxrFBH6mWs2spOFV6w8GutXpXqEqQ/erKk9b57oxEFetwLZuSoiih0nqQFPlKOPEeIXkAoBCKQJ6Mlb1LzqFoump0vil5MJpHYwP+Vh78ksqB4CAxGQlY46l7LSmkIM1NC/NWXT4kRBuH//fo8QUiNs9BXdHht4RGY8kyP0mroWz8RQB7bOgMNPAxPAwg+j3PYtfPRFxpm/PDEFmktEk/WcRlHy6DLBuXZbtjlb3oNUWCAV7t9RO1HsJDStD015/3ZfSZbIDxC4KgHdStFVb9q6hyUSfXUKPRaOLsfWNInPPPalSqSFgEtAIeyolY6up3Av7PR4U2QnXCDTS6tTn9khii0N4pn00o0X5cQzMRBh6ww4/DQwASz8MMpt38JHp8Yu/2lRtoLObqJ37Dlm3qmXWTHxR48epYLFbuZF2dzMuY618iMqv8ajXNF8otiWsm5vb6OKj870rIL4DQIXJiBr1f5D1AvrZ3PTU0NmKn1zBVwAAQhUJ3A1K32RyI76UfQ5BO8a4plUtzFlK0x5IKn0stK0VDq2riVtIEslAlj4SqBrVZOy5Kn0WnL9rR49Mll0qxQ/lLQKPatzRsXzwr7eqXvJtAR7jW2XYGetF0ypJjXdcBu45pgo9gKlKGjWYi9Q42cIOARkQJ2z3w61EJsdsX/D0c+RtheIjqx6Zen169f9tANJIQCBvxGQSx11bHSnd7qThq3aK2wUOxOILiSPLtGYL7nCAZ7JYFrGM4kqFFuHrYt2jOETsfCDqbhxC69IsWLK0UUDniKUTUYpuijbi4N7p1M5ctenJdiLa2rlwOsuePbsmSdAtdMUjejuhTukIoq9AE2vMITxmsV+s1AoP0PgMgSiH+2dWp/yMC7DpuOGpnSn567ah67jhiE6BC5JIPrAXiRSKyl6h7RmAcvcRk0kug7lR4WPzo7mJg9/gGcypIrxTEK1YusubuvCLnGFFCz8kFpu3MLL13rz5o1WdMlzts1OalG2562FT+BWLsHW2gVtP/3999+fGMJWD9RSxWggW4iy7EFKFHv5Ng/vmeiSpeWCyAGB6xEIb5+JgewaC7H77Q56JB4doTUwp8Jh/TYWySEwPIHUygi9MTNk2zdFdqJrmfvCEjYhnB311aKD0uKZHATY5uV4JqFesHUXt3Vhl7hCChZ+SC13YeEV3Hj58uWPP/6oOLJtfGSclWHlS8xaIra4BFsTczntihG/fftWrFroA6lJRGrSsUlmotjLuBRu8+I1rMVepkYOCHzwgR6GpxzoUZf4XUftKQ0qis1y7Ot0A1o6AAGtiZDXGzZEzs9Zu+mFwuRNSQ1M0VrCEHA0W8uJnhPbsqgVZMMzqQD5rCrwTDzy2DoPCKfDE8DCD6zijiy84sjffPONVr6mIrlSkyKK+vXJkyfzxNkNfM/Op7x07QxhGHP9qqC5PPlXr141tUbw8ePHUf9T0s5N3t1diWIvo9MsLlwPr43Glq8kBwSuTSD1MFzWVnv1XJtN961Pjcosx+5etTTgYgTkTUZbnLrHo5k7SrzURrGTXtx50ZRy5SEYz6Sju3WrqCmrdU3PBFun/nNlW7f19hkjPxZ+DD1GW9GdhdcmIYosTwNQuEfx1EYtTNZP0yYbXsxXoV7FuBWHVAkpIIpua/MQBc3bXHeSUllq6hFtZjSRKHYUi58YRrFTncm/knMIXJWAvj+QemyYepR6VVRdtlsPe0PDOLXk+MjUJRGEhkCHBOQiR9/skyetNRQdNmhZ5NTAFL1SHLydCqPZSOyFAJ5JL5raJyeeicsNW+fS4PgKBLDwY2u5Uwuv+PLt7a1izfK3o3NnxRWVroC1G8XWOm5Ft6MuutL1tGZafN34gzqi2CffkvOS/lkOtsaeUXAAgSiB1MNwZU5ZtGg5JDZLIKVHDasr9/lqtmkIBoGLEEg9c0rd3QNg2RTZCd2/AQiES7MHaNTKJuCZrATVb7aU7bqgZ4Ktu7Kt6/cWPiI5Fv4IvS6u7drCa3WI8QVIBazdmLXW/IWrZuWUym+fvtzY1OYhqc6jhSBRO6xQ6sGdLViLnWL+u3Q9QvFmMmGv+t0FnEDg2gT0MDwVHNHDxjbfebm2xva0PrXdlcoy/Mg9NXENBCBQhkDKUA/8xgyRHXexT5lu1WipeCaNKiarWHgmM05s3WVt3dwHLnWAhb+Cugew8Io+r/wC5KxQmTKF7/Ustp0vN86yLR6kJhSpCchigVMGotgrQX3gRbHVjdZeST4IXI+AYZhSD1GvB2mEFqe0KQup76uM0ELaAIFxCWgdRPTFMq2b6GKJxw7NXHCj2JBSanPGMOdgKXgmgyk01Rw8E5HB1gnCZW1d6tYYOx0LP7Z+59YNY+HXfAFSRkwdW9Pq1r7cOKtj8SC6iYquMm7YxTKVgSj2Gkp/yUMUey0p8kHggw+++uqrKAY9S9RD1OhPJPZIIOVJqC2pPtBjM5EZAkMSSN2kqXUTA0DYtDhRA9aQm2JfNrKT6vB4JgPc2m4T8ExEA1snCJe1de7tcJ1jLPxFdI2F70vRegU/qjLtbHFkA1Ki2Gu7gbd1Omux14Ij3/UIyCSlttxJPY67HqRBWqwQT2qSoL299HLfIO2kGRAYkYC7AZ/bvoEN9abIjrd8wUXU9XHKaHfdqEXh8UwWEQ2TAc9EqsTWCcI1bd0wN/KmhmDhN+HqOvMwFl6d9sGDB3r90ViVrJCjQsAyZV988UW/0+rUtCI1DVnTP4lir6H0tzzu3uREsTeAI+vFCBi2eOAlfhdT8m/NNXRq9ITfrucIAhA4g0Bqyid3eeBPFxDZUV+7ZmTHGI+MUeyMW5M6MxAwdGr0hAwVN1MEtk6quKata6YPVhXEuK8Na1BVRCrLR8DQqdET8tV/qCQFo58+ffrRRx/J345u6xeWrtWBapcM2qNHj+S9hxkaT9GL+FFrfGTFG1HsDUp3o9i6rN/nIRvaTFYIbCSg+yLlOst+Dfl29kZCo2VPPV9VO9v3JEZTBu2BwGoCqRUQ8qpXl9FZRjaKnRSmDTQ609xhcfFMDiPsrICLeybYuqm/XtDWdXajZhIXC58JZDfFdGrh7+7unjx5oniIdr8JX1tXo9x2KU9owRRjkZf+6aefvnjxQt2+G4V98EFqcpGajCw2jSj2IqLfMnhRbJZj/4aGIwj8SiC1K5l+H/Xt7F+bftH/9RW46PNV4ZCR1IB9US40GwINE5DvG3UcdS97+6c13IjNoqWesEYL0uRhmMeunr86TLuiiosm4plEsQyceHHPBFs39e0L2rqBb2qjaVh4A86QP/Vl4X/++eevv/5aoWcFqaO+txxOpb9588YNbSvwKOfNjWvPqlT68+fP5bFrm5F3797N6S0fpKLYxs1rN4cots3nd78Sxf4dDk4gECMQtc5TxqghjpVBWmcEDM0a/aGzRiIuBAYikLoxU17mGE3fFNkZ6bGrF8UeQ5ubWpHq8CrEGL82VUHm1ggYmjX6Q2ut2CcPtm4fN67qlIBxRxt2oNPGIvZEwNCs0R8q09NrMQo0K0itLVBSnpgaop+054Zkc6PYOtX+fgptqzkqISq5XnqWs6r4uLYZUaw8mqeRRD14iPrVarso7RCSKPYGaESxN8Ai6yUJaOFtykbL/k4G+pJgBm+0EfnS+Nr4sDq4bmgeBGIEUmsfjHs5VkxnaZeN7Lh6is4i3AzjHeOZjKfTNS0yrNnwngm2Tj3kgrZuzX0xXh4s/Hg6XdOixi28wsqLX25UbESDkeLU89do3G2yZzOu+ImiK4ZB06+iMS3NbnmbkZTKUlMSuxsQxbb5/O7XuYdNqalo3e+u4QQCVyJgPPw0jO+VCI3ZVr2zmXpKrAYbvWJMHLQKAm0T0OuHUQdGVlprJdqWfb90V94o1p0X7SfY7ZXGGIRn0q1WlwW/rGeCrVvuHOQYiAAWfiBlbmhKmxZeQeSVX26U+yHf7ObmZk2bFYR8+/ator3GdFvruBUTVyy72S9AatV5VH7dwjtWvBHFXtNzfsvj+rvRSeBvWTmCwPUIGJ6E8eLP9TgN2GJDv0avGBAETYJA8wTk5kZlTK2SiGbuLnFe1bJGcvnZI22o6r6j6vqxa1AMkMcYg4yRa4CG0wRDv0av6J0btm7S4AVtXe9dd5/8xr1sWIB9dXFVUwQM/Rq9olAT9PjQ+HKjW6k8TMWjFZX2Fo54G2uE6w9ub2+VuGjZNATIn5++AOnWe/qxYvFRlclH3aEvotjbFOo+QHBnBdtKITcERiSgV7qMm2LR5o6I5EJtMvSrkWnHI9YLsaOpEKhIQDdj1FmUexN1LiuKVraqTZEdw6CVkFJK0Zd/Cn1x/uLmF8+kRI/tpUzjRh7YM8HW9dI/kfM4ASz8cYb9ltCOhZejJWGi3rWHV9kUiVY82kvXqRdF8U6n/Ap8Ly7KnnJqua2+ACnHMqzoxJTUcpnU8hpDVKLYBpzIT+7W2OETksgFJEHgMgQM263XW7znjZehcpWGGp6EEBh94yqAaCcE2iCgmzHqGSuE7W2b1oa82aRoObIj+6kv/2i+IScz+56GnrPq+rHZ4DZckDH64Jk0rLc8ol3TM8HWTb3narYuzz3TWylY+N40llPediy8/Leoa+22NrUEe87jbfPgnc7ZdLByUbZySrCmljI8fPhQrpfblulYw9ZW75codojRSnHXYitfU93CkpvfIFCegOE3j73ErzzaDmrQUwpjwmD0jQ7ahogQGIhAar2DoqgDtdJvSssbxUq2OdCsWVBpa+n5sT6p4c4Nnngmw2nbb9AFPRNs3dwJrmbr5oZf6gALfyl1e41tx8LPXpwn4XyqObLyRJdgz3m8sLV3OmebDtT2aVG2lx6eLsoWXlI0JTXdSE1PUsIQxU6Riad7YZrWukVcaFIhUJ6A/GbD2toPS8tLRw01CBhaNtZK1JCMOiAAgb8S0EqH6JRPKyNG2gY61Ha01WG2KUWxj5o0PNk8PzMl5Pp0r/zoKpj1pfWVE8+kL32VkPZqnol3v9tIsXU2H35tnAAWvnEFVRCvEQtve1ZaEP3NN98o7pwdyLQo2/Ybbdmyi7RYYGoBAVHsRXSHMnjPdRffHThUGRdDoB8CdpjSNq/9tBJJLQKGlmUq3717Z13MbxCAQHkC+p5MtJLUyoho5h4TN0V2jElRiba7spUIKrnN0WSmxDyqBJYsZeKZZMHYdSFX80xce7KoONc4LGY+nsGVDVt3nCclYOHpA41Y+NR2zxJPa16fPXu2RlOuhZzyr5k7a9WFQuQKlEerkJFvzeuTPNFAtlZDapv7aCuiiazFjmJJJqqjqDfMf0Sxk6T44WIEDE/iatPmi2n+t+bKMP52EhwZPSTISwIEIFCEQOo2jDqURSQ4qdBwbmAIYpsy48J9P7mylahauxBK7ypZWk51gH2St3+V0V48k/bVl0VC+54yekiW2usX4tqTxdptOIuXb83gylai6ivbuq26GCO/cf9i4cdQ8WIrbEti9JDFkjdlkPEJA9nTEuw67/YpUK5wuRfT18PC1OKVTa3Lnjk16dikL6LYm/WiPWjmv5ubm83XcwEEhiOgDeKN3XXsAWY4GNdtkB6uymtMtd+dvaTykA4BCJQjoDUO0X2f5E22tlIjL4SWN4rVQht3PUSh4fLx48dyXN+8eVNnNpVXfbtLwzPZjW6kCy/lmWDrrmnrRrph17cFC7+e1cA527Hwr169Uth6mgjLr16/BHvWThhLCVPmzOGBHLxpUfYsg6bebXp9iqB6+1tMzdGmIus/OvjHEAEpEIAABDYRsAOU3oPBTSWfntmbEigG5IaB5lMFCHaIOnlgojeXMxUiyy5oGoT0b5vDT6qxEtjl42bTSKz23rt3z03kGAIQqEYgtcYhXD9STaQ6FdkjlCdDiffcvSrcU08phaLYbo3XObb1rtGqXxR4Jpt0dx3PxO7zHjRsnQeE074I2L0dC5/SJnPPFJnj6VoQrb/d5bhrGqZCwpTFwg/KsFh+rgyaekTXicsrXrlKmCh2Ll1QDgSuS6ALT0KfNZsCrAqnuqOCfVpCqXIg9LBRf8Yj1jm0oWmG4hp6qLvSppcQeH2Z8hpnycOr1E+0TCZMJwUCEChNYDI7YS2yMMPflfYI5TGpHEd2DWbloJLX8PFObb03EuPAM6nQ8a7jmdh93kONrfOAcNoXAbu3Y+E9bTL39IC0dipnIBTJjVeEv3adkopiK7S9NuLxS6Y/25REKdqTGlQAACAASURBVGeqmWIgAIGTCdi+wsnC/Vp96rsHUeu0NfHXShb+12gkMRSq2Fq+8usqXasSFuo49Wd7INAX5E6VjsohcF0CemwWNTtXuCs3mVw50NV6ifcgU08rq1V9hYrwTFZqGc9kJaj2s2Hr2tcREuYigIVfSRILvxLUudmiM2g9azxXqqK1p25hLTpcUy/7YkendSRCAAJrCUyvJqVypyxUKv/A6V9//bU2CZki0TuaOXkhKkHl7Li8ziW2uqMjdB3BqAUCFycQfXFPTIbfTsTbe2GxG9Rcn+g9WqhZ9SKH3jPgmazUIJ7JMJ4Jtm5lnyfbAASw8CuViIUfxsKv1HhH2VITkNSExWsaUWwPCKcQgMA2At5qMu9iO6zpZR71VG8JPXr0SGseFYk+2EaVoHJUWvTNo4OFH79c215P35SIFmV3leglJEIAAscJKLoRvftkn/vaeX8Hik0TGK1krAZker3XbRFRbJfGweNoh5/LxDMRCjyTqT/YXWXuM+0fYOva1xES5iJg37ZYeHHGwk+dze4quTrk8XKiBjyaeLyuRkpIRbG9FR4paYlip8iQDgEIrCJgW1gjprmq9P4zKX4kd8qmtLWVKk1lquStF1bIb2v83bt3FWSgCghAwCWQ8ghTHqR7be/Hm2xvzTiydsR2n2vWDKD3rtM18tt6t8epNeX3ngfPxNXgGJ6J3efd9uoYW+cB4bQvAnZvx8Jj4d3+PIaFd1s0xrGWvmknvbAt8o3v7u7CdC+FKLYHhFMIQGAbAduTqOkob5O7Su7Xr18r3OyGKlLVCpT+1i8fUJnK32AgW1Kl2qh0u7cYF/ITBCCwmwBR7JXobPO1spA12bQQW2/VuDmrVe1WOvCxPdZcnDaeidfz7d7iZW72dFMrqt0C2LpmO0zXgtm9vVr3bpMhFt7Ti91bvMxnnabWjDc408+IKLWYJjVtcasmiu3S4BgCENhMIGV2p4Ku/DxcDxJT1llwtPJOv2o53vQRg7dv3+p4E30FsvUMUzOETVeVzmxr3O4tpWWjfAhckIAMUfRBmuyP1kGMDUTef7TtqVZXm/qGH0ioVnWq7YOl22ONPU4NhsJrDp6JB0Sndm8J8zeYgq1rUCmIVI6Afc9i4VPkmXumyJyennJWU+mnC5xFgMePH0fvVoVEFuMbRLGzqIBCIHBRAtp1yzavH3/88TXRaEaRCmHLh1AIQ8HrV69eyXzPiJTfdstCkipERYXpJ6ZER6NZnq0NnC/kAAIQ2EcgtaIh+h7fviqavWrTApxqe3ro5dbw2zVEsTP2IjyTFEw8kyiZATwTbF1UsyQOSQALn1IrFj5KpgsLLxc0KnwqPZq5x8TUZCQ1eZnbSBR7RsEBBCCwmYA9MKzfH2NzxW1foOeHMsrR+L7eIlfo+dmzZ94qSMU1tq7FnhgoGiJ/rh0ettLV9sWHq+20BUkg0DsBGYeoYdHTJj1C6711i/JviuzUiSNLI6HLXi2AvkhsjAx4JlE94plEsShxAM8EW5dSLunjEcDCR3WKhY9iUWIXFj669E1z6mqfHE/RK53uba83Vxeu9ph/mg7+6J1zCgEIQGA9AduTsJflrq8lS05FKLxly4oyT/Lr32jEeXe9Goo0ZHqXK04hi3xzc+OlT6cpIx7N7CWqXVrW7SWedarovFpq8BTthw8fniUe9ULgUgSiIWwRCAOpQ2JpLbIzhbBD81gngD6kiqONmkb26E9KxDNxyeCZTDR690ywdW6v5nhsAlj4qH6Ze4bO1QyqfQuvlSWazutvllkh7MX1yHPmfg/0SrpaGt7UCqTo3QIriP9Lpr9Nw+cEOlPNFAMBCJxGwA6FyBafJtnGimUr3ZFj62Dg1hYdcjRRlIF2s7nHoe3eJIAKd0s7/diOyCiUf7qECACBixBIBexk8YYnsNWuGiY6Cyv5ybLVUduOVcxCeC4EzyScZ+GZDOyZYOvme5+DKxDAwmPhw34+hoWXcy6HUBEJrUEJ2zhqStQ/USfXgxmjyewoEp1QkAgBCKwiYLvOqRn7qqLrZtKTQO3ycSSQPcmr97nCVdXioPiF8Thxx1NAF48ePutxpZty7rGtd7vPnCs5tUNgJAIyC3KIwxbJ15+34w9/HSZlk12V1TJM9EEmUsSTJ0+EPbVQyJ59Haz9gpfbo4w9QjWFC88kozpsvdt9JqMYJYrC1pWgSpnNErDvVvtOb6pRWPiM6rD1bveZjGIcLEpd4vb2VhGJK2z6N7PSc6mo+lKvk04XEsWeAXIAAQhsJhANkcyl2Fskz9naOQgD0FtlUwlhnELPGO34yKYZSFSk4yVEi92XaOvd7jP7auQqCEAgJKAFHWGiUrS6IZo+WOImq1gijqyvHbx48eLBgwcyiYYvLt/dHiAG00uF5tijjD1CVRBvaxV4JluJRfPberf7TLTAdhKxde3oAkkqELDvVvtOryDe1iqw8FuJRfPberf7TLRAEqsR0Gak0RcsFFF5/fp1Sgz2xU6RIR0CEFggsLj+N/pgbaHQU3+WGdUouPuBrfY8DV+K0fruxQeqYeB7K4bjJWyt0chv6303XqPGjn5SYKsjaTsSlVBgqKxo5FSgos5ieHnvKZsiO8Jy5N6UBZ4s23Qwn65hWCKAvqbeUfPgmXiaxTOZgAzsmWDrvD7P6cAEsPCecrHwE5CBLbyn8SFPtbwmDKGopZrIpL4oRhR7yJ5AoyBQg8Bi5LTH9WX2KGhjDTckUXhCrwXZV433q/08fLHbjAdkatHd3Z0G6cs2v4Ja1fEW33uoIEYjVWj9QrSzKYStx3WNCFlODE10o81P1aieo7/Ur0XTiWLnxbuodzwTPJOwyy12m/CSRlKwdY0oAjHqEFi8VbHwWPiwKy52m/ASUmoSePjwoT7kEy6ZVxRbz2miuyCyo0hNBVEXBIYisGn1x1AtjzUm+jD8rLBITMCG0o6seWyoGVtE0TxT0UO8qC3MNufVYlhB1t70m68c8YKU8WE7kda0TRQ7r0bwTFyeeCYuDfu4U8+kow6PrbN7IL+uIdBRh1/TnIN5sPDrAXZq4dc3sPecqelJajpDFLt3jSM/BE4jYIfkruathlvQaml29OFhqLDjrI6XEEq1O0UPVO1r7Z5jX9vpr2H36LQhjYutx/jRbTQaFzu7eJrYRGd6WumweHtmF+aUAqPNP0USu1K9/dPjwjG7Uef+ao8vTY2VFUCFQw+eSQq73XNSV52ejq07XQUIUJOAfZ9i4bHwqd5o95zUVaRXI0AUuxpqKoLA1QlcfINjV/1a/uk9KlRsYv33OuwtONyKUsfHS0iVXCL9gj0nfEmqBFjKFAFQC4JnjuaOkfIR5wzDHPQS2bnalLtCB7vg+JKiimeSIhNN77TnYOui2iRxVAKd3qcl1IGF30SVnrMJV/3MWvkXdYk1rYuuo2ctdn0dUSMELkHgyAbT3QHS8k/vGa9C2Os3n9XnH4/ganCj2yPN6U77awTWGtg12chznACoxfDiUeytG8Ue73W7S4i67LtL48JFApcam/BMvP4wnvaxdZ6KOb04gfHucUOhWHgPzqW077V9jNPUUpvopIavO/ah9NlN0XOkKVg2HWgB5suXL/toA1IOR8BeANLX6uCDyvE2MdA4un4h9lS18ocfh1wp1da6VhZ7JJu0b3QP/XS1j15KR9Ex+Ahkrg0JKISthzph+qVStGYhuiBdZFbucdQ7LsP4hE2TufYMeJhnMUXAJ+aTb7ZegAGi2K05qDZ8PJPFzuxmwDNxaTR4bPd2T2BsnQeE0x4J2H0eC79Jp1j4TbjIXJrAzc2N+qS3LlCVykvX9mje6kCi2KXVsap8vRKimc88CwoPUqXIlGvSfnt7m8pAOgQgUIGAFwTZsTh6inJOcZBNAquui2x0uwlLa5m19a06ibS8Q8WttaVZeRQQDL2cZqUtJ1jqecl14vv2LNcjr25z3ISGJSi2K0XorjdueQWV2t8UGwfV6zAdneKZdKSsfaJi6/Zx4yoIDEAACz+AEmmCR0BTlXAWo7i2erti3G5motgujXOO9RUmPTkMHzucIw21QmAdAfXbdRmvmEvByq3N1gNGGWjFUzaZApmO0NZvrbp+fiOsU1+YajVq3xj9zesWq9V7kYr0QPciC41thYb7JE75FTD1/D+7nK5/3RrZKdFYhaf1qpz+Xrx4kXrPpv2F2N05qHgmRmfGMzHg6KcePRNsna1Tfh2MABbeUCgW3oCjn3q08HaLhvxV3Tga2dAqJW8WQxT7/A4gVW2KW3kStz8L8gTmdAwCi4PBZXumomn7ltfpKk1IxG2lQVAIW/m992sa6V1qhTG5Wuw8jbSihBj7+kYJSShzSALe2py5jddZiL31QVHpoWraPSkayC5d9az93QfdOaiLg0v7zHcry74Qz0R8pP2RPBNsnd3n+XU8Alj4lE6x8CIzmIVP6XrsdE2T1ZnDO127Vughlrtcia87nt8TDI9qUbguXkddbAUZIDASgSPRItlumWkNw4tA9KxSpqPNEPai8GSAAAQKEdBqhWjJOxbpRMtpP3GTT1XHiVIgW055iG6NqQ+vqpmyCaYnWB22XqWcpgjgmaTI9Ju+6fascz/2a+v67QZIDgERwMLTDYYhkJqweBMcotjnazylqjWStT8FWtMK8vRIIHxK1mMrSsic+sDuyrr0mPHt27eanKgczTq8qxQKkcUQfL2o3nUIm7cCPc1yCoHjBHRb6TFYWI7e27jOSwCbIjvVnKhwhlknqBR2hk0p3TmoeCYp/eKZpMi46X15Jtg6V3ccX4EAFj6lZSx8ioyb3peFdyW/1HGqM3svm7KjyPm9Qjulyii7dnk61b/Slr23QLUJ2PmYkKAxAm6PbUy0M8XJFZjQt8L09+rVK/eNUYWw3Vdpzmzn4brVf4Zpy2EYFACBPAS8dQpzoSmPcM4w0kGbkR09SPAgd+G/deeg4pl43Ww6xTOJYgkT+/JMsHWhBkkZmwAWPqpfLHwUS5jYl4UP5b9IilbpaeWHF7NW26W+u7s7+aUTB6LYTfQHRXPcgI6iV5NYUqH+DBG7mAUZ8vPTwASiL1AP3N6pafYNu6P5na6gvKb2d+iXSyCQkUDo802FXyeK7T72WwO2mhMVmsRqVa/hYOQZzEENFWG0fZif8EwmVY6kfWzdMLcnDclIYKR7fD0WLPzE6praX99POsqpaUt0RqPEOYrNjiJNK1TP1gz5cj15M6rgJwjsJuA+mNldSHcXhgvuumtCFoHxJLJgpBAIrCegFQrRZUqa3nS9+9B6Asq5aXHiuU5UL1HsFP9OHVQ8k5RCr5A+kmeCrbtCj6WNWwlg4bcSGyn/SBZ+JL3saItC1VEnU58c//nnn6cCiWLvAFvvEttH6X0KVI8jNUGgFgHuylqkqQcCEPgdAfl2vzv/9eQ6C7HVYttr+hXJ3/4/0VyfG0D3OOw7tVGfyHZfc8a+CnWMp1/7BvTae2IHGMDWeTA5hUBrBE68wVtDgTzDEEhNXubJDlHspnUd/UzTLDE2a0bBQX0Cmxzo+uKdVWOnG4DUx0X/qc+cGgcmoLUJ0ZfvFEGYX74buPlz0zYZlppOlPeNk5pVz3DyHrTpoG7qAHmBtFwanslK7XTUfzaJWtPgjGfrVnYeslUgsKnbV5CnkSqw8CsVQf9ZCaqFbESxW9DCfhnsm62mU7K/DVwJgcsQYDuRy6iahkKgLQLz2gRPrJQX6GUb47TZjWKF14v5DuC/4aD2ctfgmfSiqfVyYuvWsyInBMYmgIUfW7+XbZ2ezUT7ttxpjYDCwlrsdvuG7aPwila7mkOyqxJgQ66rap52Q+BkAqko9pdffnmyZBWrt+OqniCVnShvy/Leo9g4qF53avkUz6Rl7eyTDVu3jxtXQWA8Alj48XRKiyYCqSnMNOUhit1uP7F9lN6nQO1yRzII7CUQfWa4tzCugwAEILCKgEKK3lLf6TJZpEt96cj2mjyUlZ0oV0GVA+hew7Oc2qgrs83SooELwTMZT7n2Dei1t/L9OJit82ByCoHWCGDhW9MI8uQioK/TR4siih3F0lCi7aNUdkoa4oIoEGiVgGITrYqGXBCAwLAEvvrqq2jbUqsYopkHSLS9Jq+BlZ0oN7JTuWqv4VlObdQDNDALpUYKwTNpRBEZxbBvQK+iyvfjYLbOg8kpBFojgIVvTSPIk4vAvXv3ovsi6usLr1+/Zi12Ls75y7F9lMpOSf7mUSIEhiPA8/DhVEqDINABgeh3HSV3ahVDB03aLqK9x0VYXk0n6t27d64AFap++vTph3/904Fbda5jHNRcJCuUg2dSAXLNKrB1Lu3Sts6ti2MINEgAC9+gUhApF4HUREYTH6LYuSBnLsf2UQZ4HTUzL4qDAAQgAAEIXJKAViWE7dZWiVrFEKaPmmLHVb1WV3ai3MWJkqR0FFsO5Lw8Xwc69Zp/8BQH9SBALofAEQLYupleaVs3V8QBBCAAAQjUJ5B6SKOJD1Hs+upYVaPto5SeAq0SkUwQgMDvCfBW1+95cAYBCNQgEHXy9DnB7OHLGo3ZW4ftNXmlVnaiXNkqBNDnEPbU6uwDk9scD6xOK7MNBSDFI5C9A3jlc1qZgH0DesJUvh9d2QawdR5MTiHQIAEsfINKQaRcBFIvm2riQxQ7F+TM5bh+QFh0ZackFIAUCEAgJHD//v0wkRQIQAACRQmk9r/2oplFZTi9cNtr8sSr7ES5spWu+ueff3adflWX/QufbnM8sDot3cCwRlJsAngmNp/ufrVvQK85le9HV7bSVVewdR5MTiHQIAEsfINKQaRcBFITGU18iGLngpy5HNcPCIsu7RmENZICAQhAAAIQgECDBLRtXHQxjhvNbFDsjCLZe1yEFdV0ot6/f+9u+VK6an263a0u+mGcEMimFBzUTbjIDIGMBLB1M8wKtm6uiwMIQAACEKhMQOOd3isNK5UjrfUZRLFDMuen2D5KhVe0zkeABBCAAAQgAAEIrCCg/a+j3z9RNFNf8V5RQPdZ7Liq17zKTpRc7XnLF1Ud1ZQn4ZFTd92K9ka/ubk5Ulp4LQ5qyIQUCFQjgK2bUZe2dXNFHEAAAhCAQH0CrpF3a5/WZxDFdpm0cmz7KKUX8rRCATkgAAEIQAACEFhBILXkVqvVVlzdfRbba/KaV9+JknjyxZ8/f67PPGbf38Nt3d3dnbtuJdUr3Eu2Htuo67PdKj/5IdA1AfsG9JpW/34cydZ5MDmFAAQgAIFqBLw9o+Z65+Ugf5yTOGiHgO2j1HdK2iGDJO0Q0CKvdoRBku4I0H+6UxkCt0zg4cOHuqfcCOYkrdwJ7WhRNHLaAhbba/IkrO9EabH87e2tJ0aJU2/dSmrD9CNV26jrs/XawsjiAeF0E4H2+499A3qNrX8/jmTrPJictkCg/Tu0BUrIkCJA/0mRaTBdmyK6++PNEuqNRg00OmUt9sykoQPbR6nvlDSEBlGaIcBI0IwquhSE/tOl2hC6YQKphbfDL8e297gINTaqEyUOrveo/jA5+iGBIyluFWE5p7NlZAmVQsp6Ao33H2zdpMo6tm59tyFnNQKN36HVOFDRPgL0n33cTrkqNXmZJztEsU/Ri1Wp7aNU3s/REpTfIAABCEAAAhBog8Ds2HnipBxBL1u/p3Zc1WvXwE5UhYXYOKhed+IUAjUJYOsm2hVsXU21UhcEIAABCLgE9BZpdLzTcwi9ezrlJIrtEmviOKqzWbLT17nMknAAAZvAu3fv7Az8OjAB244N3HCaBoGzCGjbkOiXA7XNyNjWeJO1GdWJksfvPq5QM+/fv5+9K9qou2A79r2QXeODFWh34PYbu0n+Lu7HHczr2LodgnFJCwSw8C1o4SwZNlnIs4Sk3jUEXIfWze9ulEcU2yXTxLF9B47qlDSBHiEgAAEIQAAC3RKIRrHVmpQ72G1Dfye47TX9LusHH4zqRHmLE1ML8z0aW09t1KOy3UqJ/BAoRMC+Ab1KR70f69g6DyanEIAABCBQjUBq2uJOc4hiV1PH2opsH2VUp2QtHfI1Q4Cu2IwquhRkfiGoS+kRGgJNEri5udGOGaFo+kaKPvYdpg+QYu9xETZwyJFLynU9fvUB9YSw7cdT2ndQh9TvccVRwkoCLXsm2DopsZqtW9lhyFaZABa+MvDBqmvZwg+G+khz9EZF+LF6FagQtvuxeqLYRyDnv9b2UQbezzE/SkqEAAQgAAEIXIyAu05hbro+861A9nw60oEdV/VaOqoTpcWJ7pfc3TcuPQJHTnFQj9DjWggcJICtE8A6tu6gprgcAhCAAAR2E3CXZbiFeBMcotgunPOPbR+FJ5DnawgJVhOIPkZbfTUZ+yaA9vvWH9J3SyAVwfTewu62fb7gttfk5R7SidLiRE+5bCfi6d09ZWxyaVztuGvtY+uq2bqr3Rcjtbfre3wkRZzSFrR/Cva8lXov3MyFh28Z/nH+jYMWCNg+ypATsBawI8MOAotv5TCW7KA6zCW29i9ryl6/fq0lse6qyWE0fnpD9N1qBe8W7dLpcpYWQN/0E4rwBvz222/1USz3XbzSktQp3/aaPBmGtDze4kTdBYW0bKNuhO2iBQhvDa+TcDowAVv7jfThFH/7BvSuarwtnrQrT6vZupXykK0+ASx8feYd1di1he+Ic1FRU2+OeguxJQNR7KKK2Fy47aMM6ZRsZsQFEIAABDok8ODBA0USOxS8G5H1DppWIr98+bIbicsIKgj6C8tWCGAwOPYeFyGB8ZyomosTcVDDHkUKBOoQwNbVtHV1dEotEIAABCDgEfBeLpx/Dec17Cgywzn/wPZRRt3P8XzuSLCXgFb8GZey4NSAM/xPtvbtnjMknK+//poQdgXNyvvRSFqhoparSG0okVrg0HJbbNnsuKp37ZBOlLc48bPPPltcquZhWXnakYNqjy/22LSSBtk6JWBr3+455zYZW1fN1p2raGpfJGDfp/Y9vlg4GbomYGvf7jldN3wY4fXOaHSyLOdWb5p6zWQttgfkzFPbRxlvDZHBWh8n1Xzb7cdqvnqw/r13755x4fqfNCVT+Xr3RP+6Vk8TXVU0/Zt9NqibU1oOK5XYalqhStcz2ZpT44HakrrKVV8qD+mjErC1f0FPYrwAYrNdV6hDX6dZaUsIplFSb96FXU7m+u7u7vHjxyUqPaVM22vyRNIg66X0fiqPwlu0Eq5VydVGG3VTbPFMcil9vHL69UzsG9DTVFP3oyfbvtNqto7p5z4F1bwKC1+Tdl919Wvh++JcTlrPp50riq7OIYo98zn/wPZRxnNKosTlQDx//jxEMadocq552u74ssrXW+ea3ruRa0+SefKvsLKqO77XqiLmU6VGzHduoISZKm0/1iA+HjpOIbCGAD1nDSXyQGA3AQ1b80DmFqKRqP2RxRXYPnbHTTunfh3PiZKz5Hoysqs3NzeLHPZlsFE3xZbxZZ+KuarlnmPfgJ7umrofPdn2nVawdUw/pZoupp8t36f7ujdX1SFAz6nD+UgtmqREL49GsT/4JdPfpvF1ki9TzeMUY99der40TlMTLVm/jEgu2lYgujF2rwBVderhCamtZF2125uUtApDWKWf/ZvcyqitmRIl/9kC7ql/t77U6j31jXiN8bRm6hv77qauUaUeLxt3ED/tI7B1aOi6XxnCpzwKxT2Nqzr6yV50E3aewTpG2Hx5UOXUl+pOE+em2OKZeJ2/XK/oq+R+PZPwZvdU7J02dT8e7yRh87PbOqafbhdqfPqJhXeVpePjt9gYJfRr4cfgf7wV0cU36uF6uhYtPFvXV1TCu6kWT6MCXTYxHKRdgJo/DE8mfMwybSFihJ4VmF6DRZ3TKEQ/KXA5/bnMw2PdRevn/3b8Wgr9tc6/bCQS1jWnbKp0DY2MeVJPzGbhM9ZVrSjpZZZ/60E1IRuvaHE4kKvReBNKiCeDtrVHkX8rgeyT2xI9oU6ZqWm5HqjUEaB0LZueDI3nRIVDVTm72peDimfimc3Sd2Iv5ffrmWDrvC6d19Yx/fTwTqfNTj+x8J6+erHApeXs18KXJtNL+bI5Xt+eTlNrOtlRJIrrhET73gunKyeIWLLKL774wh2W9KBVM/B5C2y95zWNpp4I8jw0uXr58qWXPp/qk9bKEz7bUWlCqqBSuDOJdv+Qv+gKM5emcnSVNDULNv/kHqhSyR86napOwqQqVY3hJSp2ZaWuANWOjWcDkwxCYbOqJioV1STgvuQerffjjz+Opo+d+M033+gbj6E5GrvV1VqnMKUM7EjbZRxEpzE0OqZorLm9vT1YeAuX216TJ+FgTpQsidd8eTXl7KpXV+Ns8Uw8BXE6EejXM7FvQE+/2DoPiH3K9LO76ScW3u7Sl/21Xwt/WZW5DVfIKDpB1v2enNnlCs9vGmInoXNVPUY5qecPEyvNRcdoZrQVXq/VgBpmMzqYLg/zK0WXeMucdScovrxmPbVkcG8t91hhaKMERdW98VUyqNI1CwdCged67Uqjza+QuDhgqEUVxMhbxZEJQF5J+i1NHX7uuuGBOnO/TUNyCHREQPdaeAMqReNUR61IieqN79GWzokjOVEaecO2Fx1t+3JQ8Uzmbj8dpO6gq6X365mE97unYvcUW7e+YzP9nFj1Nf3Ewrv3u47Xd/ixc/Zr4cfWy8rWRZfdqHsbr9hm6/qygN5NtXi6slUXyWb7KGPMOaOq9OZjhvuVmpALnQrxCvduBuWRdQuzeVe5p14Jbn9O3VGKfXt6VM5NlRrR81Slrsz1j10s4XHqAUN9OdfXSBR7PatUTvXVsDPMKSKcupB0CEAgI4HUgNLmaLKp4XKKZpOy5mAkJyqMKevZ+SZ6WzN7jo0HvEG2noTeKZ7J1g4wRv5OPRNsnXv/ZrR1mp25lo3pp8vZPW7QYXDFC4+x8GNY7K2t6NTCb23mqPlTUT5jGShR7CY6g+2jaJRtQsoyQrhGxw5vuTm9QUsRalc66mOQwwAAIABJREFUvVfuZtCNYdwD7oXeceqOUuFhgV68QJ7Wvqndpko9geuf2jFfTy/1xdtRo90it1+FxzuqG/ISm2GPvWJINdGo4Qlolh6aKaUM4FQYj5nDJg/Q3rmvep7G1FglzhmyH/TooI43BtktCvu8m5K9S3RaoM2wWc8EW+d25oy2zp1Uqm8YvdrN6QqjY6/bMP00MGb8qdN72SBgt8jrdd6pUeylfrIZerfqpci039iUn6mYmCH8H7w7gdNTCNgr2e3b8hSBc1X6/v171z+LTs/murydOuZ0HbgXenucyaXQdrT79osMVzzNlcoazsc6eP36teu76ELdkPfv33fzrDx2y/Eu8Sr1fj3l1Ii5S55UDOUUUam0GgFb73afqSYkFUFgeAL6LEF0QNEdqjGr6+bbXpPXtGGcKH23I4ynKEZv+Coeih2nNuo22dqjjD1C7UDEJV0QsPVu95kTG2jfgJ5gbd6PnpBrTkvbOqafoRai3sKUrbXpp3232nd62HBSxiBg693uM2MQ6LcVbjDQbUXo8bq/EsV2aZx2bPsowzglIV93XNTwaceaDQOkldHyeFS+F8LWXfHq1auw3pUpBnl3MzUvhK2GvHnzZvdXDY1mKlivze9XCl8nm/FoQQKknq3VkY1aziJg693uM2fJTL0QGJJAKr7pDmE9Ntz2mrwWGUO5l7PlU43+8i7CeZoSd/sba9pro26TrT3K2CPUGibk6ZGArXe7z5zYXvsG9ARr8370hFw8rWDrmH6GWuho+mnfrfadHjaclDEI2Hq3+8wYBPptRWpKkprC/K2lxjrtTT9tGmWnujeVP3ZmLaUxep5uyyGbr8mY2/DFZtp9TDeA9yRHMd/j3Ay9qEaV7y4DV2bNJytUeryKXCXYSpF+c1VUrZwjc4BqQrZcke1G6B5pWXhkg8B4BFK+e7gvVi9tXzQy3sC96F100XB5F167ptPSenT9tFCANtnimbia6qJ7lxZy0WiUFmBf+Ytiu4rWcZv349a2l7Z1TD9TGvG6k3s6zXlTF1ZOx8K7qqkMv83qFk1lm2IjlQh4kbS5by+G1FiLPbM67UCLiMPFNbM0mj/s25hiLqHZA/XaueF6ArzYTNtC6bm6+96BIto3NzdF2y55vFfedL8dWfq9RlobwpoS8uZ5+PChUeCsXyMPPw1GwFb6kYcEg4GiORCoQyAVEUitfagj1ZFa7BmsV/IYTtTTp0+jjr4sqv0Sm0dj62mnDiqeyVZFD5+/U88EWzf3zIy2junnTHX9QVPTTyz8esVdJGenFv4i2rGbmZqMpCYvc2lEsWcUpx3YPsrAQR936fRiT5V6bAvljq8q7fb2trRGVaPedJilkqZKh7DVIq26Kt2ureUb76CpqHfv3m0tkPxdE7ANmt1bum44wkOgTQKp4dUdgtuUPCWVbWS8qwZworRrWUpZ7sN7r+FZTm3ULbO1xxo8kyzdo6NC7J5s95YTm2mL7QnW8v3oiZo6rWPrXHOaGh9dCeeJnps4HzP9nFHUPLDvWSx8TV20UJdtKu3e0oL8l5VBnyiIRrH1Fqn9sErEiGKf323sG28ApySKWAt83IDswsY3fy3CBjXXImIVosmqTnfd3ATZx+hNOEuV62CuMVeBx8uxx4YGBT7eZEowCNgat3uLUSw/QQAC+whorW7UkdCt2ulMb6UzMOGKtn0fyVOu8j684cogL//x48duSvZjG3XLbO2xxh6nsmOkwNMJ2Bq3e8uJwts3oCdYy/ejJ2r0tI6tY/oZhb+YaN9Bi5dnz2Dfs61Jm735FOgRsDVu9xavKE5rEoi+ZSgB1jxfJIpdU1PxumwfpXenJN7mDz5we62My5pXYt3H3ali9e5wnWiyK4AqVXOKfl7Jra61Y7uL2uNKa21BnuMEbI3bveV47ZQAAQiEBFLuoDsQh1e1mWLvcRHK3LXNefHiRUp3amnphdiqol8H1da7PU6FvYiU3gnYGrd7y1ltx9bN5DPaOnfUY/o5E+7uwL5n7fu9u8Yi8CIBW+N2b1ksnAzlCLgG2a3FcH3nbESxZxTnHNg+yhj7OUbJurHmNQuxbVBzFSo2YzRZlc4lGwfakntxU2/jcu+nlZV6V514aj/htOfAJ4pN1YUIGBqXQVvzvKqQYBQLgcsS0CCruy9svkbMn3/+OUxvOcWwMKHY/TpR0suTJ0/kXYSNmlLUtDVefuryNem239U4WzyTNSq+Th7Dbqgnt+mZGDKHimv8fgwFnlMq2zqmnzN576Cv6ScW3lPfxU8Na9mshb+4ytR8vQ8affygpw5rBmWi2Cd3IeOuk2SjPjvSJjhur10TxbZBTVrUs/rFPXQ26dsVMnWhdJR3D267Ur1BnJLkrHRF8DVCpGpfs4I+dS3p3RGwneBRDVp3akLgqxHQw93oOKvtPt0pfRdY1jgDc0M6tTny7DVFt1UjhWZ8Zj8Tcw9s1I2zxTNxVXnx4049E/sG9HTa+P3oSTufVrZ1TD9n8uFBX9NPLHyowcumdGrhL6uvueFHFmKrEKLYM8lzDmwfpVOnZBGlOzdbuXzABqUaFd41Vi0tihTNsBiBlfCpOzBa4JpEu9IGo9hqlNFRFSWR17im4eQZgIDde41+MkDbaQIEWiaQeiM7+xBWGsKiM+AK0J3N0bLEp0+fSmw7oKA2Znd4XG7TsY26fbaGhHgmoboHTunUM7FvQE9fRm/3cjZyeoqtY/ppaN++TRqcfhp9HgtvKHq8n+yua/ST8VB01CINAa5BniVXbO3m5mY+NQ6yRbHtDhSVoNPPCkXbsjvR9lFGvfHcVq9so3tJlLam4tnXJS1WqrjAmlceogKnEu1KG3Qj1BBbiTuMQwoO6Y0TsHVt95PGm4Z4EOiagBYuRYcPjTgdPWi8u7vT7HS9IvqyOfq4mXT01VdfLTZQ7crue4SV2t5I+2xtCe3RKqRBSr8EbF3b/eSsVmPrJvJ5bZ1r01bq3b0k2hmYfkaxVEi0NWjf9RXEo4pqBGxd2/2kmpBU5BFQCDvqz0ffHPWunU6zRbEXrXxYfXcrgMImHEzRGxBR/U3FrlykfFCGUy53W73GuNig1AT1+Lx7iUxYbLOo2eazZ8+yA7QrtTcCyy7MygJtJdotWlkF2bogYOh6YIPWhWoQEgIDLMdeE+F1Fa3YvXva5rEWpHz99deffvqp9rl2vSND2tI7Yqtq2+/qwp7jmRhd6FI/9eiZYOumLprX1rkG1rYPU+22GVQepp8nWhJbg8Zdf6LMVF2CgKHrLnyVEkzaLzMVB05NVcIW/TFM2pEiKx9dE24XJeklaBdzDLshu3+1Q/+2dd5daQsX6k3Y6WVYBYLXOCg2KLVoq7e3BsKi75K6/dYUnspjV9qsLZ62J3O9Q7eBUl+JcL9bxZpjLXNbozJjLFys5dGjR4t55gx6IPHy5cv5dIwD41Yd2KCNoTtaMTwBzbej3qEMYwsmepG/FicaFia8vH2bo1cSBT+1ICVs0ZQix2nl65apEtak26jbZ6s24plMisYzMTpzmz0ZWzd13ey27q+zz+cqnOnnRHj+t8fpJxZ+Uh8WvjsLP993lz3QO6BRrckyr48MZ4hiS441gcionuQ9yH0vsYo2Wl1riVH9zUK26VrN4h05kMbfvn27vgQblKblJV6ttSuVdkr028VK10OrnFPxkVSM2G5UNTm1zWhpSUqXX43VvorsTaLUQ/YVy1UQgEAWAhoodRuGaw5kGxU0efz4cZZaChUi87Lb1Swk0r5iJ99dg8XW4PVcXR0O9nDWi4OKZ6JuY6ty7lejHnTnmWDr5q6Y3dYx/ZzZege2lWjW4GPhpUdbd56ixzvtzsKPp4IdLUotP40utUmVvz+KrVcgddvoT6Gr1BrMVK1zui6UZZz/tDgx+9bGc10NHoieIZWwGL9e6icbVHYvZ2JrV1ooJGdX2nKXkGypKLZ4aowpEfS/1F3QfmP77b3ts0VCCGQhEI1iq2RFVNuMYmvs0Psxsi1h8H0RyG7XdLHk9RnkKkt+PSfQn1rx1/9/WH95NOcmLz9awprEMew5nskaXY+dp5eejK0L+2EdWxfWO6fYnYfp5wzqrAMs/Fnk26nXvklbjpy0w7C+JCmXflN4LRLFfvHiRbQxcsSnKYH+1XE0z75E9T+3C2rbBHfzX7v/6ddOo2M9vryzT78HrzoLlNsnwybY3TLMvzIldVdPl2+6t1fWmCubLZssRqf3aS4+VyjHGBdk0ku8MHEFqrQRAhkJaCcKxQUmX84tVs8gtTKi2jICxWuiI6zrXsqehHK6Mi8eqwRtNq33E2V/5Fgu5j+ewZXZPT5e8lyC4iYV1HSW3zU3M9cBnkkukv2WozsxJXwFzwRbl4K/mF7H1hlinGUGo4PjLCfTzxmFDrDwLo1rHp9r4a/J/GCr9fanlnSEheh23hQriESxpw2Lw6KrpWje4lpw9ziUQdJ2Gh2z21VolAoBtp9yCqhTfBfd1YY6NBXfdG8bRZX4SfNqddqUspR+e3tbol7KbIdASvuS0HY022kCkkBgeAIKDURf5dMz1Aq7LQuvwjrVPJxp7bNhmrpTd53FiTaxauo7rh08k+MMey/B6MylPRNs3ZHOU8fWGRIaPUdXFTKDTD8NjYQ/YeFDJldLMe7T0hb+aqhztTe1ZHPr2y1/yCUQ5WwlYNx1KqrQ6LhVyBbynwLqlEpTd/WkhfZtsSGh3bQWuhkyHCSg2ZqxcNLoGwfr5XIIQGATgZSbGA1tbyp5ZeZqFa2Up6Ns8gzXf/fmSLtOcYGOCGxca4w+eCYGtzF+Otczwdbt7kXVbJ0h4Slm8JRKbUtomFCDXrWfDPHsdlWTkIrKETjXwpdr18Ala5+96A60emNy68aGRLFP6yenDFSntfZAxaeAarBSY5w+QDfnpbaEGmlyVkZZjREwbplNXxxurFmIA4HRCCgM6m7aNjdPb2VqFdh8Wu7AsBXlKh2j5NQTiOyts3XU1zILPJPs3aOjAo2eXMEzMWrviOEpolazdUbrbPUVMoMNVmqbUANgnZ9s8Zh71tHCWbUY90sFC39Wq7uuNxrCVot22Hyi2Of0hFPeGDqnqcdqPQuUYRbVoBK+i1oa3SRo4qcnVO3vnKMNT6LBkakJPBI/diu0frWhX9vFbL1hyAeB4QiknMWUc5kXQJ0tqvPK3EJp4lZny5ez/K5CkPFMCoHtothzPRNs3b5OUs3WGeKdZQaZfhpKif6EhY9iuUjiuRb+IpDzNjM10UhNTIzaI/tiz7n1EEN/86l3UO5rObYFlxiFvpnjNbDoqd3GEkHSos0pV/gpoE7xXVJ39cS2lzigbFBqJztbleW6UFhyyrKl0sMSFlMMGzXt07pYQl8Z9H6Q8XmNHSNTX81HWgj0RSBlqDUMvXz5snRbNOvQiGY8tS0tQI/lK6xTbXcCe7Du0UFNdXj1BLuxNbtKygNJpe+QDc/EhVbBM8HWucBXHte0dYZItmUoZAaZfhoaMX7Cwk9wsPBuJ6lg4d3qOF5DQCYuGi5QVHnPdnm/8HcGATsoqbnKGUK1WOcpoOy5okQqQUoTFeP+lytcotLsZdqBCf2avUYKbIGA8QxGHbsFCZEBAhBwCaT8+17GGrctHOclcIrflbcJXml4Jh6Qi5zimVxE0SWaeYoZZPq5T5VY+H3cer8KC9+dBlMrHaXKHW1hRxEjcljwp1Oe8RZsT7GiTwFVv1I9mzLGYC1M2LrhfTGFLBSsF7sMz0/xkYXr+blPAoZmUyNWnw1FaggMQiBlqI1ZwSAtpxlLBOq7QEsSHf0dz+QowT6vxzPpU29NSH2KGaxf6RjTTyx8E/dMdSGw8NWRH60wNcVITUns+ohi23yK/HrKG0NFWlK40LNA1XcjUnf1BHjfvV1YOcniDWmN8SZZHD/0QMDQrNEfemgZMkJgTAJ6Mhp9AUj3sjYIGrPNtGoFgbP8rhWiHcpijETG+HWoSi4+m4ChWaM/nC019Z9P4CwzyPRzt+6NO9qwA7ur48IWCBiaNfpDC5JfU4a7u7uffvopbLveDb13716YvphCFHsRUf4M9Uep/G2oUuIpoE7xXewodurV7ypK2FyJPj+lxePRy6RQ4iNRMl0nalhKyS83QkskUr+SDgEInEgg5eXb49GJAlN1BQKn+F0V2oVnUgFyU1XgmTSljr6EOcUMMv080kmw8Efo9XgtFr47raUmF6nJyGIDiWIvIsqf4ZTRMX8zypd4Cqj6laaeTU2AtVzu4cOH5WHnrMEIuxsPTnNKQFkVCRg6NXpCRQGpCgIQiBBI7fZjb80ZKYikgQjUd4GqwTPGI2MUqyYeFeUlYOjU6Al5ZaC0TgmcYgbrVzrY9NO4rw1r0GkXRWxDp0ZPgNtZBN6/fx9VmcJcu3fNJYp9gjbrD1QnNDJHlaeAql9p9K6e+e1+QjWXUP8gFRyRJMRH6qujaI1aXJ96uHpkZCoqM4VDAAIioPck9FnwEIU+0qBFYWE6KVcgUN8FqkYVz6Qa6tMrwjM5XQVdC3CKGaxf6WDTTyx81zfdJuGx8JtwtZA5ZW2OhLmIYtfW7ClvDNVuZI76zgJV2Y0wDPFE0RiVc2AuUoaCI59//nm06G+//VaP46I/kdgjgdSwpLbwMLxHhSLzpQikxhceN16qG8yNPcvvmgUoeoBnUhRvU4XjmTSljr6EOcsMMv082E+w8AcBdnQ5Fr4jZU2ipqYVqWnImgYSxV5DKWee46OU4p5ffPHFo7/+vXv3LqdwLZV1HNSO1tT3XQxDLPm1UE6j8pqG6L2wqUuob6zJXzqPYZVSS3dLi0T5JQgY2jT6QAlJKBMCENhKQIsgop8xsAemrbWQvxcCx/2uxh1UY1QyxrJe1IecMwFDm0YfmC/n4MoEjpvBHfSYfu6AFl5i3N2GTQjLIaVxAoY2jT7QeKMGFk/2TW95hg3UkseVYa7wWqUQxY5iKZh4fHTUras/laO/58+fF5T11KLVOqP+1FJf45I1P9WvNPVsapJ2vS3WulcJrz/1jRaebWiTI20oEWUuCaPpJHZHQMvq1eWiYqtD7vvicLQ0EiEAgRIEdJNG3+bTZ8Rfv35dokbKbJlAyp5PMq/xuzS+60/l6K9BBxXPpOXul0s2PJNcJK9ZjmyX0fA1ZtC4PPVT/UqHnH5i4VMdbKR0LHx32kxZm4MvbRPFrt0Tjg9UbgnRVVS1m1SmPreZYQ1juBEyxNphI2zdnBKNL8y/zgfeM/xGekVqBqvHcS3E2Wd6HOwmoGhF6tqU9lP5SYcABE4hkHIijbv7FDmptAKB436XW0IjrojHLTU24Zl4oPo9NWxXSvv9NhbJsxNwjVhYONNPl0mD08/UPY6FdxXX9TEWvi/16RW96PudchFXhrlS7SWKnSJTJN0z914dUuf9+/e9xPDUHV8LjaZhpZVTsoDaIbPLNrw8O+3Us6mp6vWrWV2DrhXQa3pR2LrsKTc3N6lJrCtw9nopsBqBlB41LB15Raia/FQEAQg8fPgw+t6MRkM9Z4XPdQhk8btcJyq7y5RFF3gmWTC2XAieScvaaVy2LGZwRxtdyxlent2WDjz9xMKH/WewFCx8XwpVCFvvd4YyK1Zw8KVtotgh1YIpx0cpb3w9+BCjYFOPFX0c1I76PbZeCSufMXhX2acpQzxdlVoiF5bpPuNqqkukdkRRw/VoLmwIKR0R0Fbs0V2u1ISU3jtqHaJC4DoEUmONPUJdh89FWnrc7/KcqKa8EVeJqREKz8Sl1OkxnkmnimtE7ONmcEdDPMvplcD00wOyeIqFX0TUbwYsfHe6S00lUlOP9Q0kir2eVYacx0dHtwStnyq34FGLsL7++uvpg4H698WLFzWXZbnNDLlnfyg9VVG5Uu06Gn02NQkj5WqJXNj2MEXejxtMPG4Uwip2p8iTSC3HthcC7K6RC6sRSGlQt+fKrltNVCqCAAQMAqlRI+V6GkXxU78EjrtAbglFHdSDkPFMDgJs+XI8k5a1075srhELpWX66TJpdvqJhXfVNNgxFr4vhSp4GDWq68NcRnuJYhtw8v8UVeRczZrRscKqWy2Sffr0qbqXhgEJPP1pnymlKL3OElpVOmMJD9aACq9aTKlcqavKUDbBDxOjKa5B/+yzzxrZTmQSVa+KpBpCfCSqzV4SU8OS5E/tSddL05ATAlcjoMfh0WWz7CN5qZ5w3AVyvZpoj2qEJ55JI4rILgaeSXakVyvwuBncQaxypa6hDqVNzdrCnM1OP7HwobLGSMHCd6fHVLRnvZ2xmvwLf7UIGAtvJw0tCuKVoA8DLl6yNYOqUCTU6DH6VXm2Frspv/3BQ63t3VTa+sypVcMTjey0Dcj6SeGDNZK7q7B1lYzFmqtq5lFv0fOPaGMblLYmma7rSi3eVOSi63YhPASuSSDlaOpOvyaQq7VaI3V0mJ4TF4F4JWR3mRYF2JQBz2QTrl4y45n0oqk25WT6KYM/xvQTC9/mLXZQKiz8QYD1L0+FgFbaGVtg1mLPLnrxA3t0XLO+2H18qm5RYtWt1lHacurX0ktsKj+UnhRfeVeyd+/eGR1OjwpW7hXjrntVl9BHLYxiT/lJj8RdIV0ZUuluHo4bJKCH4amYl7s0o0HJEQkCEIgSSH0QSXd6nRewolKRWI2A7fg14qBmpIFnkhFmI0XhmTSiiH7FYPo5zPQTC9/vbZiSHAufItNsemoTcwUSV4a57KYRxbb51PvVXgg8yeFGsVPPo45ILAOxJgilYV57Oh+pyL72FDfilEpTHFY+J1Dk3Q0mNhsUVnwk+ixOD+KKdqQUXtIPEkj1NBmlLMPSQfG4HAIQ2EEgNe64jseOYrlkAAItOKjZMeKZZEd6boF4JufyH6D2U2aCp1SaUlbKDfDydzH9xMJ7Wuv9FAvfnQZT04eVdmaxvUSxFxFly7C4U4ddk0LMbm8oEcV2y7eFSZkS+6qVv54yop9SaQqI3VXmq9w+oKVSGrDnn1o7cKPtrmypdDcPx00R0MLMqKFQmGPNM7Cm2oIwEIDATCC1Sx339Yxo4APb67B/FZYKDmoJ+CkPJJVeQgbKzEIAzyQLxosXcspM8JRKU4peNPXThb1MP1OWPJWewkL66QSw8KerYKsAUln0RlO4IFfAiij2VqXsz6/XW9asZ0lV4HaFQmseo8GpqDxaRavXBKI/HUysvLPHLG1TbkR05fIs6nTw4sUL9xXgxgMNDx8+jL6SLOz25ipeqzk9nYB6mrf/6SSSQmAycaeLhwAQgMA+AtqjLDqD1UCjGOW+MrmqFwLtO6glSOKZlKB6Spl4JqdgH6lSpp/S5mDTTyz8MHcoFr47VaaCiu4zsKONsrfN5te8BAzN6SejLoWN3Ah4lj3Rw+qiccZUD7MFDgtfmWJHY/UOwspyNmVzw8Fhe0V+U2lrMkfjgHPViyW4jzR0lZbGL15yegZ12rmB7oF8ptNlQ4CVBFDiSlBkg0CPBFLjr55R9dgcZN5EoHEHdVNb1mdmUFvPqtmcKLFZ1XQkWGr4myYsTD8nVXY3/cQ4dHQPpkRFiSkyLadHl8XInCrmlkts1mK78bTix8YkIXWLTjIpTDnHPVVIC5vPpp6xHIR4ypro+pVq3dPuXYG0XsB99Vtm4tmzZwexV7hcnTa6EY16PrtjV+CfpYqoBlWy59dmqYtCIACBygRSLkqh4b5y66jOJpDSvq7qzkG1W+r+imfi0uj0GM+kU8U1JXb9maCaX7/Sq00/sfBN3WX7hMHC7+N24lV6gzO6QlQxK733mU2wXOFwyllJwFjvrDh1tBB3Aql1wZpORLMdT3Rjo2t6WAlJ3CXnoQwZH+C4uOyAsp7Pu5lzHRu+i35K1aKfXERayJzqNqkSTkyXqNG31ViOfaJS1ledCmQUWqKyXjByQgACuQikRkP5IbmqoJxmCbTsoJaDhmdSjm2FkvFMKkC+QhXu3IrpZ6jxfqefWPhQmx2lYOE7UtYsaiqimDekxlrscKgqm6JFi6mRMvo2kxbeugtk9Dyq3EJst6I1FFKWZc210TyX2pUstV2XyESfXylde2FrkqnxeKKnjqTIQkebEUvU6KJddSQ1LdolSGyHQNQ+qBNGddqO2EgCAQisJxC9zXU5t/l6hv3mlJabdVDLUcUzKce2QslRk4VnUoH8SFUw/Zy0OeT0Ewvf9a2Khe9RfakpQ1Sb+xs4R805qEbAXVvtac59RqFgpU7dGUWFNY/GShxPVJ260mahZyxPVnXq+llqCQsJmzanFF0mrOitq9+5UiW6q86VTebAW8WsUzdP2KhmU6IP6NRkNbNZmREsZbWUDhwIQGAkAtFRScOTfJKRmklbogRSpl4dwHX5TnFQowLnSsQzyUWyZjmp7opnUlMLA9TF9HOagQ48/cTC93ifYuFH0lr2MOYHPdIZQGbvxZw5fKkDDSEKJYfRZG0lU2EOmYqruhLOx1oYnlcXthuhX/NWN5c2tyg8yN7GudLpQJFoLzw9yyCNqxtEf1V6hc7giZrrVJJHG5XduuUSmHJQGX0AAtchEJ3saWByg5jXoXHBljbroBbVBcNcUbwlCkdlJahes0ymn/PcUwdDTj8xF93d2qisO5VNAlfbmZAo9mk9RDfn+nX16hDKX0dWxVU1gLnj2XysCLv7WKxEhDca35QAmleXa35KEeJQrtK5ZGk2dcPP5OcDqWCAUELKXyz3oGKmzcEOArrT5x44H6grVjNKO2TmEghAYB8BPcyeb3P3oM6AuE9mrspLQLY95Re5XWI6rumg5m2mVxqeiQek8VM8k8YV1Jd4TD9D2+6mDDD9xML3dUti4fvS1yStvEfXbszHMrDZm0MUOzvSbQVqumhPFaT1U96M0xYWbmhV01cFT6eg1dwjS0SxNcZopJyrmA5KVOTqSVoIA/eVJ2ZquAvcI6BTYRGHSQWu8J0eRwcn9fZhGtipXkKx9Vgr7I1KUY8NM5OhkW6kAAAKBElEQVQCAQgMQCAcECcj0Ok2VgNo5JQmNOuglqOBZ1KObd6S8Uzy8qQ0pp9RV1+JI00/sfC93OlY+F405cmpaGHUkpRYjfqh6o5WRmJlAnd3d7pj9aco3lS1ppHaOOLx48eVJVms7sMPP5zyaDB49uzZYv6tGd6/f697QCh0oSCo35f7oOUs288//6zA/bTSXLFUPVrQ1xfnX6sdqO1ypP7SD5zQobqBODTYEw5iefTokRrrFSJ1v3z50kvk9EQCDx48cHvjJEmhe//EZlI1BCAwE3j9+nX0+boSX716NWfj4CIEOnJQj2sEz+Q4wwol4JlUgHy1Kph+/nX2+dvKlSGnn1j4Lu5rLHwXagqF/PTTT6MvdCoxezSPKHbInxSLgMZ4BXmnHESyLFL8tkRATw6mxddeRoW2T3mE4InBqQi8ePEiXLkgv/bt27fwgQAERiUg4xy+FKXGKvHHH38ctdW0CwIigGfSfjfAM2lfR0gIgTYJYOHb1IsrFRbepdHR8XfffRd9lVOJ33zzTfaG/CF7iRQ4NgH3AYuCWWM3ltYVJXDv3j13m/W5Li33k5Mxn3JwFgGNRmEIW2GsqNbOEpJ6IQCB7ARknKNrsfWumJZpZ6+OAiHQDgE8k3Z0EZUEzySKhUQIQGANASz8Gkon5sHCnwj/YNXGdiIHS45eThQ7ioXEJAE3ip3MxA8QWEdAa65Dk6c+pn1F1hVArlIE9CAhGsbSSnm5gKVqpVwIQKANAtHbX6LxEKsN/SBFQQJ4JgXhHisaz+QYP66GAAQ+wMI32wmw8M2qZo1g0QmCVr/ZH35bU3I0D1HsKBYSkwTcKHb0rYHklfwAgRiB29vbMFyiPcpZ8RejVS9NDxLC7bCll/v379cTgpogAIGTCGiaN+8e5oogJ1Ubi7kpHENgPAJ4Jm3qFM+kTb0gFQT6IoCFb1NfWPg29bJGKsVt5m/7ufkVwi60+o0otsuZ42UC8+f4NL8t1CmXhSDHWAT0ubBwdxqNZHqraKyGdtMaDUUKWHvianeRm5sbL5FTCEBgVALh88WppdHVFqNCoF2XJYBn0prq8Uxa0wjyQKBfAlj41nSHhW9NI5vkSU0NUlOJTYVHM/N1xygWEpMEPvroo+lJix6tvHnzJpmPHyCwhYDeIVIg21v8q8X+7F+xhWKevHp4IF14D1Q1CMnhy1MBpUAAAj0QcD/m7MqrZ9jff/+9m8IxBIYkgGfSjlrxTNrRBZJAYAwCWPh29IiFb0cXOyQ5Zb7AWuwdmrruJe/evZtjW+Hi2etyoeWHCWhdvwLW3gvsCmqXe4J3WOQxC5BLpwdU820+NVIphLDH1DetgkCawMcffxwd6LWxmJyB9HX8AoFBCOCZNKJIPJNGFIEYEBiJABa+EW1i4RtRxG4xwhe4p6KKhnGIYu/W1xUvdF8WUGDrighoczECcibUwfQRALcGpTx9+tRN4bgoAQWt3L3vVZdWxKcGp6KSUDgEIHA6gZQDik04XTUIUIcAnkkdznYteCY2H36FAAT2EcDC7+OW9yosfF6e9UtLTQpSk4gsEhLFzoLxKoXMUWwFtrRK6yrNpp21COjLgVqR7QWyv/rqK22VVUuES9fzxRdfsKnLpXsAjYfA7wnocbVnkKff5Qxo7czv83IGgTEJ4Jmcq1c8k3P5UzsExiaAhT9Xv1j4c/kfr11vZ3oL4KYy9XCiaLSQKPZx3V2lBLePFn20chWgtDNGIOpMqL/xAnuMVs60Fy9eeI9S2Zc8J1/KgkCHBLRMKfrelTYdmp9qd9gsRIbANgJ4Jtt45cuNZ5KPJSVBAAJxAlj4OJfyqVj48oyL1+BFD+b6SkcL+brjjJqDBQJPnjyZZ62awWpyu3ABP0NgL4HwIw9aD6hl2vIz9hbJdRYBrXb3BhtC2BYvfoPAZQjIGssahM3VIou3b9+G6aRAYFQCeCaVNYtnUhk41UHgygSw8JW1j4WvDLxEdXovU181876npYoUt/nxxx9L1DiXyVrsGQUHFgF9e3QOYSvaRQjbgsVvhwmET8VlHxU0kYdxuGwK8AngRvhEOIcABH4lIGvsfXd3+kWPFeUY/JqL/yEwPgE8k5o6xjOpSZu6IAABLHzNPoCFr0m7XF0KD4YhbFUXfY8zrxhEsfPyHLY0d53m8+fPh20nDWuGwORMuGsACWSXUE7oRmjgUXyKJ1UlaFMmBHok8OWXX0bF1kcLoukkQmBUAngmdTSLZ1KHM7VAAAIuASy8S6PcMRa+HNvKJacmAqmJQ0bx2FEkI8xhi9KWxFoGOzVP4exXr14N21Qa1hgBvaiivud+cpCtRTKqKHQjuMEz4qUoCIxBQGuuo8ux2VRkDP3Siq0E8Ey2EtuUH89kEy4yQwACeQlg4fPy9ErDwntAuj798MMPQ/k1Zfj+++/D9LwprMXOy3PA0mTKWYg9oF47aZJWBGtdsPtaCiuyc6kudCP0mgXPqHLhpRwIDENAHxl3jfDcLj1TnI85gMB1COCZlNM1nkk5tpQMAQisIYCFX0NpXx4s/D5uzV4VnQhUWIgtIESxm+0VrQimjvjDDz9M0ijIpdlsK5IhxzUIyJl48+aNaxAVyHZPr4EhfytdhhqE9InhZ8+e5a+GEiEAgf4JuOZibo37hHtO5AACVyCAZ1JIy66pwTMpBJliIQABmwAW3uaz+1cs/G50bV4YTgQ0cIeJJYQnil2C6jhl6omZYltTe/R2gGt6xmkkLemBwMuXL9UV5yd+7n7ZPYjfoowzQ93aWvB+c3PTopTIBAEINEDg4cOHszMwiSN/4PHjxw2IhggQOI0Ankl29Hgm2ZFSIAQgsI8AFn4fN+MqLLwBp8eftMJ13nZY8k/PnvUQqEJb2Be7AuReq/juu+9mW6M2KM6leWyvjUHuIQioT+pjuDKRt7e3QzTozEZosyCFpaaF7XXGmzNbS90QgMBhApMFVjHaYEQfQTpcHgVAYAQCeCYZtYhnkhEmRUEAAscJYOGPM5xLwMLPKEY6uLu70zfMFJ/R7KDatg1EsUfqQjnbIpOtRyuKcE2F6kkLuw3k5EtZEIAABCAAAQhAAAIQgAAEIAABCEAAAhCAwDoCRLHXcbpYLi+Erecq2pj4YgxoLgQgAAEIQAACEIAABCAAAQhAAAIQgAAEINAEAaLYTaihKSG8ELY2FdFeImw40JSOEAYCEIAABCAAAQhAAAIQgAAEIAABCEAAAtchQBT7Orpe29JPP/30hx9+mHITwl5LjXwQgAAEIAABCEAAAhCAAAQgAAEIQAACEIBAGQJ/KFMspXZM4JNPPpmkJ4TdsRYRHQIQgAAEIAABCEAAAhCAAAQgAAEIQAACoxBgLfYomszXDn099ssvv9RnRvVFRzYSyceVkiAAAQhAAAIQgAAEIAABCEAAAhCAAAQgAIE9BP4/GnwgJmY2JisAAAAASUVORK5CYII="/>
  <p:tag name="POWERPOINTLATEX_PIXELSPEREMHEIGHT#5C47616D6D615F7B6C2C6D7D285C6D61746862667B727D29203D205C6C616E676C6520455F6C285C6D61746862667B727D29455F6D285C6D61746862667B727D295E2A5C72616E676C65" val="183.3333"/>
  <p:tag name="POWERPOINTLATEX_BASELINEOFFSET#5C47616D6D615F7B6C2C6D7D285C6D61746862667B727D29203D205C6C616E676C6520455F6C285C6D61746862667B727D29455F6D285C6D61746862667B727D295E2A5C72616E676C65" val="52"/>
  <p:tag name="POWERPOINTLATEX_REFCOUNTER#5C47616D6D615F7B6C2C6D7D285C6D61746862667B727D29203D205C6C616E676C6520455F6C285C6D61746862667B727D29455F6D285C6D61746862667B727D295E2A5C72616E676C65" val="5"/>
  <p:tag name="POWERPOINTLATEX_REFCOUNTER#2B5C68626172" val="2"/>
  <p:tag name="POWERPOINTLATEX_REFCOUNTER#2D5C68626172" val="2"/>
  <p:tag name="POWERPOINTLATEX_REFCOUNTER#735F30203D205C47616D6D615F7B782C787D285C6D61746862667B727D292B5C47616D6D615F7B792C797D285C6D61746862667B727D29" val="2"/>
  <p:tag name="POWERPOINTLATEX_REFCOUNTER#735F31203D205C47616D6D615F7B782C787D285C6D61746862667B727D292D5C47616D6D615F7B792C797D285C6D61746862667B727D29" val="2"/>
  <p:tag name="POWERPOINTLATEX_REFCOUNTER#735F32203D205C47616D6D615F7B782C797D285C6D61746862667B727D292B5C47616D6D615F7B792C787D285C6D61746862667B727D29" val="2"/>
  <p:tag name="POWERPOINTLATEX_REFCOUNTER#735F33203D2069285C47616D6D615F7B782C797D285C6D61746862667B727D292D5C47616D6D615F7B792C787D285C6D61746862667B727D2929" val="2"/>
  <p:tag name="POWERPOINTLATEX_CACHECONTENT#5C626D205C616C706861" val="iVBORw0KGgoAAAANSUhEUgAAADUAAAAjCAIAAAC7C9WhAAADUUlEQVRYCbWYfZUqMQzF2WcAHPAcgANwABKQgAOQAA6QAAoAB+AAHOwq4P3Y7Mlk0rQzO3Ne/+D0I7m5uU1L4eP1eg36tfv9/vn5ebvd+FSkv99tNpvpTMcO/Dq0x+Ox2+3m83ljVGwOhwPUO0TBZfBbN4K1oeV4j0aj7XbbgeXHm2O7djqd1us1yqXmMKZNp1N4sMpeH4/Hy+XiLFklvcVi4ebd8Pl8EgXjyWTSSj+sCe9QGAJRUAV+Qtc5kmRh02z+5NnMDyXCMDBu3K93gKitVqscRcpaPd5cc3Yyz3aote0UAjhABLaO2gfZWcpwuVyKDRcAMyV+/clJyFB+JpHHUbQ3lJRBll+OHIegcVtdVCKpbLaTboINSm1k9WMtTBp0qt6FbxziYmnZvpNQTyEqCGysH8sWRftpxo3kfsIoRL1DdSqCPUxanQG/XEWD3EE8Ca/C1OkNVCfMSF5W2TotIc+PhdzOyoHSdH/VyZUghATHXntW1D8uIa4fKLpJGWp+4Wp5MpczXjwv+NRNw7KWjJOhACQHytm3HHLJ5xKgZmi6asUDvLa/BRR4t6QSmlkGSkU6LOlxTEuoxq+wg1zrYeCWkwV+9uggkAOs8YO+S06H1KXz/NWwwE9DhBJU/OwJUh/t9Ck+MimDE4X64VymOVf8Cin2LD6JqqmGHaKn5Jjx90vobEskNOg5yZnN/VKp+BX00/PVk0foTtltNptwicmKX0Gk/8qvDF7xy2XAfOHSLni5pRxIYd9AqPiV83DBOgy74Vf8hsNhN4g2XL++vhqvmBCn4sdy7vsj92IIEdPJ6/VK5jl+DeD21sE0rBIeFNasfR/A2mMk5f49UwCs7mcxsj/vFA3SRCqghEu8gW22SJj7/kRai8CQG/HnpWcXpB/uMrdPS4qYAW2pwFJeTbmj6p4F6ouX169AEQFy30J4kTSC6a9X1Z5srTxh8kyqTNaAcNn/X/b7PfQRQyNJh+QgSpMhsWm8HlJLIoEwHo8tAgeZHFIhsQQHIRWHHTufz7F+kg2muNkaspFyfahL6agkaQfYnLvMkwPRcSzxU5ZsHGJoWaTQLIEILTRI2YQzWIKZJi/qqkt2f1MSMiP/luoqAd7/gvVo8m8aACHUP5ZNNjPpOrGzAAAAAElFTkSuQmCC"/>
  <p:tag name="POWERPOINTLATEX_PIXELSPEREMHEIGHT#5C626D205C616C706861" val="75"/>
  <p:tag name="POWERPOINTLATEX_BASELINEOFFSET#5C626D205C616C706861" val="1"/>
  <p:tag name="POWERPOINTLATEX_REFCOUNTER#5C626D205C616C706861" val="2"/>
  <p:tag name="POWERPOINTLATEX_CACHECONTENT#535F30285C6D61746862667B727D2C5C626D7B5C74686574617D2920263D2620575F7B782C787D285C6D61746862667B727D2C5C626D7B5C74686574617D29202B20575F7B792C797D285C6D61746862667B727D2C5C626D7B5C74686574617D29" val="iVBORw0KGgoAAAANSUhEUgAAB5cAAACLCAIAAADK0olNAAAgAElEQVR4Ae2d3aHetpW17Xy5mDtHFTi+mzuNK9C4ghNXoFEFsivQnAocVaCogrEq8KgCxRV4VEFGFfh7EmR2EPwRAEESJNe5kEAQ2NhYGz8LGyDez3/99dfP9CcE8gi8e/fuj3/84+9///s3b97kU+mNENgJgZ9//vm7776jQdIsv/jii51KVTFCQAgIASFwGwTEfG5j6hNUVLTnBEaSikJACAiBoxEQdTnaAir/HwhsTV0+lxf7H2ArFCHw+Pj4n//5ny76v//7v589exYlUYQQ2BWBb775hqZIkf/2b//2pz/96enTp7sWr8KEgBAQAkLg0giI+VzavOernGjP+WwmjYWAEBAC+yIg6rIv3iptAYGtqYu82AsGuPPrFy9e4CV0CPzHf/yHzmLfuTHMU3d29v793//9f//3f1Hpd7/7HR5tObLnsY40EQJCQAicGgExn1Ob75LKi/Zc0qyqlBAQAkJgFAKiLqOQlJxRCGxNXeTFHmWpS8n59OkTjsI///nPrlZyYV/KuuevjD8sUhv2Wp4/f37+aqkGQkAICAEhcBgCYj6HQa+ClxAQ7VlCSO+FgBAQAndEQNTljlY/SZ03pS6/OQkIUnM/BDQa7oe1SupCgMPXHMHmILbLzS7L27dvuyQpkxAQAkJACAiBz8R81AhmRkC0Z2brSDchIASEwCEIiLocArsKrURgU+qis9iVVrhLsmA05OrhDx8+3KXyquepEOAnLP7whz+YyjqRbVAoIASEgBAQAvUIiPnUY6WUByIg2nMg+CpaCAgBITAVAqIuU5lDyuQQ2Ii6/D/77b5cwYq/DwLxaMiJ13/5l3+5DwKq6YkQ+Nd//devvvrqxx9/dDoT4JF9lxNVQaoKASEgBITAsQiI+RyLv0qvR0C0px4rpRQCQkAIXBgBUZcLG/diVduIusx7FpuLVPgBN65mdj/jZubkvmbCz549s5iOAD3/j3/84+9//3tdp2voBaMh1zX8z//8zxdffGEJFBACDgH6Jtsb9E1aSNBD6Z60HP7lb58fXfR/kRn1dCJbrVQICAEhIAQqERDzqQTq5slEe27eAFR9ISAEhMA8CIi6zGOLmTW5NnWZy4sN1hyoxEHG32Kb4NClc5Y9PDwsJg4SfP3113jfiOTffXxtgQKzPcajISYQMrOZ6Vh9+B6E7slfsLGU04pdIm78+O6777788stcmiHx/u8yI1CO7CGoSogQEAJC4NoIiPlc277rayfasx5DSRACQkAICIGBCIi6DATzkqJuQl2m8GLjvMbxhHeMo50djYmzn/y8W72zzPd5UeLWLraOGu2fxceE0uUH3N8E05bIZMmHC/xVOq/jitA9yb7duX5N5zHmipkEARonc5Ob2piqBt54Y59BIJabwZo2HeE3dEkHEbtN/A2BiyHCbQ8jjT3mV69edYuFFYCby74SN7cpTn2bIOrWXBlPhICYz4mMtaeqoj17oq2y5kdATKbPRmIyfbgpVxkBUZcyPrd9ezvq8uuhfywvWeuOam04y1hFlytkC2MKZeleTnyTtz4mwAKMN6m4qllGgN6EdwwX0voeihC2qcrFrXmL78zXkzB+wzUClVcIDEHAnMXrO1FBAh89NGnrd5aC2JWv6JVNWvmJRznWrQqa7n14FQYBMR81gxgB0Z4YE8UIATGZvjYgJtOHm3IVEBB1KYBz21f3pC6fHWXvsv+acZ9lOR40DgWT0v6YR4nEzZo70cbivOAsQ5qtaQnIXYv1A0wAlp5wVKtQufMgQF+rdHWxEcVfrkvu1uPUkudpPNLEEKBr+F1gozCk1kpcDDCfbqRGILZ7J8kOdAcC1zxiiEVklOA+CGi+uI+t62sq2lOPlVLeCgExmQ5zi8l0gKYsZQREXcr43PPtbanLAV5snKR4qJPLUZzXWKJy6YscOnNSVHJJHy/dyX7P5m61Dk6wYpQ1p+dMrAKnRoA2UOmSDloLXXLx7Pam2yTBaKBtqlO3w2soT49ITnZjI5nd6uGin1ZuUK1RcqXXuGYIalKvsL1dD51SXgMBMZ9r2HFgLUR7BoIpUddDQEymz6ZiMn24KVcSAVGXJCx3jrw5ddn7Xmyu48S1xCo6WH+y4mWOfPbsWRBf8/jx40fyBttTlPLmzRvLztVUFBGUi7v8zpdic3sOmNABDCVgXHOTqclR4LwIPD4+0gzK+uMsZrcp13eSfc0XCKv78OGDHzMqTJNmJ8zv5gwLz58/HyVfcoRABwL0CL9N4nHmkX/9sbdSLCM2fyR2/7pctPlcZ8yJpaf4pTMVuj9cvb6quex+PKXTo/kjwJ+96pvNLbtpiJ7o1goXbnogcooR5k+XYhu2Nw+I+dy8AcTVF+2JMVGMEAgQEJMJAKl5FJOpQUlpahAQdalB6VZpRF32O4vN2hjPcty8WPeyQF2/kcJalyWrLx9nnBNL0f7q2qUhZn2hp5YQ3KwEeqeujpRfiQDdxHeN+V3JD+O/XiyIHu1nicPbnZLGDecXh/cKF9iiwkogBPZHINh59dttEKZjkngfDWsGAaceMwjT7j5aUQodOfjYIkDJPaK/jl3vZpQzFiTmc0arbaSzaM9GwErsfRAQk2mytZhME1xKbAiIuhgUCoi6uDbw2T5NgVE7cDHbMhhLjNIBUYGjHG8akcmit/OjjarOpnJiP+OQvYRNdZbw7RDAGxXv9AROIjzC9Y0k6ImBKB6388oFbjget8NNkoXAGgSSc1PQWXaeqoJ9oEAZe9zTf+0jXBhYRu2I+8UpfDEExHwuZtA11RHtWYOe8goBQ0BMxqCoDIjJVAKlZA4BURe1BENA1MWg2MOLDdz4v2z16wLEbHRgyp8bWNb6j74O2znRDNxpA3j2A5clKE2rrRTbGoFkD/U7C2E6LMnqNWHjKpAQPCKQdlgvsD5lXHTN+fF6+UopBEYhkJuerLNs101yVaBXWum5gH3nlBOyaXywTeWU5Jj2RuPJpnWR8D0RoIWI+ewJ+MxlifbMbB3pdi4ExGQ67CUm0wHaPbOIutzT7slai7r4sGzuxU7C3eoR8zWuCSfnhmBBjqurRtQl0wSfpezvKLkkqietVLKHBp2Fx/pT2IbD4umM7fZOgqu9aeF37u9mEQVmQyBoqHG/O+RLgliNIKZjNBiIPJtSgT7bjSQD1ZaowxEQ8zncBJMoINoziSGkxjUQEJPpsKOYTAdo98wi6nJPu8e1FnUJMPlNsBoc+5j8nTc8SqyBN/2pJU55U0qhLpzHaf05rIK0c716//59MHcyPn7xxRfnqoW0HYJAsofGkvlwoeO32hZPZyCWn2aNi1sfQ5P2RwD2sReVWV+oJAgBIbADAsH2GF3b/yXnHRRQEWdEQMznjFbbQmfRni1QlUwhIASaEBCTaYLrtolFXW5r+qDioi4BIDxu6MXGP8U5MvxHfqm4lrZ2YVMcPtnAUevrQLjmsHaQ5TKP8Z5eEHOZmqoiZQQqB0ScRM+fPy+LSr4NKFoyzeIJjmSuxUhGgKBVM+y8e/duMaMSCIE9EQjuN9iz6EJZi/NjMK0XRG3xir5sYhlkynO9pVTg5ggEMwJcNIi5OT43qb5oz00MrWruiYCYTAfaYjIdoN0wS0BURF1u2AaosqhL0u5bebE/ffrk7qkMSt3Bhe1KxO9WmFYXV+mB2pd5fP36Nd8j+NVhfNRBbB+Qm4STm0xx3dc4iWqOb3Mcm7EiLnd9DA2byd6XQ8xGZfmlKCwE6hEoTFJOSDBc10veNOWxWtnvT9LBCWv+2tTW1xAu5nMNO66shWjPSgCVXQgkERCTScJSjhSTKeOjtyAg6qJmAAKiLrlmsJUXG4dRvNDlzNSmF4kElSwc87ynFxsXXoCJ9vSCNnOTx9wmU1x9vMxrnESL1JYSKSIud31MfBybq7F1bHM9sJKwJwLHnnres6aVZfFxpVELprPb3gxWCZeSgYCYj5qBawbJszUxOKI9MSaKEQJrEBCTCdATkwkA0WOMgKhLjMkNY+SxKRh9Ey82X+7Hnikcxy9fviyoMvwVhDUpE8/aPZe+uPACJqGD2MkWcvlILgkxT1ChsjiJVm471Xix7TxCQZO+V/FxbLoA80GfNOUSAsMRCD4XGC6/T2DNXUB9ktfnso3Y/RnFeuUl4RAExHwOgX22QkV7ZrPI5PrgZ3x8fOTfyfWcQT0xmVYriMm0InbD9KIuNzR6XGVRlxgTixnvxcZJBOJWgAXojRbeJ8BhzKQj+7YHsWMT4ObbxxYqZR4E+ECpxnGMA3qf5sEtQxt5lhkBgrGIXZy4F8xjGmlyNwRqdon4lGxnWBZXpP59jnvq9vbtW1c0GsY75XtqorLOggCTSzzm7zO1nQWiO+gp2nMHKw+s44sXL1gq4mrkX8IDJV9SlJhMk1nFZJrgumdiUZd72j2otahLAEjwON6LzfIgOPBLkfiSaia5QLn1j0mHdTJyfVmTS2AhF9gFo6y5LGLy+kq9JAL8PkDlAh76vlvz2M4pFleWjrCR0zwJuCKFwEoEuAlnpYRrZKfb2vEl+vU9P6i6hin3rIWYz55oz1mWaI9oT1PLZOfY3yUlvP9ecpPCp0gsJuPMJCZziuZ6uJKiLoeb4HAFRF0WqctgLzbfXvlzv7UAW3xazD6B5JfRN/Ria09vn/Y2eSk0g+TXCbHaHMTm91Hj+I1iaq436SsaV1dQZfZyGBb7pCmXELgDAjUXAe2PA93WLYN3+0xk/zqqxLEIiPmMxfOM0kR7sJpoT1PTjf2tcUyTQCU+BAExmUNgV6HrERB1WY/h2SWIumDBReoy2Iud9FbjSj7q2NSzZ8+CdsysdpQygSZ7PrL+pyn4JWKUQ07H+zoovDMCdM9KLp7syNtpu91ZbHTmm4NAc7oD00MQqUchcAgCi7uqwdC9g5KL/XG7badc7TgKZ5tPBHb7TCSnj+JPgYCYzynMtKmSoj0OXtGeTZuZhIvJ1LQBMZkalJRG1EVtQNTFtYEydRnpxeboe3L1G3uRDmydixPtgbptVzSNIBAe37QQJNDjxRDgO4m4GSTryE7Pngex0WFTp9jDw0NwIgO3YPKTkSQaihQCxyKwae+Iq5b7oMpPub9jHT7nCmUGp0f7yigsBHIIxFOemE8Oq0vGi/aYWUV7DAoFDkFATAbYxWQOaXunK1TU5XQmG6uwqIvhWaYuI73Yca9zShzrOA5KDx4NpgsH+B2J2OkQXLNw4eqrag6B+s0kaNbOoNE+Nz0cHbf23GC1c8VVnBCYDYH9u/8iAr5jXT13ES4lcAiI+agliPb4bUCDp4+GwtdGQEzm2va9cO1EXS5s3Mqqibr4QBWoyzAvNk6oH3/80S/VwlPdXHFDL3ZsfrqHvsi29nmHwOPjY+VdIr/73e9in283RJWFIn/TYxrx+TsUe/fuXXe9lFEIjEIg+eMNo4S3yoE9Jz+oiuXs+WtX1n+ZuaaiEzEsipkHATGfeWxxiCaiPQHsoj0BIHociICYzCKYYjKLECkBCIi63LwZiLoEDaBAXYZ5sXFhxwd+0WMqr/ENL8XmmpfYPzjQTRk0NT1OiIB/EduierSNgTsc9V7sRcXWJOAq/Jhh61KRNZAq7ygE2Dcqi6p0K5eF1LxlK7r++NJuXRvHupvCACom9zX1UpobIiDmc0Oj+1UW7RHt8duDwlsjICZTRlhMpoyP3joERF1u3hJEXZqoyzAv9m4r7TXteyqX+pqK1OeNl/1QDd0rWg/gBVLimUruMCWrZocFkm+bIpsuCYn3WprKWkwcf57Dxtue50kXNVQCIXAsAkwWzjcd3CN/oFaMITYiERi4wXZgpVT0DgiI+ewA8sxFiPZgHdGemZuodNsIATGZjYCV2B0QEHXZAeSZixB1wTr11EVe7Jkb8wDd4mtebujKH4DjaUXgqK0/dMyB5YEf7Dc5puv97H2mSDb7uHf0CVcuIdCNwCQuY3//Hxqd7C9+HbfusK4sNHEFgdKrV698BRQWAgUE4rF9sUkXpOnVuRAQ7XH2Srb5uGucy7jSdk4ExGQKdhGTKYCjVz4C8ficHMb9LApfBgFRF2fKZJuPuwaJx3ixwX2374vXNNYkLmsETp6Xm39jX4OuE5ncamPVq78igHLj7a81ysRtb420lXnxzscku96/v7J0ZRcCOQTiZhmkbNoNCvLWP3LS2XVYZsmaj3V20ApeYcOXumq9KZVSzOfmbcDGjRocRHtqUFIaIVBGQEwmh4+YTA4ZxQcIiLoEgNztUdTFWbzeYzPGi11wYR/uyTIFmGK5bOVWXSK58pcX+z5toGlbD1jGLud28HM1mTJu+WjIHWRNQpRYCOyMgE1h25X7/v172+WOv2fcrtyyZBuOcKw/e/asnFhvhYAhIOZjUNwwINrjG120x0dD4QMREJMRkzmw+Z2iaFGXU5hpIyVFXXxgK6nLGC924VLswz1ZpsDdDmLTGswxYS2DKyN0taihcflA07YeQ8bYtmFdbxKckyNA3Ecm0VZq3ASBxd9E2gEHu3sax7G7Uyj+NdQd1PCLwLFuvCLJ7P3ECgsBH4F4VBfz8fG5dli0x7evaI+PhsLbISAmk8RWTCYJiyKTCIi6JGG5SaSoi2/oSuoyxovtFxyH+UQijtw/JonI/mrsVmIS9ruBsBvaExbUuq0Xb3ytrFThE42VkvuyJxt/TBr6hCuXEOhDoOYmevpyn/CaXG/fvnUbTqxC7SD24orUXMw1RXSksYPYeNjv9hFVB1zKYgiI+RgUNwyI9gRGF+0JANHjRgiIySSBFZNJwqLIGAFRlxiT+8SIugS2rqQue3ixD/QTsQtquCQRsbfXCyRhvxsI1zNrfY2atvUQO9yLPdtZbE6axydMUXJTF2G9vZRSCOQQ2G5D6NOnT3YQm8DYrzFy1VmMf/36tasyzvTWcWxRuBJcGwExn2vbt1y71uFCtKeMp94KgYEIiMkMBFOiLoaAqMvFDNpUHVGXAK5Kj80eXmw+Bz7KT2Q/N3HDS7E1IAZd4laPOKeSDSAHAtsbYx1Y/gZSrlA/3rqqHzk8nNzFaQJquEoSKAQORIDD1+62Sjrgq1evTJN9+qMV5wcYu4zPERg7LvkFKXxJBJLjeXLkv2T171wp0Z6k9ZONP9lNktkVKQTmR0BMZn4bScMyAskxOTl6l+Xo7ekQEHVJmizZ+INusocXG+Xsm5qkottF8iUye798+zzbsdDtquwk85t18S9p6GrIrWGfRz79PG4ABfWGn0hqPXOxj9csOSZufTdCAXa9EgIgkGyWPjJNfdnPWA6zu2z+4uDu6cX+uN2UikquvkxYL1++LFdBb4WAj4CYj4/G3cKiPUmLJ+cX0Z4kVopcg0CypfkCxWR8NBQWAoaAqItBccOAqEvS6MkJJaAuv03mbI2suUPz8fHRP+rVWkR3ehzZ/HVnP2nGYLPC1SK+TuHA2rH1FPhBeHQUp76dcODXclEX2iF15E/H9+x+20oTD/diB8atVGPrZLSNuIhkZ4mTKUYIHIUAvenh4WF46ba7DFd49uxZk/yNlqNQeRu7LNCkmBLfGYHkYJ4c9o9CScxnO+RbRwzRnu1sIclCIEZATCbGRDFCAAREXe7cDERdktZPUvegp4zxYidLCnTigBXHu54/fx7E63ELBILNCldEcltjbOl2Pz1HcYPTuEmVkqUverH5OTLacdCUfVE0SCp7258FwxPU5EQGruE7PfXmdoarGUN8E/eFqSajUNAyEcV2SKsXr08B5RICkyBAm7dOGhzERsPFnemNamGXdONgUpfcCOQLi7Um7ddRzMdH46ph0Z6cZUV7csgo/gIIiMlcwIiqgqjLbZ02oi657l9FXX4d8Vd/LIvDXyQeUaZklBBItgk8m6U8I94lB+KkMoXIgiJ4W5rcK7Q3XJYFgZd8ZUcsCyD7r/AcDcfBl18THq5ATmDy+BV7bLn0ihcCWyNgrttcT9mifdqdIbnun1PG4ocPrf7G5HDhWxtR8mdAwBqnHxDzmcE0W+sg2lNAWLSnAE78Kl7IEBMnU0yAgJiMA0RMJmgYelxEwGcsFhZ1WcTtAglEXQpGXKQuY+7FTv6UpPVDP4AXkkOXnKX1IxUeiwBb00mBT58+TcafIpJT3t988w29vX7LhHrR3nDWcJvNKeo4SkmfQtXITA4TNRlzaXItMJfeHGq5BAPjk4e+40XLwBIlSgiUEVjcmRvePl+/fo2bGK0oGhd5Wb3cWych97Yj3tbAqDT865AOfZTlXAjk5h0xn3PZsU9b0Z4CbqI9BXD0ahQCYjIOSTGZUS3qJnJEXczQN3TaiLqY9ePAInUZ48Wm4PrNBJa+JH7y5MmLFy/evXvHLYGx3opZg0DyNolkU1hTyp55+eAC/btdOfhEaGx7KnxgWfSpJkc/qg7/cr/VUod7sZNd5kAjqmghsB0CzLnmuSYwya8IsNdojnVbBG4HgiRfD4HkMC7mcz1DxzUS7Ykx8WOSvSDZX/xcCguBmREQk5nZOtKtHoHkUJwctOtlHptSTptK/EVdykAle4HfX4Z5sVuPc+JoY8uFXGzefv31199//z22LFdGbysRSPoQ93QUVupZmYzRkPuSYs8sNcLZQSuivotX45PsJo7sw7f1MKs/xNRYeYd7S02NZEegddHMLI0CQmBPBJJtcjsF8Fy74RR+8PLly1xBi70yHpNzohbjWY7aGE5gEsf6otpKMBUCYj6xOW7CfER7YtP7MckpRrTHh0jh9Qgkm9l6sTkJYjI5ZBR/LgREXWJ7ibrEmBDT6mtNCgkiz+2xKVxH0vqq/jh2gKD/yMqZmYku3Vq60hsCSSYBqpZgu0ByLPbtWxP21aN3xR+p0Y2Jt2Rw8ThNsiCWOpbrqoFKKAwffEbDoWjVgelquA4FgVZ3P7CzDgX19OpuCCwOm3SoUZj4fKU8zy56sQfOKUYeKHRUTSXnbgiI+fgzmh++PPNppRyiPa55iPYkB8l4Ri7PlUkhN4yMcfNHIcJiMjdsFaryIgKiLsFAYY+iLgaFC4i6OByMuvw2AGjNI2ta5K6RQF5mQf4IMNuxoHV/p77WcCUgHdmT15Umj+V3CC9ncVazNPiXfaeJxVcGOKCHwxohlh75tLGHhweLIcCJbD+N/yoIkzLIGyQ4+yO3a1VCYTWli1l4SIBDza06JKfwIcokhdAX4maZ7DXJ7IoUAjsj0NqhCurZZR0MrcOvEiqUW3jFqGXMARZRSKlXQqCAQHIMF/MBsWszH9GeQqewV6I9BoUCRyEgJnMU8ip3ZgREXXLWEXUJkJHHxgHyjy6zuEfUlGCjJSi+S85qsdBF7yZ9bpjY7QEE7Z5H4o9CA+KC7TBirFUyxvQ0h4tL5li4vXWBVlZ07Z29ALEkvH4kRgnwXP/IVqFfRE14faFNEpLTAJFNQpRYCIxCIN5TiXvNkLIY/Uzy4mS6OJiMOott/ZFZfkg1JeSGCIj5WNdOBi7MfBZHqgAQ0R4DRLQnOVTGg8mBC6ikhnNGism4niUmM2f7nFOreLRxrejAMUdOm32aiqhLDc62QjTeQsCoy7B7sZ30V69ebXHyxfUoJgbObH711Vdcov3x40e/PgobAv/YoLCovwUOPHbHJafPnz9vdW5yvsbPwsKDMT0+lV9Dm3wkWtP7eecP+16qGm2To0NNxkKa3JScy7LFiJEry8Una53rOGVReisE1iMQD2uxzCFTnnEmHNBffvllXIofs7jv2NrTfeEWfvv2rZNDcRvtgltZClwYgdwALubjjH5h5iPaU9OvRXtqUFKaNQiIyYCemMyaJnTDvKIuZaOLuhg+yUnc3vYFWtdxs3lsRt4o4hCEUFLJ1hOy9ejT4XFu8scH0Sx6a2bNeuEXSJkbEA+vGvZq0sEcLuRyLuzkT3619kDSs9fSpMlZEuPnarU+wLJbMLaCrRbZf0xM1rcVuqQQRQqBjRCgfS76nctFPz4+ukZOr/dH13KuTd9yZ5R5rlFpZQU3VVXCJ0dg2gFczGfTliPaswbeaXvNmkop78wIiMnMbB3ptj8C0w7Coi6bNgZRlzXwWq8Z78VmIYobix2D7RzZrua4y/lj6csyOOnfXAPQefMmfYhbbOC0QtRkIw7o+ftv2q6oQTtp+nJGbnrhr5xm67f7N85ciTj0Dzy414Ezfkn287YeaTsU2yeL88ZedVNqLIb4i2kqTiaBmtF4h9vq0cRxEcqaxLE+FnZJ2w2B5PSXG+p304qCavqa6SPmY1BUBpJ2L+cV7fHxOR3t8ZVX+G4IiMnczeKXr29yChN1uafdy7UWdfHxcdRl8I0irgDOR9Mtd1gDUxzLYHo7Pyjn1+3O4Wu4tMzhgimx78uXL+9s08q6J+fCyrwHJpthtnbVP1ffef36Nbs759J5bDOj7iAADmPFHiJtsResNDQ+YieBgrjfqaaOizO4v9FYIzBIw0kEG+cJNDn7AlF6FAIrO8gkAFqPQB+6qpjPol1EexYhKie4Rscp11Fvd0NATEZMZrfGdo2CrjECi7q0tkZRl1bEgvSu42zixaYkHNkscVu/RwhUrHykICZOObIdXEnPwqI/ohLqfZKxweLXAkdVodxFzhTkbU0fZJ/58YxjIi1z/2sEct3Bb3UzG9rpxpco8yu5g4Y3wWFN42REtU8uysNpk71Wkm/fsf7w8NBUtBILgQCBZAfJDfVB3kkexXw6DCHaUwlari8kO06lTCUTAq0IrGlvYjKtaCv9/Agke0RuuJ6zOqIuHXYRdakELdcXXMfZyouNcmxI/td//RcuhpwGlRWoScZyWo7sAlA7mKBQeusrc7iQEbOWL3ngLRcL1Bexz85KvT6jUnZcsTSq6DVyDtlU2N9vvgaiXN5zdepcLdbHC4dFDM1zzS8kl4dTX1TTuOpnrAnDem37wT/EUZNXaYRAJQLnGhzEfCrNaslEewyKxcA1aM9iNZXgwgiIyVzYuKqaj4CoiwpuTncAACAASURBVKFxSaeNqIvZdzFQpi4berGdZpyx+uWXX2DnW/+Gm3Nkc2fWIiIXToBr4AK1M+8GdTHWUqhX/YWq+Eyv+nOgZ9zWw6aHeLFzbelcGNLsN/Uz5lCaKh4E6rv/VJoHymw3P3LTrmvYYFUznJpiNUMlVMzSNwXMajjWawpqEq7Ed0NAzKds8asyn3NN2WYj0R6DQoGLISAmczGDqjqbIiDqUoZX1KWMz85vJ6Qu43/dMYkpF3Hyx4oXByW803dTJtP3ReLIZtPmp59+6st+4Vzn2tazD9VRu+bkID/vRotKfpXj2xQnjn/WyX91gbCWc01GpGnZT9w2ZZwnMb4/qkCTtv4yj277aEKPxgd6jVsIqUsZNDp4x+9Ysq1rnmscx+U97bICybe0wA6Z9hN21FoHsZPAKnIIAmI+wHhh5iPa09RNLkB7muqrxPsjICazP+Yq8XoIiLpgU1GX2Rr2UV7sAnXZyYvtLMFylx+rcb9XwwYUBNT9DbQTAlkh4zEfKPNEonKOuXMNiAZ4/Yck2J3eVXBkMxqSpsPhYspMHijUPak52HLhT/JVd+S3337btEFFszzKIskxMdd9ugHZOiMOXDecbl2Q5J8UAXzErlXT4O3487F1wbFumhC4xibEsZCq9NzQLeZzbeYj2tPU969Be5qqrMTXQEBM5hp2VC0CBERdAkDsUdTFoCAgj03cU1zM5jeK+Gbww5yx5WQZ56Y5SIjni9XsqA+REHXbe0ViM/uYny7MQctKnXGFfPjwAaITr1oZCmkSIHPh79Zp8K3LuS221NgnqLSXS1a/S9EktjvxxbpPNw7KuD8C8cC1Xgc+frKTzgQ6/MWLo0THdwBo4nJR5Y7T5ethkYTrIXCxoVvMp6aJivbUoLSY5mJ9Z7G+SrApAmIym8Ir4RdD4GLDr6hLTfsUdalBaTGN6zu7nsVO6sTSmruz+eMtpsWjjS+Mv+6+zQqZr+w3OqL4888/oyEeQ0pBSasRrlK88Mzf/Itv7qgTpqbPBQKA2ep3xuj8uWP+DgHMgSOmw31zLgBbXdjUbtE/1YoAXcM5p+ozDtehvmilFAJTIbC49uvo4+zeuS5JR3Mz7PAqo1WTZBzrdsPJhe93Go6zBN4HATGfSlt3DInDKYdoT6WxlOwmCIjJ3MTQqqYQCBAQdQkAyT2KuuSQ6Yg/3ovtK4238W8XaP/1PhCWu7iJnVO71TvGaS+8mb7klWF3qA1lcr51NDSnNr4DnKdsSfE3if8UJ/tKBPbP3r3e4Jg/f/srfGCJrWMi7aF1h2Cxdtb+F1O6BOjQ5P+qFFuZ7Iw9orJqSnZJBFonQTbzmLAcFHYi+3BkmBOdDgzvdxulDwf/hgqccZwX86lsqKI9lUBZsjN2B1NegWsgICZzDTuqFpsicMaxWtSlskmIulQCZckK3eGwG0VMuVyA48x4tLm69y9/+Qsmt9VvLr0fj6+ZIxJ+THcY//WLFy/YYsIR4LuwnZ+aY2Xuj/PX/hY0CuPLJubx8ZED5t2lt2bM9Y3hLstWxTrSg3BHrntmydk9h0b3ZJMTSHyrF3sLHQrqBa9yrWvUuBEUp0chUEagMEmXM+beMgG5V0yd3eN/rpvkCi3H+1/J6CB2GSu9bUIgNwN2t/ym0scmHtvpxuo2lbSc0XNKbkE5RHtyaCv+ngiIydzT7qp1HwK5WUzUpQ/PU+TKGT2nvKhLjhXjsZnXi+2bk/785s0bnMj1F+naMTRfTmv49evXYOevt5mhcVujCbcwoxLXero/vO2//PILTdP3trPnTGIksHpvLbovfesud18p++TKtdp9Sj9XKf7+So3mM4yJ9X25pkaj0lypB43CRHJ2QKCGs7KlWqkJP3HseBIT1pqD2Isr0iYnjk2OeNh16ValKZWsBoErjdtiPjUWJ41oTyVQi8mu1H0WK6sEmyIgJrMpvBJ+MQSuNPaKulQ2TlGXSqAWk9F9zuHFdjVh3Yuz2PcpF2rYtLpOyuEINottf4jhkcaH2zq3Ajdvu+8lJAuPuBWSpSgyh4C+N88hE8e3tvbhkw37NH5PiTWMY+b0Ysd6KkYITIJAJfXh6x87iE1gklut2BJ2+rud4EkglRpCYDYExHwqLSLaUwmUkgmBqRAQk5nKHFJGCAxBQNSlEkZRl0qgapKdyYvt6sM1IzWO7NZW4oOFF+Drr7/2S2HhzeMPP/xQ4xHAx/3TTz+ZH8FJ5hgabnG/FIULCCyeASzkvdurjitrhk82rZ8+0B1qutLdTKn6CoH1CHD42m0pcaUVe65rBPrXZK2RwxjFZ0lOAgH1/TVgKu+FERDzqTSuaE8lUKdOxpWMT548+Xz3P/8ckgOQmN21+Jy6g8CpLbhGeTGZNegprxDYEwFRl0q0RV0qgapMdj4vNhXDkW1L4kI967+/DoTgYguurcFJR6FBsvIjLu9ASfzgnEcr59Jbh8Dww8IXBjZoq4s1jQn6YpbFBK2bRjqIvQipEtwNgcWOWfO5A7OezTv+RmwfmIte7MrBB5Wc8gzsY394ua9eyiUE5kRAzKfSLpUjj0lbHF0tZX1AtKceq46ULJds4ujIfoEsTJogcLpl42JfE5O5QONUFYSAj4Coi49GISzqUgCn49UpvdjUkyNmi32m8qulADW2voODpdCIvrOrKBlM5xzQ3u2O7KBeehQCDoHFjtMKFI6zpnGZPduHh4fWUpReCNwcgZpeZndPM/X0TVtNINcsR/n9Dbub2wJNpSixEBACQmANAqI9a9A7JG+wEDtEhxkKvR4OYjIztCvpIASEwPwIiLqUbXRWLza12mI9zHobn7UP2cqPsuPTcHgZOj4o8FW6Q3h4v70waK0HgoZj26qAOdoubBRVTQjsjwBbpNYZ46mnQ58hHwna5Vp8gbGDY72jmsoiBCZBYPjsPEm9hqthA12l5OHAtiog2lNpKUu2+CWQpbx24IY4iMlcu0mrdtdDYPgMez2IXI1amcNwYFsVmJy6nNiLzXp4+OweWytwarf2K+7IDmRyQnylzFYdzph+iPfkjBXfQefhY2LrURHzau1QWRUhBM6CwPqOaXMNXSz3E8RNaPB7xYvpyzd3vXv3zjjTFhvPi+opgRA4EQJiPhsZa/3oGigm2hMAMvyRWUzdAQROR5jX9zUxmeG9SQKFwKYIaKzeCN71w2mg2MWoy2+D6p3rkbNdAxfGb9++DT50olu2XocdAwgFCY7FoTORQ7wMcXGKEQJlBGo8U2UJ/ls+LGgaE+mzavk+gAoLAYfAIgvEHVz4tUZuz3SXaCFnz41SCi30aFuBo1IhmdqAEBACQmA7BER7tsN2I8mYjMmF1VPNvVVjdXDl+jLxqw4/NeXLT4aZyin3dD+GLCaTtKYihYAQEAKtCIi6lBFr8GLzjQ8eKPgETqtJrrUd68WOV/7IL8NX85YmCPuBFfmJKevNmzd+jMJCoA+BoGmVhQQXtZcT17y1g5Y1iUljXq3K9EomBITAIgJsJtn8RWCSdS8/MuFGJ5a16viLRlQCISAEKhEQ7akE6tTJmMgO+TVgVrvB2SO8yboOa4e2JCazA8gqQggIgaMQEHUZi3zDjSKcIHZb4sHsPlahJmnlk/aLG8J+WXz4HLetUS6/WA4Y6nZsH3+FuxGI221BVLnLFDLmXjUdxGY7RyuBHJKKvzkCa4564bl2szMdfOyyP568AjO5coNIHpng7EspApM41mM9FSMEhMDpEBDtOZ3JpPBNEBCTuYmhVU0hIARaERB1aUWsnL7Bi22HLheXteUiB74tL4ybzuEnXfOjXH5JOckSV4KTLAiZ8pivBPYy2dfwyxgE2lWTF9uOi8aido7Jud5yPWhn9VTcDRFY7JvBhVcGET9K7PuLLX6fQE4rDl+7XgZhWH8x1z51USknRSA3bov5nNSgY9VeHFqbihPtaYJLie+GwGJ3y3EGMZm7NRXVV9RFbaCAwOJYWsgbv7okdan1YjO7mN8n1+tiyA6MabJ9zrRNfvBCZZOIbeHFzh0/z5GGgs56dUkEkk2xu6a4sG1YWBRCl5zHmZXrEeWNscU6KoEQ2A6BXF+zyzq4AmuSbx38L7Ln2bvazjSSfCwCYj7H4j956aI9zkCiPZM31JuoJyZzE0OrmosIiLosQnTnBKIuzvoF6lLrxbaD2EicZJ1cbtlNB8aT50kHtp6kKKzy8ePHci30VgiMRaBpd2ex6GTHyeWSMyuHjOKFAAjk6GwZHO7CstnZTmSXszS9TU5eixKss+s60UWslEAICIFNERDt2RReCRcCPgJiMj4aCgsBISAE+hAQdVnErdmL3Tc/LeoxPMF6L/bAmuYOeDY5AYdDJIHXQKDJzfTll1+OqjV7MPUNeKqD2KMQkBwhMBCBmk9/4o1PO4iN43hg77Z6Lc6D5kO3LG/fvnWR5DV3tr1VQAgIASGwEgHRnpUAKrsQ2AgBMZmNgJVYISAEzo6AqMtYCzZ7sZsMMFbXJmlNXux4HU5ZY/dAktKS5TZVM0jcVOsgrx5PisCim8nqlWyE9rY1UO/CRvIW9+e0KryYXt1nESIlOBaB4IdBHh8fXQyDgLmzj9WQ67nMc41KWzjWj62gSp8QAQ3dExplU5VEe0bBq74zCknJqUdATKYeK6W8MAIafi9s3GTVRF2SsHREur5T5cX2L8XuKGm7LFy+mRSOq71+8Zyr3ViXX1LacC92Eg0idysop4DiZ0Ag2Qi7Fau/voCxZrZriK7RI3BiPnny5PO7/lF3EOhuwGfPiL/Y+iCB3Bc/K6vZOmigiVugknESx/pKBJT9vAhcY5w/L/4zaN46gpV1tiG3nIy3oj2LECmBEAABMRk1AyEQICDqEgByw0dRFzN6oTtUebEL+a2MQwK5C7+5i7Nen5yQegndKfmNi/gL8W5pZBzb6Ndoory7IXCI0bmNNzhMUajvKQ5io/8hSBZwK796/fo1h15zv5NTznuNt9QdBMDhGtWhFjg+ynXxzY2P2D2Sa7vfTV3sFP4EynRmXp7tHOtliPT2hggsttIbYnLtKh9icdGeazcq1W4UAmIyo5CUnGsjcMhEdm1IJ6/dIRa/MHX5bY29p/Vi5xRr8mLXO+NqsGpNQ+n1x8YXhQ8UtViWEkyCQP2YuMgs62tkvqrFLPgZz9Is65FcrPUOCZpudNlBn6OKAIeXL18eVfrO5eIyfnh4oFC+Q7LNIbvBY2dlXHE5x7rT8xCVKgvlCBh4GovgQz++4mr6aoQPuchuCDDAMoacZbhLonRSTE6NedIQiiwjUD9Zi/aMQrIsR2+FQD0CYjL1WCVTwgCNusBb+LvzJHheNO5stWTDvnykqMsoE/8dyV8r/vxrXGCEFTl2SuIrZrjgwm4q/g9/+IPl9QM4R5rklBPnvq3GG1jO2Po2ickkVvPhLYfxy7RW/LbpzYdShpS3o1D1T1+WC2WUmdAuRv4C5Yd3xk3r3rRXF9T0So+tA/6mRlkpfNHhYl3YUm5d/ZrO7mrtdytyrYRiu+wMmPR0Vn25XgAloC4FBZCAIXJkFMnIJ01BwmyvLoCJmM9sjWpTfWixuf4bxNuYuVKfmpHQFS3asxLqw7P7c5mzaXlGOFzh2RQwfhJ0Rnu0XmkpxWRqjMi4B3S5yW5UK+WEhKM3/Eu4RrFD0lwDjZw1D4E0KNQ67GLAenQgQY8BAqIuASCLj/F07Foj6yzyLt8okrs2erFNb53g7du3ydaQ8xfn9EkKIXFyZMkJWYzPScuVvigwl6CwOM9lUfypEeA+XEc4dqsFY0dlWXZctDL9scnO1XcY6HKjyrEw7lk6CLQO+Huq11pWZQtk7nPzOtWHO7aW0pT+6dOni+ndvVhmCJajNbkWxW6RgIvUGS1RteCTYgObpfU333wD+Yl14NQPZgL23FdcSEY+pZAyzj5hzDUwqew7E+IvlToQEO3pAC2ZRR0nCYsi1yBQ2ajEZJpA5loAeAXcI+k3gBPCW168eNEkM06MBCicozf8S5hy42SHx1wGjcrOcjjgUmAIAqIuQ2BEiOs4yzeKBF7wwtpvlGaVcpIOMk5Rta6fgwpWlj4qGaW/evVqlDTkMMnF0nLr7TilYs6IAJ15NxPjsUp2vRg3yFbT5/mxhI1iclgl+85GOqwXy0BHRbBFktGulz+/BHy4MOyNftXwkOovbkswX+AhpWc59QjP8EEi7RDFHDegCvW7XHuCjEua1mIEhs4OW+CPwdM1IRZFaE5FnFYEWBPyr88oWHUjxCVAAvgjwZmAgRHheMDd8EivJDuPM9+sciVMkqN3bqh3FtS/p0ZAtKfJfLm+kOw4TZKVWAgECIjJBICsf/S5B9QCHgL3gLqwWU7AVgGOfrx586avRKQ5CX52YmajMVdCIzkC54Zr3y4KnxQBUZcmw+X6wt87zuJZbsbHoDwkLubaOoEtNdfrFkiwR4oYWAvzO5h8F2A2GlgKonIFjS2lT1pQ98Ijtegr4p65Kt1GQ1ClxRYMZ68Ypqe1xcx9ZFrQpNgOCORapnUrep+lYQrfQSWKsNJzAXy1tmpFvX20aioF/7JpSIABM5c9GEtJTF6X2F/d4b9m3RgLgR3xyoAi+wx8KdaTmIthYv3CwHeBZN13jgxUKjzO2X12hquyuKCr5lAdAqloT6VRrpEsXmCOXQ9eA6VCLXKjsXVSMZkCevErn3vE7MWnHA7h7kHPNunNUgSIjFU6MOZiaOQ6y4EIW9F+MyiHu5uclXWfgKhLk63LHeSzRVm29rMWzAiymGvrBElO2deLrF5BYCxryZmBiozFKqZfrl4zrKUDhAuPfaYci+SJpGHcApj2aj2qudZlRbjAzL4bzJokasN74onaj1SdBAGfnQd9yj3iubYZGd/xPmonZ1tfPUuwm2O9qeI+qqi6OBVadWw0w2HtC8lRIOLNOoZPvOZsUn6jxH51roFJbm5aNPdGCPtirTEsBtbP0X651w6L9jTZV7SnHq54MCGmPrtS+vNLctATk6lvJD6YtqfuZ4+bKzzET1AfjgkM5kOBeglbp7weGrH5XJcRddm6LR0lX9SlCfkydVm4Fzt5KXauyyXnqi0i+fI31oFJMd6QXCw9efHlYq6BCZiTBkpDFDgkBVZ2m2ReRU6OAJ+05+zua24fnfmRTeHkaBJLgGfMcNFBrJiLSfaFGgBzAhUvBIYgsNgIabquF+N5nOcbT5uO/QXGEEDWC3GXZjg5DF8//fTT4tAUEAkA54s0iyTw/PnzWDE+xUV+PMay2RAnPjbmkpjk+k5ytD8Wf5U+BAHRniYYkx0h12uaJCuxEAgQWGxXYjIBYrlHJmvjHvAr/36zXBbi4SEdP8tBWTGBQVqwr18od+tXl0Qj11mSI/bWCEv+DgiIujSBnOwI1msWvNi2OvWLZCT99OmTH7NnmKJtTPfLRauOC1KTQ7YvduvwcAVyS/Th7vKtkZlQPldxffvtt5//7e/JkyeE2VCZRM/45p9YsZVtgB8BS44mQUGcJpvHvxbo5h6TONiYmMyiSCEwFQKVn6TtqTNLndnuweeualuA4WKuvCwyHr4gQm6m5qKkH374IYlq5Q5fMu+ekVfFRMxnu1Y0LfMR7ak3umhPPVZKuRsCYjJlqHF3OO7BWJfcPid7smsnvTflspJZWBnl5taytC3eXhKNHLxJs26B6oVlirosGvfsHpseLzagHDjxsFaMXWmYYbb182LT2S6Brdv9ImLQ/LcKlxFg5f/111/T9uxgHcSCMMQCX/aBmzqmdnJrx966wJo2wMY+vSwQGD8C0dhfK42LWBmDsRwpDOQke02QRo9CYFMEkp9zxiXSyyqP5MR5O2Jw3dbkmvAgNuOz6+xUYQhpyQlhgsiNrrNtj10Yk+QYnrNLTZNWmsmZj2hPZRMV7akESsmGICAmMwRGfHDOswyeOe5BQaPcnUkvdnJWHVK7ViEXRiMJsqhLawvx04u63MRj0+/FPsRz9/r1a3MjWnul/0/uODNV9wkknQ6j5rl9qjBVKTR12lgOQBpkcgbauQps5y6qwaTY123Jhe9jsUYoUHnacVHUdglydkz2mu3UkGQhECNQ45sur2dimetjalakuJNyJ0rWK9AnAbZgnb3vU62gXIaI3GZ5Yb2xOCwHpWz6eG1MkmO4tYFNgb2k8PmZj2hPZcPL9YJkl6mUqWRCIIeAmEwOmaZ480OV+VXS+9yxfZ6UMw+BuTAayXE4N2g3NaF7JhZ1uY/HpuTFzt2RRK/gfBPHwXbuHmzExScv6PyxX3tnxWYrLjnraEDsNhOtruCkQCzYfv/9993yR2W0Ob4gMElTCundK1pU8vyyn/EsPTHZEVC+4z4iv/oKC4F9EKCbz9ZWcXPXDD774ONKgcWaSgRqFtWmHnkt7AcKnCe3YmRgyX0F7EveJ3x5TMR8xjakUzAf6+aFuov2iPYUmodeHYIAPVdMpoA8Hg9beMauD8uIo8aSWSSB5GzoJwjCOYdPq5xA7KjHa6ORBDk5aI/C89pyRF3u47EpebHLzA/fMed6dusJDGHxGpLFM2rMNhHuhkmuIFbO8SvadG5xHidWjCEAaDVfyvO1Fx+wWK5DApwTXNx/69jyefHixeJsSpNjuDhFT0wSvmSXOcSIKlQIFBDAW/ry5ctCgi1e5Vy0VtaEy1EGOkfjIAmFFaBVwQ/khrvC6MqZ0JifuFHRl3xs+PKYJIdxMZ++VncW5iPaU2Nf0Z4alJRmNwTEZBahtsUa1KKwtkreNMJU2PptXNLhg5la5SzWqy/BtdEQdelrFclcoi65JYzB5dYmhVHFUh4eWKQu/V5s6sbiEOfyDpXMubAZdicZYXcAob4IMEn6HRZbdn0R90lpc+dilWvOBC0KWZkAQoPXpiAEj3yTtx0X9qITH4714cOHUwyIIJPsBcmd8AKMeiUENkKg3BQXO+MWWiVnEysIPrS/Y91KzwVsaVdeASazJ4eIxeUclykxBbjhl8SEZ9vYuzwmYj7J9twXeSLmI9qzaOLkmFaeaxZlKoEQKCBQbl1iMgXoeIUnzkbgeIPc8vrJLJJA6849WaArvgQXLhsxTr9RjF/NS6Ih6jKw5VjHWZR5uNNG1GXRRovUpceL7a9pGVAeHx8X9ViTAPnxsIUOjLlNnwmv0eF0eZNzT3KWOl3VdlY4uRGU1KF+6ExmHxLJXGiuipzAxQQuI7yhxoUNW5r/LmwfimQvSPYXP5fCQuBwBGiluXuZD9StcjzZU0M26oz6xORhUZPuIYLf5/jLX/7y66+//vLLL4Sn2ti7CSbJkTxp0MVmcPMEJ2I+oj2LbTXZBZKdZVGUEgiBlQiIySwCaMtJ9sULrI9k7pszXyBZCt+N+Sn98MxDxB3QSI7GSaP4VlM4RkDUJcbEYq7nsfmt1S0I5O5IYsnKspD+ZqtEdjMIs7M6fM2GH42xOO7GJzoMH6C62yMGive6QXLrn8HEZNYw1lSWYej9+/dlCYWpvZxxo7eQCXQ+XCuuYcXQsfWt1nRhulVZT1wepCmbEqpEKQ8PDyZ5/kCyUS2espy/XtLwDggUOvWm1Xfni5NFLI4kyVxbRxqLpWt3bHXHlAOFmVK3VntT+TfBRMxn01aUFD4D8xHtSZrGRYr2FMDRq/0REJNZxNzmayhWIXESSbK0emNyDp9JaM8d0BB1KbTzjV6JumwE7CixVdSFc0PJv+QBK/zXLjHurWBlyyPubNpEUlpHJAoERThc0GFgKcn1qiuIVx1q57IUvlzIZVkTD0RxMwLPNTJr8hbwjPVZGVOjz/o0SZaQ0xwrry9xiITyCURaQqF5U4tk1/NrzYwLsRii6p5CksMam5N76qCyhEABgdynoMe2Ur/v++FpBwHGbcYxiEoB6uSr3NbdtDVN1iIZeQdMxHySpu+IPCPzEe1JGlq0JwlLITJeyBQIc0HOnV+JyayxPhMZ3RYOU3B3wEl8MmbhjraaHCI4BLCmCgPz3gENUZdRDUbUxYYCC1zYY/NZrt3EG4Cg4Cemy3Em2jByAZxfDLsr13s0QUbPQDKPCOeVr8P6cHLgcEV3zAQFfYAlrhExYFjIteZVbB2K61jVN+kQk79krYdENinWnbjQQuJa0Gu6CxqesbyiQ3kS+I2cMLxz0X9NAhjPcG33ERgPa+DA12r7lK5ShMAiAsmZgk7HQLSYd7sE8VhHDKpuV+JRkidfzh0Cy7kwEfMZ0khOynxEe2Lri/bEmJRj4oWMT5XLefXWISAms3VLSO4T9Lmek0MEY+nWVRgo/wJoiLoMaQ+iLv567fIem89yjSZwZtG74lU0MTnKSHrmsKaJHwcrWZL+a0yy3U6Cb28/3KR8DkaLT87orl6WZmwgufLc2v8IaD6Gm4bHwlWQlmvkce2CnZ6CzH1e5VpdrHllDFCs3KPap+K5UoJhjVoTk0useCGwPwLJPjt8+7a1XvH4QMeJKUGr2AnTX2A5NxzVc2Ei5jOqAZyU+SSH0HgEq48R7RnVos4iJ17IjF0PngWHNXomu6GYzBpIg7xJb0nfGj9eGTE8Hm6soL7lxwugIepSNnH9W1EXR2/uQF3SXuzgo1oGuILripOMyeHDOCIebbx7TGn8kRg2YH88EskaqSCBV5seljQ9gwBK1veZxZRUM5DvHrfze2KyuESgXlR1TQJAiwvdKGaNnk15cdYU2ie18982Sd4hMRbx1eu2BQ11bI/Yoe5BEcGw5qBglA+S6VEIHIgAK4egkzKBHqiPK5ruH2h1rhVOPYAXWM7VV7Yy5bkwEfOpNOtisvMyH9EeM65oj0FRH6D9BPPd2dlvfd1HpRSTGYVkUk7cRF2LLfhqknKITA4RSOsQlSti6/hroCHqMqqdiLrcx2OT9mL7O0IsYBjjym2LFoOXNrnUCahA0yPetx2WyvgIklr1bWnmgEqeZqJcvoLJZVkfH7svsdF6sQUJubkkifDKyIIaw18xu+TaCfH+3DO8hela4wAAF2FJREFU6CEC6Z5xY6jBnwZz9t08A9Af1qzuO4wwpoACQmARgXgIJWYx19YJAi82j1uXeIj8CyznhuN2RkziyU7Mp69hnJr5iPZgdNGejpY/5yzcUZEDs8yJ4WWYTPK0aR8xSw4RzKEHNp7Woi+DhqhLq+lz6UVdcsicJT45LsUem9+aN8cP+NMPgp4+feq/jcP8Hu6rv/29ffuWc9P8xWmaYhiLGZX42fGmXH2Jc853XPN9ApO5ctJypSeFtEaCITzez4Ua/BjxokH9LH1h6pVz+/YJdLkYmPhbI6Ev75dffvnhw4egebMzwd8+rbRPbcvV2j0xH1WjG/Jv669dW6GzBfxhzenmqjmbntJHCBgCdMBnz57Z4ySBYFqZRKv1asRDBDJZVzD+rxd+UglnxETMZ1RjOzXzEe2hGcT9V7RnVO+QnHoExGTqsapJmXSzMPHV5A3SxEMECVj9BclmfrwMGqIuo5qZqMsoJI+SE49LSeqS9mLb6Rtc2E1OOhLz9+nTJ8YUNOCvyefovGbMdnsuGnG2oudRdtrC1Wt1iQdEXrGV8cMPP1iasQEcLuzzjJU5jzTXvOfRp1UT0//9+/e0ebY0rKcjigGC1ojLhm64ZwdsrUVfejcoBXmv5KMPqqbHkyLgn8WgSya3o/evmj9L8v3QhI71IZgkmcC5lnNDcPCFnBETMR/fguvDxhzWi9pfgikv2uPAF+3ZvxHesEQxme2M/u7du+TBOLp2R6FnnOL9al4JDVEX37Lrwzb7rxe1vwRTXtTFgZ+kLmkvNiet8HWyeHv58mWH5Ti8aejjPMJTxh9jLn8EAoGU4txnRy2M/bk20G2Hx01LxxeJ9yHAPDlj7VBTFTEPAvS1o7rbUSAkm30f5zuqCir3DggwaDP58sfUwEQ8yX4SmjB9sydNl+ljBaewXXKUkBc7tt3kmIj5xCZTjGiPawOiPeoLOyAgJrMdyMmjx0kXz6IOfJwNtYuTTT7F+wpfCQ1RF9+yCjsERF0cDknqkvZimw96fRvCoz25AfDzJqsZOH+Taeojc9K2vtyDc3Ns7vl6osnHjx8ncY74ip03DJ5OefZjzluLa2seEx28hA8PD9eutWp3RgQGzr+jqs88/ubNm1HS5pRzgeXccGDPi4mYz/DGEAsU84kxmSpGtGcqc9xNGTGZjSw+cLs9KYrF0YlcBMkq9Hnhk6J2RkPUZaNe44sVdfHRmDBcT11+M6H2O6uUO5Sa3J/s1i0prW+cbdKBvYvYtRq3jyaZShwgYNfm5HZEgvR63B+BuM0Huzv7q6QShYAQmAeBGRYw86DhNDkvJmI+O7QlMZ8dQF5ThGjPGvSUVwhMiAAOOBt4ffX6/AnJKb5PlK/MbuHroSHqskPjsR4kp80OaHcUUU9d5MX+K7zJITvpd+4wBlm4ViWZMVluMmV3JGfo4kP4k9y12l2p2TIObCqzVe0a+vCznLGN5MW+hnFVCyEwBIGzL+eGgBAIOS8mYj6BKbd4jGfVLUqRzD4ERHv6cFMuITAzAslJmcNqfR92J6Xt4JoYhXBS/1OjIeoyqm0U5Ii6FMA5/FUTdZEX+6/2iv28RObuAOkwcE5UstwO+eUsXGkaJGAbii+Fg0g9diNg9j3R3N9d2TNmTG7rneiLuTNiLp2FwLkQSC6H+ob0169fPz4+2keL58LB1/bUmIj5+KbcIizmswWqo2SK9oxCUnKEwDwI2Kjrq9RHVM57Y5jV/ZJoiLqYfTcKWLPp6zgbaSWxDoEm6iIv9l9By7XjUa5e6zB+G+3eLfSF1ITx1sUV1HHsGugq09hSXx+nVCK2ZzJ8SckxcU8dVJYQEAIzIzBwOcc5Am42ZB1y9q89zo6JmM/WPU7MZ2uEu+WL9nRDp4xCYGYEkv6EvrWnDeB+fXe+BtovuiN8STREXTpaQlMWa/l9HaepLCVuQqCVusiL/Vd4+RIn2ZTt6pwmG8SJk3L2XOLGO3v49XL3nMT6K6aMgM2jyVZUzqu3WyPwpz/9KSiCTZ3cbfhBSj0KASFwBwSM1PqVZae544sN2zNjNehLO134ApiI+Wza6sR8NoV3jXDRnjXoKa8QOBcCfWvP5BQfH3o7FxRoewE0RF02bXWiLpvCu0Z4K3WRF/vvaHN4KsY9OcTHyRZjknKSJS6K6kuAzy6YmbgVyBbbfTKVyyFgB9bOtYN9H/PFY2LMD+6DhmoqBO6AwPv377/99tvP//b3zTffLH5WlZyjg0mzBjf2hm1i3efGsBqtXJobYiLmU988WlOK+bQitmd60Z490VZZQmA3BJJchR33DgWSojpoT0fRo7Ikq3ABNERdRrWQWI6oS4zJPDGt1EVe7L/bjgVnPPAlx8dWY7OstW0fy8s80XHIy7J3BGLPXRzTIVZZzGdxrrn/Jobj6/7gSwjMpIPYN7G+qnlPBOj1dHMbmZnHeSw7spNzfceJHruqi03Nh4eHlfhTEXzxeOH5l/Caz6cug0krpDHPiWNaZSo9CFj/onMJkKkQoLOL9qyxCBTRXw8SFmlcg6fyDkTAb5kmtoOrmC/PhLjA2PF8IIcJ9HSP50IjWYVcZExU4phcXsUXEBB1KYBz7Kse6vKr/v4PgeQAARf8v/ed/8cbC7QS1syd4lZkiyenQ9RYUYMZsxp7YGScUb9766Q2f2/7q/a3Q8AYasDGuMIrh0W8zezytg7pfOFkayroRK64mnhE2cxiFcEzjqo12YM018AkqFT9o2aBeqzqU1r7bO0m9UUoZR8CavB9uPm5GGkdjPzbN+r60hQWAqMQiHs3DKFDePJzcDhGh6hklrEcJlkEkWdBI6d/OT6unZw2ZcRq3oq61KB0SJqOBt8z9h1Stx0KZcxlBLcVowsw0K8s2jqMSebc90qZfdkZ/kwHF6DF9IlSLoeAuT9wXgiT2RBQg5/NItJHCGyNQDyJL052yeUcuVoXDHaFCDpAJ9bUNKYNrhZMNB0769fApBtPTQTd0OUyivnkkDk8Xq39cBNIASGwHQJGMxwlcP+28o14lHByCpv9rTUay2FypZ8FjZz+5fjYTHLalBFbfCvqsgjRUQn6WrtuFPnHRPDFF1/Y58AWy0lqfjHTHlsD7969sz7j8rIKjUtpFduXPr5oiUbDXZl90pQLBMyUyalUEB2LQPx1RRxzrIYqXQgIgYEIMFkHn9Kb8Jwnl2s6kt9LWcbKAJ/C2ZFnBEInKjPGyRAV0AZLw2K19Xehr4GJIdAREPPpAK2cRcynjM+Bb2OSE8ccqJ6KFgJCYA0C8XFFpOUIQ7IgOE+ORSSFJ4WUI8dymEJZSYVnQ6Ogf/mVqEsZn463oi4doO2TJSYqcUxCk6Oc7tOWGw/uOCj7tE0e7mZ92ydtSK54ha+dvW5gsa/1KGbNbjnKuAUC8bbewFMGWygsmUJACKxEIO71NkTnZt7cQWwy1l+VwPjP/rQra/33WzEJsVq4QNN0cw1MVjYMMZ+VAPrZxXx8NKYKx51dtGcqA0kZIbASgXgugxXgm6sXmzsljRyE18sppBzLYQoFnQKNgv6Lr+IKymmzCFougahLDpnD47upi24UCW1HK4+HeDYEwnQVz/Em4QyEMt7coPVU1EZJQgQMSU0qITQTPAe9Dx8TXXsCvaSCEBACWyEQMyHn9s0N0X76eN1V6Y/2XdhDpvhg7HJV8P+tVMyh7NfRF3IuTNa3GJuvDQQxnz5UDclcE+oTq1zrEQiGDtGe9ZBKghCYDYGgmzOjVQ7FLIJinmMTIt+rjapprKGV4gJNHKasVVzWbGiU9V98axOuYSjqsghaMoEhWdlCkkIUuQUCQS+upy7yYifMsd6RjYT4iokh69uEuo1R6BZ8W63+3AjhX5P7G6SaUToA3DRL7LhpOqqwqW4SLgSEwHYI2JloY/xMcMx6cYmx97mDSNn3iRQ3aoqPyYPVxQXYaI+rU4i5ACaF2lW+EvOpBKqcTMynjM+Bb0V7DgRfRQuB3RCAugSUgMfFdShDd3xEz5czisCAw3AOU8B2fjQKyte8EnWpQWkxjajLIkRHJVhDXeTFTluNUSNY0DLWMy7TDdIZvFjsEU8VAzcevaI6g3GLqf90urPIy2WzSVp7ABPaNuiAstGENpJKQmALBJhqbWHGfm1uaiPefLu2eGPeD4YOxnkik3oyjfokwYQkEzdF+p5xq0sQaBJ4AUya6ptLLOaTQ6Y+XsynHqudUwZjl2jPzvirOCGwGwLxj3nAZ/Dn5hSAVBjhCQYKoxa5W9dyMgvxwzlMoSxeTY5GWfmat6IuNSiV04i6lPE58G0wIjVRF3mxS4azrw9slGcaYEGY82Uz0LCUtcQuQJbcQrpU9sbv/GUterLaz63VN1bklOIxqFm5wBtOWbfzKx3wJzpgrsOev66qgRAQAv+EQOCJhh4xIDA1u0S8ZfQueJ+D7G5yZI1kYwgDPo++BEYYivgnJdY9oAMybYpJBqxGNUUFlTojJjXVrEkj5lODUi6NmE8OmcPjGYL8gUK053CLSAEhsCkCseuWEQAXhM8NCDPl+Z9fuwT+WGFhIznr1R7OYRZVmhmNReVrEoi61KCUSyPqkkPm8PiV1EVe7AULMqz761Ub7pkV2NjBze3+SJNcdjLuMJovlHHEa7TyJzbqRUWOUOR8ZfrTs0CbzX6+dVxvHetgmq2+0kcICIEAAQYBO3ZhU3YykBzAyR4sGJJ5XSRT/8C1n1UEX3mSUdg2ub9StVyFwAUwKdSu/hU4iPnUw+WnBDprk8mO4ydWeE8EfNO4cUm0Z0/8VZYQOAQBeEJwjLHAVZj48OWhZ+A2cll4O7YKwznMonozo7Go/GICUZdFiHIJ/PlR1CWH0iHxvmn6qIu82FWGY5nK6tEYfGGesPmAroJ5qqQflIhlcFAR5oCDdDlTsbarwaw/uYnPBOsgXQPvFcYaJFhihIAQOBMCTHC5WZupnFdl7zNv8WXnJn0nYdMZM2AdjGzUiD83axPoMAa5To1JR5XjLIah8Z9N7RgrcNIYMZ9pDSfaM61ppJgQ2BqBwrTu5jg83RxVNjWC4cKlgRhYglGBLTjMom7TorGo+WICUZdFiJIJRF2SsMwQGYxFHR6bz6mGUXkFFhF4//494whrHtyX/oDCmpZ5Arcm/2KGp0+fLoqaIcHj4yPedtME5T98+GCPCsQIvHjxwj5cohmcxdBxRS4Z8+7dO39MpFfCor744otLVlaVEgJCoAYBZm3GAf5cYiboZ8+e1WR0aX7++WeGesvuZvmjRn7q4hg59KOpFkF9r4RJULWaRzGfGpT8NGI+PhpThUV7pjKHlBECRyEAV4GoQFdMAdgC6/pgEfTkyRM8GJbGBVjYPn/+PIjc4nEUh1nU7RRoLNYiSCDqEgCy+CjqsgjRUQnGUJcZnPHS4UAE3JLYGrG+tijYwvzXwKUPNgtAHfIKWobb2loyARw9h2iiQoWAEBACWyBgcxAr1S3k30emmE+9ra3VifnUg7ZPStGefXBWKULgGgj4Pm5/uYT7e58K2mwyA4c5HI0OzEVd6kGzxibqUg/aPilHUZff+KOYwjdEgHuyOFxmFceLzU6pPSpgCLx9+5ZPrtwjgZcvX9orBWZAgFPYDIumCdsMa84qmhwFhIAQEAKTIGBHwo86DD4JDuvVEPOpxFDMpxKoQ5KJ9hwCuwoVAidFwPfrWRVwjH755Zf2uGlgKg5zOBodUIu6VIIm6lIJ1CHJRlEXebEPMd9EhfKpEWOif4iVtvXp06eJVJxAFT58MBc2+Lx582YCpaTCPxDgMyv/hh9tM/wDGoWEgBC4CgLu6JC/8XyVmu1dDzGfGsTFfGpQOiqNaM9RyKtcIXBGBFjaJ/22trzdoVLzcJgZ0OgAXNSlBjRRlxqUjkozkLrIi32UEScql1NdOLJNIQ604qi1RwVAwHaPuWIsSQKE0oEI8PWAf707xwq0zXCgOVS0EBACGyHgVoBMQxvJv5VYMZ9Fc4v5LEJ0VALRnqOQV7lC4CgE6PW457jxuU8BVvr+F6tOCJvi+9yI7YobyGEugEafHUVdFnETdVmE6KgEg6nLPhegqJT5EQics+zNzq/znhp+9913YAID2LNQlbWIAJTI/5IA/45stAiaEggBIXA6BIyX61cZBtpOzKcMpphPGZ9D3or2HAK7ChUCRyHApL9+pZP8iosZcLdKjeIw10BjJeyiLmUARV3K+Bzydjh1+eyQaqjQOREIxsQ957Y5AZFWkyOAw9o/ligX9uT2knpCQAh0I8DKzZ2eYCnYLUQZYwTEfGJMFDMtAqI905pGigmBLRDAHxcfnOSr06ay/C9WTVqrkKYS48RDOMxl0IjxaY0RdWlFTOkPRGAL6vI59bHhTAEh4F+HDxoMkXt+aiT8hUA9AlxqBgNzn6eRCxc2V2NzZVi9BKUUAkJACJwFga+++gr/NQPdhw8fzqLzWfQU8zmLpW6up2jPzRuAqn83BPgAn5VOstb1DpyPHz+6Uz6+HA53s4Da7XcdKXo9h7kSGr4tusOiLt3QKeOeCGxEXXQv9p5GPEFZ+Kz9zT3u0Oi+gesEtZWKZ0aAxikX9pkNKN2FgBCoRYC1ivsaN3kQqVaK0mUQEPPJAKPouRAQ7ZnLHtJGCGyMgL8k7y7K3YcZZOdk9J4u7CEc5jJoBLbofhR16YZOGfdEYCPqIi/2nkY8R1nBmMgmsBzZ57DcnbR88eKF/SSpTmHfyfKqqxC4IwLuc2AOT+m3lzcyv5jPRsBK7CgERHtGISk5QuAsCPCNaVLV5CXXyZSvX7+OhbAdzpSXTL9R5BAOE1fEaXs6NAaCLOoyEEyJ2gKB7aiLvNhb2Ov0MhkTcRG6n5LgIhs5sk9v0WtVgAHRNuTx6egikWuZV7URAkLgnxBgFWoHsXVp0j9BM/RBzGconBI2EgHRnpFoSpYQOAkCbuqPleVsYxwZx7x79y7+fou8P/zwQ5x4u5hRHOYaaAzHWdRlOKQSOAqBTamL7sUeZaYLyuEINv5rvNiubkwee358dEFAVaURCHz//ff2CyFQsTdv3oyQKhlCQAgIgRkR4Do5zhkxEfPvL7/8MqOK19JJzOda9rxCbUR7rmBF1UEItCPw5MkTW4Zb7sqfxwjmMpd9/3XTQA5zATTMiMMDgbnltBmOsAS2IrA1ddFZ7FaL3Cj906dPGQSZLG9UZ1X1PAhwHFsu7POYS5oKASHQgwCfm7hFrH2A0iNFeaoREPOphkoJ90ZAtGdvxFWeEDgUgfinHTlbnbtYw9eUe6jjX3TkWo/9100DOcwF0PBtNDYs6jIWT0kbiMBG1EVnsQfa6LKi+FFgToHpIPZlDXy2iqlBns1i0lcICIEeBOxbPBauO38C3KPutfJoormWPc9dG7XGc9tP2guBLgRwRtvlIdAA3NCLt4px9plk9tGqK5Y7QnEkPTw8dGnRn2kshzk7Gv04tuTUZNGCltJui8CmrVFe7G2NJ+lCQAgIASEgBISAEGhFwBZsnD/66aefWrMrvRAQAkJACAgBIXBqBL755hs7fI1v+uXLl4XqQBtwYfMhtZ8GCoELe/+zaFtwmPOi4VtEYSEgBNYjIC/2egwlQQgIASEgBISAEBACwxCwE0x8FKwfsB0GqwQJASEgBISAEDgPApytxg395z//2anMt9Hc0cEf3MCdyyYBb3/821/gvyYxju/9j2Cj6kYc5qRonKe5SVMhcBoE5MU+jamkqBAQAkJACAgBIXB5BOwEk1zYl7e1KigEhIAQEAJCoIBA8pKQQnpe4fjmKpLnz5+Xk230dlMOczo0NgJZYoXAzRGQF/vmDUDVFwJCQAgIASEgBCZCwJ02QiGdwp7IKlJFCAgBISAEhMBBCHz8+JGD1Ry5Dg5c++rgvHYntfe/P8RXYwcOcyI0fGQUFgJCYBQC8mKPQlJyhIAQEAJCQAgIASEgBISAEBACQkAICAEhMB4BHLhcIcKfieazLX6/8dmzZxZzn4DQuI+tVVMh4CPw/wE/fnhWchQrXAAAAABJRU5ErkJggg=="/>
  <p:tag name="POWERPOINTLATEX_PIXELSPEREMHEIGHT#535F30285C6D61746862667B727D2C5C626D7B5C74686574617D2920263D2620575F7B782C787D285C6D61746862667B727D2C5C626D7B5C74686574617D29202B20575F7B792C797D285C6D61746862667B727D2C5C626D7B5C74686574617D29" val="133.3333"/>
  <p:tag name="POWERPOINTLATEX_BASELINEOFFSET#535F30285C6D61746862667B727D2C5C626D7B5C74686574617D2920263D2620575F7B782C787D285C6D61746862667B727D2C5C626D7B5C74686574617D29202B20575F7B792C797D285C6D61746862667B727D2C5C626D7B5C74686574617D29" val="39"/>
  <p:tag name="POWERPOINTLATEX_REFCOUNTER#535F30285C6D61746862667B727D2C5C626D7B5C74686574617D2920263D2620575F7B782C787D285C6D61746862667B727D2C5C626D7B5C74686574617D29202B20575F7B792C797D285C6D61746862667B727D2C5C626D7B5C74686574617D29" val="7"/>
  <p:tag name="POWERPOINTLATEX_CACHECONTENT#535F30285C6D61746862667B727D2C5C626D7B5C74686574617D2920263D2620575F7B782C787D285C6D61746862667B727D2C5C626D7B5C74686574617D29202D20575F7B792C797D285C6D61746862667B727D2C5C626D7B5C74686574617D29" val="iVBORw0KGgoAAAANSUhEUgAABEUAAABOCAIAAABJ8T8/AAAgAElEQVR4Ae2dMbodObHHfXnkhozMsAIzK/BzOJFhBZdZwcAKjFcAswLjbDIzGdmMVwDeAbMDnJHN+zH1vfoKSa2W1Gq1dE6d4H5qtVQq/av07yqpz7kPP/zwwxP/FCPw8ePH//3x8/79++JO3vAQAp999hn9v/vuu6dPnx4S5J0dAUegHwJOhv2wLJXkZFiKlLdzBDoh4ETXCcgKMW1E95OKEe6+6bt378hlgOH3v//93YMxDgDQ/sc//vHrX/8aWhk3qo/kCDgC2wg4GW5jc+IdJ8MTwXXRjkCEgBNdBMmIijai+58//vGPI7Rbfwzc+ne/+92///3vv/3tby9evFh/QsvMgEzm4eHhr3/969dff/3555//4he/WEZ1V9QRuEUEnAyvsqqT4VXI+7h3iIAT3VVGbyO6B3/frMRg4ta0/Mtf/vL4+FjSxdsIAt9///0///lPKeOjze+MffHFF4D/s5/9jBfPnj9/7vA6Ao7AJQg4GbbB3osJGd3JsM0E3ssRKEfAia4cK9vySqIjn+n44b0gDnx4KYu4U2dImRo5P9oa61//+hfB7m9+85utBhfWE0bLXJjahWosNDTWBDSsad1AMPzlL3+JJ5DhNExHXvZDJm7W0N27OAKOwEEEnAyrADyJCdHBybDKEN7YEahCwImuCq5JiK7P+cynT58w/5///GfdiddkJigQztLs1atXQf3Lly/Zd+eFrrdv3wa3rr2Ur4JhLZ4f33777bXKzD86noB9+YBYXluyGvLDquMahOM/SCb19Z8HyMPb967sB4tMCaQy8jGN3qW89XImX/gjL62VKdnss2fPdIi4oPtq3MJh+MRtqGF0fMnXdRKcZKWTYRKWZOWpTMiIToZJ2HtVOuP1QnJFOU505Vabi+iqkrBkYzIZuw1PTkKN3UGnzJcfiF81sGDnnkhCpdFF4KOjVs5QQEmZGn+twjPoNqEOpDECl10M5B6SumB0W08Zf7B+UjIjjZUJQ0vae5suCMRmDUy5dYm9thRolrl7uBd72pZ61LsjbRkoqHcyDADJXA5gQkZ3MsyY4OCtZnZyxjuI/OXdnejKTTAb0T0pVz1uSWBBNCCxAuuf7fbdoF+TH8JcaQwiGm3sRiqxDqfW6OzIx04daHXh1hPUmnKKYqdG9hI8J7isNTrZkQzhr/9ZbE8tYyOe03xYCMAeGFEtTj17E6xoaZxPVq1MbLolk6SXu/BGiUwBAWIRVbfEip4ic5eyTgV2IeFOhiXGGsmE6ONkWGKUhjaWnZzxGgBct4sTXYnt5iS69nzGxqZErkyvBAXaEEDQnhiIbVRCCg2GCFwKJYxppokWeo4ZcdFRrCeoNYlrk5Gitbg0xhmqJo5YXEX65iPmKrHeuByB2IiYA4uXS4hbamQmlpW/VMYtq2qUbUQgmQzrukqCNwYBJ8MSNxjMhKjkZFhil+NtnPGOY7iEBCe6EjNNS3SN+YydT0McoyxsN2Ub5JRA39aG9Ex1K0/V2sZaulcD0Ws2opFr7UmLDlqbCy0N9TzKc/qhttPCwdxSHyQqkEKXKXOmJDJZ0QeV7KLPckKcDEtMpqRkHTj/UDvOhCim4zoZlpiprY0zXhtua/VyoiuxlxLOhETXEjEcTGYEspgggKkEzTFt9MyxNtQeo94koyQ9e/exyjPergTKBJqkuFWTcgNVwdW3cbx4MSKVR0ZJyjwiUPuqZE9mFJOqgq+1XbguZEJ0cwPtGuhgA+UQ++RyxjuI6mzdfR3tWmRyoqvOZ2wKS+RaG4ZavNR7hCPmOQZR8mqIs+0Eb7ts01pleRDbtWNySdS+BeQ2utC7WPVqcS2c8XTf9aUSEORNtloHK5F8D218oe1a+VomRD230a6NDjZwxjsI4PzdfRHt2mh+oqvOZ2wScnC/08a1U315Rl8DyL8tsGv+G24Av5O6aCyrBWy6O2slDu1FYfdUJxbrZooxGVZjbSdlzHpk9KRXHJSJPrL/0uBdR+ZyS319leWtOQMToqGbKW+m43ed8Y5jOLMEX0F56yxBdHX5jM1Ajsf6hBrKEcel5Y1RftfOscv2cPnQC7W0aa0akcqSKSQjV4SwYEq6axu3lEIxvqBG18LxNzNVlBaO5zPycuNxOeMRnmFEX2K7VpiBCVHSLbVrqYMNlJS04Ix3ENJ5uvvy2bXFEkT3E12cuwX+b479DSJb3u2bbMA/xdM9/iRYyV5nV0JSMgQq5f9t39maTCv/zZs3yZxEoWvTPCkzI4rfnVP/OTh0ZhS/lURAd7OSdxsqv//++7gXKW5cWV7z4cMHHlSkNFv/07Nc1H221GXlZJh0gEmYEN2cDJMG6ljpjNcRzNlEOdHlLbIK0VXkM0QGGl4QRz5//jwPQcld3gORZpPkMwRAemokO7sls7irNsSduvjtxLHgwaiR1xetwN3y06dPeYpLM37Dinx7t4s36IVA96d7cn+k1iWC2eGoMFXyl9OCln4ZI+BkGGNia+ZhQrRyMrSmOaPsjHcGqjPIdKLLW2EhoqvLZ3TamodozZECTDHJSYiGPoRBj4+PRyZ1q3230ryt+nIcNJMs76JBMJm2PTIul+AteyFwJPfgiaK/qtxLn3fv3nHih4cQ6vWSeVdynAzz5t5ivK36vDR7t4EJ6e5kaDEcUHbGGwDygCGc6PIgbxHaVn1emr3bnehK8xlSNLt6+x6n9JVm8aoqM0cNqnTjv0rCzTcm7ky+FVaV/iUlAF2Dc3NIqNtmyko3b4UZJojFAzX08DaoL7kkFENgx10SeTkW33j9+nWJAt4mQMDJMAAkuJyNCVHPyTCwUd9LZ7y+eE4izYkub4i1iK40n9mKQfNYFN6dJJ/RZAa1J1GpEMBhzbYy8gvTP7UU6dDHjx+HQXHnA3XMPThIYa9EUpoA1WbaIbklv/IUN8Cz/NLJMI/VhEyIwk6GeasdueuMdwS9afs60eVNsxbRleYzwd55c5yRxE5ZOHl3WKV9YenCAH3YfGsHIu4M3EAl6KsOWpMp9HUeaylrwYwCfusMBLZ8Iz+WPUjRo7Z8l927bLnxzRlY5dWrV7uNvUESAbuU7BJLNr63yjmZECtYS1kL3puBxszXGW8MzqeOYpeJXT6nDrqK8OWIrjSfsS+bYYzgstk8hLYEMTN8eYYYSCfFToy/cx/b1K58excLVv04RNtjwI5oyzYZtnstto2XByDQZlY5SBHX6pXPSHbthzPNRncyzEM3JxOis5Nh3nB97zrj9cVzvDQnujzmyxFdaT4TvBzPJalbHouSuyTEW+dZJd07trGhsH0qdBxiaVFbr1EyqapdDfbj2x4DW+iReeqbAEj2V862gOpb32WN6EHK1i/j6RZDufI4KmuZlKYqxy6Xfw8tnQwzVp6WCdHZyTBjuIO3nPEOAjhhdye6jFFWJLqfZuZjbxEyBq8JETEQyB48x3j//r0d5cKynd1x5sIVgrkQmUlOSP4Wn0cRhaOANGCXGrRni8a2MnWmWQVXJkLVtCSAbvcSBVQsMM4G3a7+N9OAZLWKEGQvQ12ryzdu4SXkJH9S/GZwPnsiToYZhNVd4zaXMyEqORnGdjmvxhnvPGwHSHaiy4C8JNHt/ltQaZB8eYMAlDiyUMLkzWwsxTZ/g7Z2bWS8hGZWODsEyddsqMSfbMsLy5JobU2qSrFMoMmtKlHa2C48cmyt98J5CCS9PfDt/OgigfRDmyVl6t2SgtAUf0sae5stBJwMt5CZnAlR28lwy3YH65Ps5Ix3ENVruzvRbeG/KNE92ZpPUK/733FQyyZr1aoOJM9wGcyuTaUk38VwKVZ4DMF33MDWkDHSrE2fjr3sM9KqR7k2f8hMuTl/s8jDUB0n7qK2EEjynfr2Vi9bT8aOsax7Wzuqm5VvLiAKgYi1o3i5FgEnwwxikzMhmttF5GSYMWXtLWe8WsQmb+9ElzHQokRX+v0Z3uFJHiMQdjBzzrgfHh5++9vffvXVVyt+gcF6NnPRWOrUAgPJ65s8dcgJgZFPMCKK0YxD7aB+8KV9zTQYuhYu+7gNRG05WNAsvrTfvuCpw7cy4jZe0xeBqvfK4qEhChIVTuR25dAs7p6sQRrWjxdRsrFXbiHgZLiFDPWTMyEaOhlmzHfk1i5T5YU74+XxGX/XiS6D+apEl0nRglvlgQIBOtvwtC/fWw3GGnzJSy9qWlKLttElPiOo4sP0AUFl2oLsYeuI5AMEYTLiVm6AwDaVuvRK7kvpjCCF8lEsg6gELZTLiVvaXIilGDfwmu4IqOG0UOioeBSrg7PHWCUVpQVZL3HLoEbSHlZQUO+XtQgoNWECJ0OL3hJMiMJOhtZqHctKSlpwxusI72BRTnRbgK9LdE+2ppSs3wq4dXnHBbiVh2JV1Jsc+tRKO69ChtrVZ+sggnq9ZcMFCchiAKkBw93hzmuQyWOJSqvGTX4LS6Z8cI5nWLBqanfYGJMF7lq4duRBwiqIQQsEclmYnYoDrLKBEk98npozlpIyXmDf/1Dhd99J5fxkuAQT4khnWHAe/7xQE2e8C8HvPvQZy0TZzIlO7HVeyIf82IKlv28m5iG2QER+lz0wJBEGjwE+dORv/NNeQftLLu2MYs5qU8me+wcSCPuoYX/aGjuTz2RuBZLPuNxaojLWy5cvywfNTMS6ZrlAbWmtZq2pDboXeAkQf87vZHQfNCMQBB4fHzMNut9ixIxBt4bjfVTcngPMzAKxfbHm7r/FlF+WZFnNSS92OvOX7fKxy+qI5hlbL0SGSzAhZrJWs9Y8YkHvK8A6492MJ9ilYZfMkQk60QXoZdbLwZBP1qMOJ9asy2d4hRRORw/rCioxX6AjETwZUcbkeQnn3bVRaS/P3tIW6OS5SFRnX8ndej8NOZlbW6N0rM88xcEtc7dKh4POba1mrVmlQ1VjDhnIZ6q6DGg8OKUJZlRCC3I4YzN5KwSKKBFiu1Bma581IpKDW35Zi4BdPnZZ1copab8WGWa4bh4mBHZrNWvNEot4myoESsjKGa8K0mGN7dKwS+YMBZzoYlQPhnwItFYTa5b+HoBqQwj+97//nU21hiCbIZnDbD8YMFgfieTAIcjrMr+4wGa24j+4wHfrMxl2R2WOO7cqU/KM0cZeaEYgZgD7hEiK/eabbwgKMwcpscykHFv55s0bXDTYHbANvFyOgJPhFlYrMiFzcTLcMmhDfcxOzngNMM7QxYluywpLE13d+YxC8Pr1a3YdOGzhQ4Cyu6q1IwUiV+IPezRh744vB8oHaUZ3fSQ9SO4lE5PFqQscKq9kdNekRGBmSxLF2E0vESJtmLjMPe5Cnn3wTSGbDgUGjYfrUoOxmP6YsUoUBsPBhzNMn+Vfopu2we1xm6Tza5uggAfCNkGlXvLWnxhi8NxVgRsrBP7sZKj2XYUJUXg8GSpKt11wxrsZ+zrRbZlybaLr8i0rICDmtjS6BZbU269+1irAWPJh56m2b7I90qy2yTZtlVasLRPSbQkkQLSHaEDaa5pbI+brsZTV3JZJvfJ9g7txqqbSjviDjHKeEYNZ+KUiEKfZuK7ejQvSnpf04ltaE/sbS0DvxgVpj/XjW17TgMB560gXe1BYhQxjz9SJTMWEGP08IzZ41C11cca7GWuet0aUFoKCE50F5HjIlyS6xvMZqxlltvH4yDaqvFKCu2ROuolpoIbyLXn57jW9Ypk8S/gc2Z2NZQaz636ZSfz46jMfvt/MoCwAXkLrPnqVwK0TFYRkZpEcImAQ2wYL2svjZU6TL4fu+CyWk5DxFjlIwWfyS9Um87vTx8pwAs4D+ew29gYlCDgZbqGU8e2ZmZDpOBlu2fR4fcYrnPGOw3ueBCe6LWwzLj0/0fXJZyw0EpFTw3rmtIG8JQkQt7788kvbcavMP6JCiJwPktWBqQQ9eCRC5EMDIpu2sCY4edxSo2M9x9Z5aW0Tyctsu5tJQqqcm2fqFs6kbfhMm3pbvbbG2mrv9Q0IVDkA75hhFNZp7UCZB4+8vcb7ZrUyvf0WAuMXzipkuCgTYujxNt3yrtXrnfFWt6DqP35RONEp+GeEfAjHpv3zGVWab8iwF8vniy++INnQeimQh5TkM9oXKkGIPdIh6EcCRxkkOaRM0oDhgoEmvKyixQv155thW6PXnh1looHuhzNbOnv9AATYxYi/GsciZfGyTncTdfwqUHLrwbP70wKBHL+cE4ElyNCZcMt5MhtVW1361rO5aaOCvsJLpDnjlaDkbZzo1AfOC/lOzGdU+7dv3xKUkMBoDYXkoY1tQFmTGeb//v374K5cEiGxg0vui0ACJiqXSGmSc5mtMmOj3c2GYC6B9e3d85zbjuLlMQiwGOOkhWMZEpWSw5lCvyKG4HCGUKbqpwXGIOCj3B4CzoRJm/LTgiWLOtm3YyWbZTHndJSfF+WMl8fH7y6EwOpEV/17zW22id8JyQAnQ/CaGXu6lImEpLA1NPvB2oCUhh2jrZaT1F9IvlUIbG2NI6Rqs4Hoc+t8hpC0+8tmVXP0xs0IFOYe7969w/okHs3bqPHuOHwCgRBLxWdBzdPxjpcgsAQZOhMmfSPzLmiy/UmVw9RwxjvJgvcg1olOrHxqyDfifIZpEMqwDZ/ZpA8cmghYN35IUXajFnwFrhFeI3L69ttvA4F+2YBA5jlRyOwy6FYyw105UmvQzbtcjsDuqkRDWcgHD1JIXWwuRHpDPkNG7Sexl/vAnSjgTJg0tDyjM8leslffSrhl2EPEGa+v7VzabAisTnSb+Qy7qqQfW295NZihKp8hXlGWLGQrmsnLJ0TPvK+/RDbcAOMkXaryma08lpM3Mdkkk3I1jiPA6rNLTw5ScICSUIDRbd8tZYiiIAfd79hq5vWOwAAE7pkJ+Q3JjhHCAGOdMYQz3hmouszZEFiC6DbfNyPQzGyrN2DNPortlUdH3x+jS+EP71qBtrsd1Mu9ELD75bsyt/IZUtzCMHd3CG9wCQLBog500IOUg68U6tYG8st/WiBQxi8dgTMQcCY8A9VpZTrjTWsaV+xUBJYgunQ+Iz9aYjOE7khlhDO6frsm0yxQybbcCqCDLnJpOyYbeGWAQNWXZzjos/GoFXXeFrvb1OJ8Xjn/dGdPBNNzRHNQAXsIjs9wrHdc5kGVbrW7L5wqy87PhEzHbVpl03xjZ7w8Pqvc9UVRZalViC6dz8jJTNUcqtChcUa4zUaIXQol251+oij2cQs7lg9RKNCbWQSsNW09gWlVxm/77patM+w29gYdEdDcgwWI6XkLtPB8VXXIPGn0pwXcvgpX34KTYV88rbRLmBAFfLFYK3QvO+N1h3SAQCe680C+kOhy+UzfCeuyF7GZfMa+51bldraxFVI1kfjHlKq631Ljrb2ojO2C6QNm0rmxVN9vzuiBXqDAeZf8/5Of//znD9N8fvWrX413XbviBGo9i8O+3G04SIllimT9jebXr1+fZ1aXbBEY71F29HnKCzEhoI0nw3ksdbYmMTs5452N+QD5TnQC8upENy6fsQkGX5zI7M1bOs5s1sZebhtbIXFLW2N7UV/e0Qq5yfKWc5dPduuLTIS5fXcNrdUCg5ZrW9WSKeiTrKrjSY1BYAvtk0ZE7BbUHKSwf0FK08XKQh0CeEOCVDh98iXU5n9evfzx84c//CH5y+/ksdqG/7+RbFM4YnmzYboFBrXLqlzb22u5EBMCvrVaYNDbM83gGW3huRbjEb7Db0J0kFh5NM80+Uca0NEZsI/UKrCjXTJnTG0VmcsT3Q/RRw9SeCMoutleYTc2CFAygqztq3Sw5waUM0MEt+yIed2CjvlLK9aW873mubsVrxcahe7W6IpAlWkK0UClU+XHanDulJydqjG4ABNByrGep9ZY2GW+qCF2p9A2dPx7hjiMPG/O8BxRkomINVGbUfRpRxk+lDYUpF7acEumzO4MU26bbEmvwbpZv3UyFANhXwuLljFNiQVlRWgvLeBCJd1r29hVedIQtSrdTHuLrdhxOcaTNyOgO3wD5WUW7IXt2kiZ+QynGq+VLkMKTnRi/dWJ7knsxLoDivvGd9tq7M5xfjEEgBY+MEQrJKuPEnmUq6rhC92rRswPocoEhXyvqe5aZHQWhRDRTLtoARrFxN3naE0PM3aX7wKTCCRNLJXNT4hYJsYlZ8CFNLVIKtNWiTeKkzOETQg1X8VjqWdoCnzsg59KCQhOcrlLdLNLHlu0oRr3UgYICnHLOWssLDqFQnxil0YCvnQGE4Kek+F5LpQ0pVQuwXiSk/BXfE/2icSf8/rDder2uG5fhC/Ryq7owoVcMmtFKSiU9J2hjYVFp1CIT3J1jCS6RD4joQMz4VHdC1/dBkBsPihhUSmIFApxFD0tj9O3XHmdcu2I+SHsRGw532uqu7JrYpUvhMgSpe2eJ83muVvTk5A3y/GOVQgEq1UNjTmq5NjGMSdCiEg+I2fQhMFmKaqMOj/TgeVRw3IXcxfFZNbaq1fhKt2cDJMWVGdQJ6dQ8ngazIQo72SYtGCXyqUZT7aqA6dVf2bhZyDSbW7ak35kWtbeukorJ7qkpZYmukTQbx/S9vmdnHxJpQ1QgrUUdw/4Yre9lWB5nFVnb+XLVsMjoVgwijJFUAiaHbwk7oFfxGpEXQB4UKDtjgMEynNZQmfJLD8ZNdrhmstWyb4INKt0Dx2D1apWIIZrnr59cKpA3Bs/b5a51RFPZogttwxmh2JWjt2jQYi91aV8lW5OhknzrcKEKK+rhoKTYdKazZUBJyjU8zOe5NVBeAOp6hSCWwFENvrfIsygS8nlhVo50SUNtDTRhY/hYDL5lD0JR1Bp139+wUhH256Vhs8FAjOXyNfFSSHTMrhlB+14KmWVseVg9COX8FGcOfCqzBGZQd8AVSayC1EyxS/JgoKhCy+FExXhwl7e7DgCduEo/lj/iOSkzCCXOCJf+8pAGbe0mpBQaUcp6HxLVkTQd/fyQt3srHdX+u5EtIGFy5a1wfHC2WQ4PxOCoZPhcUfKSLCrQ914CcaT/RH0t7Ozvz6aD8/sNjc+ZoUcKV+olTWlE5014rpEFwb98ebokVyc7EiXAWE3zxuLWrJsnQy+GJPPoJhyE4WkYg2VVqYtN4ja6hLbi4E6Lk7GDSwiE8kwGg5jJyvlTNS4NbXyeqshblbe0VseRCBYONia9V6yzDPjWmuK8/T1Zx1aWDvjyZCPKMDf2IF1H4Epo7OK7VK4ULfApl2mgxBFMij0ko+cs8kw9kzmkvGf8UwICFZJJ8OO3iWigtWBAyzBeKJ27A+Fpy52m7sjG1+rVWDKXq4S8Jte9pKPHCc6QEgSXRi7W/9WS7Tt9zckM4GWKDAmn2FcjU4YFKSoOf5RAIPCcckqIc6kZawjWagK10J83hKHd9I4udL6KqNaacHGnQe3ylSmFwoRCHwbByjsuNXM8pQI77Ue7YiEoQjPnz9bMox9mMchk+WTiWjtiOXly3VzMtwy1uRMiNpOhlu261W/IuNJag1ZWRCCgJ5Le9eW6aiz3nr02/aF5cu1cqLbstSiRPdTdVMp2GACb+OSvzzXmR5EWf7fJPhRcyVWnAY55X0DlcZckhjoJgSFFy9e1I7Lr6eDVUkvwAmaMXrDiIEQe0kK+vj4aGuOlP/0pz9hQcUHUcwUne0QTB8nsefXNGMvh5Z9pxZPxCqGVnEDrxmDACv9yy+/PDhW4C3dl4aox64qBGUzllhtfF4r7ZNPKiG045NV+bZwuW5grmvKydCaZnImRFU1HGUnQ2u7M8qrMB56QnekIhYEHs16ya1MhGaZsKNTXa6VE506QFBYlehsfmapUFN5XQPylN3djGSREMUqOsS4dojdsl05CGER7nbRBsFK0/qSgg3E87u2W9ICzRWBkkLVNK0CduPEDgRT2GbHy2zeBPAynPARyse3uIvpM1s+x1VSCXimzn3MiDq0F+xiZwl0AUStSWGXcLqMGAuxZIiDxQ0urDlbNyfDjHFnZkLUdjLM2K7LrZthvPKJWKc6m5BHauVEl1kRKxLdf71vpsExOYydJ1a3Do3D0YAolnoiGPnQl0rbjGCXW1ZOYdlGM1WBvo2qKRcOp81UeQpaWV5gslbzqnLVNK1K+Bw4B2PJRGyzXmWsrCgFg9pLPOFs1tMZ2diuLRFVUV5oQEAXXUfw1Zea10XDRIIuSoYo03FqwShtlwN002VOoUHJmyfDCZkQMzkZNvhqbZfbYDzrKkR0GRDKW2aEFN4qH6u8ZX5oJ7o8PmsR3X+9byYPIZbr27dvNaSg8OrVK8JTJsbZCwU+9qTStpQyETZ78/ZlpLhNYQ3xemFLmlU1jsUStci8kPPx48fnz5/HbQprQEDXyVYXQXLrbmE9Z8RYDbTJLVGbcQkBsdSReCIzNC/YkKuAEh9LKNIFzwFDPs+ePcsI6XvLzpSh+wp3aeUI4HXljfMtcWO8ixWEY+dbnnfX+pVGMOcNVyV5gG4sJdY4WjkZJk0zIROip3UMJ8Ok4TpWLs14sroFjbyrWKc6mwnHa+VEl18RixGdTc4wLZEEDzBbGZSJM4iYaRl4Nik+NaxwGgRdai+tZMrl3a1hGnZ2SQlUQkP3cj3PbikAnj0K8mE6+Rw3erO21lvyrts8hHfMIMBKYdXwHMq0qb1FGkMyw3qs7dixPQooG1zo3skZDdDNyTCJ/Fbl/xPhf75kuNVmQL2T4QCQb4Px7Gtdeae12U5fno+NNV4rJ7rYCpmayYnuSUb1q25xAqCRRHM+07bwdDmR1101/ePjojwAHpczvwQSGHUV3GZ+hV3DJRDgAa9+RfIwlc7DdHMynMruu8o4Ge5C5A0EAd4NKec3u3tCx/MwvEorJ7rzbHqG5AzR/UTdep6C3WSyLp7XkN/Xsg2sEFufL2sqRdAQCMx3nOouyrdNf6pZlChjN1fUdiUdvY0jkEGAXSi9m19Kn378aOMBhWG66YJyMhxg1uNDOBkex/BOJJRzCC/ea/hI3H/qm0SGEtgAAAffSURBVORXaeVEt5bbZ4huxnzGnm+W5zO2JQcUbQvPvq/f8e3Yke4iaZjdUxk5+uCx1EZYPPid38Ga+HC3hED5k5VnvByHDpv+MN2cDIfZtMtAToZdYLwHIUGwlJlyOdtkhBTeukorJ7pCA03SLEN0M+YzfMddM2YQ/PDhQwmOduFZBy3pq23s0LyxpvULFQSH/KbyQtPJqMrWkb5702zxjHy/dcMI4DwvX758eHj47LPP4pNYSyaZpQQ1sXmZadAG4CS6ORm2me+SXk6Gl8B+A4Pm6auQCbvjMFIrJ7ru5jtP4A7RnfF+23GZdhURqpYI1F1SjiYIMkq6JNvYTYK2L+EkxQ6rlFSQQH/YiFcNpEkve+RX6eDjrogA/GAPMHEkOwtNkoWU7a2gLA9dGCOojy+RKcfO+CrbS3EDrRmvmw4dF5wMY0zmrHEynNMuc2olP2kg/EastaVkwEUlRIeocq4Lxj1Vq2Cs4NKJLgBk2ss80T2ZX++S/MTmP8eTEN3sJ0eaFp+kYkJA9xDfM1PdA+B9yiQaXukIJBEIjl7JNGwzXf75fEaE1O62iMwMR43Xzc49LisaToYxOJPUOBlOYohV1NA3dqCjTD6jsSPNyoMK3Vne5boArlO1CsaKL53oYkxmq9klunnzGVRnCcmSCDZQA5RpqUsoCE2CloWXCNTt28xqL5Q2spkEQ/kN4JH6nDeW7uWwR37eKC75JhFQ5xF6sWuczUXWPh+5xd8kAtIM2oErkg1sJfJVmhSQbxvY8mDd7NDJspNhEpapKtVnnAynssu0ytjjiK0dGZvMwFr5GExnWsV12ksK52kVDJS8dKJLwjJV5S7RpZ/Wk8xBggaJAFhOydCBNaDJTGF4UTI73SpAZkn7GdqADxkgoVISqBk07KUDRteIEyfpJdbl3AkC+tBlvdjDPU1mKOgL3PHugJADHljoezqczWqoTKKtjcfoltQhqHQyDACZ6tLJcCpzrKKMHkfEAQPxQ5DMQFyZI2U7ZaWvEq6zHaV8klbxQMkaJ7okLJNUlhDd1PkMOLK0NLDgAY/DMSvBl2AC79e4lnJf3HXcwpXcd/QGaZK88reh71pdlG3vYbJrmWYVbcWFhFJ4BvMRMtEsBebRjRIa/9jkO/iHLjyqIYeqXQMVpY/5jOsO1q3EZE6GJShd0sbJ8BLYb2BQ+UYfjATpwWxCcRpTQVAaXNFG467diVdxXSztJK3igZI1TnRJWGaoLCG62fMZwZGVpl6uAYEUWHLMs3yxlRsGmbKe+VsVu5QP0bEl2R2AEGx1lDmnKJxBTA9vzqmha7UEAuxTSHIi7sTfgElY9TzUgzYQUcMGB8tTGAxpyGQs/mZQGqlbRg295WSoUExVcDKcyhzLKQPPxJEVNAhf8VFihLXKp0bHKq6LJZ+hVTxKssaJLgnL5ZWFRLdGPiNoEl4wK+IA+ciOwqlAs65kSbM+Tx3ooHCQkagLKjkoavLuOlOSzJuf7OS2uA31eIDBKnwy09E2uF+mWfmt3XxGROm4GcnappduW2M5GW4hc1W9k+FVyN/euMKBlgaJrzSfIcNpnnIh1yXln6dVcjipdKLLgHPJrXKiWymfuQRKVrKsarz8EgV2B8XYcsI7rYa7UyhvML85yufiLe8TAfJwKGXF1Tr/6nMyvM815bPujoC+eQVZ2S8ZVg3Uneu6aLU7BSe6XYhGNig3h+cz+3aRJTTtgQAvvMI4mHx/Jou3IARkpnw4oFt8Kq7+/SJAcIAP263QhbBwMpzEWE6GkxhiOTXIMSAfznUzmnP3Pw/aHz9VL5sFMsu5bqRWgZLJSye6JCzjK6uIzvOZfQPpnh/HIJT3O4xtgUocDY8d84LR4DtSSgj2HjK3C/D1IUchgAPjyaNG6zyOk2FnQJvEORk2weadfoB8JEvhL160hYj9Uk3z4QzCC7lusFZbs7b1TnQWjavKtUTn+UyRpSZ37qI5rNyo1q1XnqvrfssIwCQkMzy/152kk+G1tnMyvBb/dUfXrW5JabZec+D0RnOeI0xVyHWDtSo3nxNdOVZntGwgOs9nSg2hzn1khZcO5u0MAo68AcOLayNADEGsAFMvPQ1fkleZz5G/CvkbGNceg8BCJBLxpHjTTN6DoMHBF1IKuW6wVvGUMzW+3DLgnHqrDXnPZyqMAsSy9ib/ubOKKa3QVH7t4B7eqVvBGq5jOwISK9zGhoiTYbsfHOjpZHgAvHvvat8iw5FiOCAocbDjyUw5143UKp7ybo0T3S5EZzRoI7oHVMF3/VOOwFdffcU35F69elXexVseQeCbb76huwN+BEPvezkCnz594jumPOb5PH369HJ9uijgZNgFxnIhToblWHnLAIF3796xmcLxC5uDZBEBC3348IFKwnd6UeD0JmgQSMtcVnHdMK0yCu/ecqLbhahvgzai83ymrxVcmiPgCDgCIQLygOc1M95Nf/HiRXjbrx0BR8AROB+Bly9fQkFsrPCzqPyVjIXYkQxHvjYj2c7j42OzLg1cN0Cr5ul4x4UQ8HxmIWO5qo6AI7AkAmzvEUCw5XkkUFhy5q60I+AIzITAmzdvyF7kHMbqxRs+cFR8bmPblJTbuO5srUo09zarI+D5zOoWdP0dAUdgAQQ+fvz4/PnzBRR1FR0BR+DWEeDtMv0dMzIZPs+ePes16WauO1WrXrNzOdMi8H+fMAal/fx/ggAAAABJRU5ErkJggg=="/>
  <p:tag name="POWERPOINTLATEX_PIXELSPEREMHEIGHT#535F30285C6D61746862667B727D2C5C626D7B5C74686574617D2920263D2620575F7B782C787D285C6D61746862667B727D2C5C626D7B5C74686574617D29202D20575F7B792C797D285C6D61746862667B727D2C5C626D7B5C74686574617D29" val="75"/>
  <p:tag name="POWERPOINTLATEX_BASELINEOFFSET#535F30285C6D61746862667B727D2C5C626D7B5C74686574617D2920263D2620575F7B782C787D285C6D61746862667B727D2C5C626D7B5C74686574617D29202D20575F7B792C797D285C6D61746862667B727D2C5C626D7B5C74686574617D29" val="22"/>
  <p:tag name="POWERPOINTLATEX_REFCOUNTER#535F30285C6D61746862667B727D2C5C626D7B5C74686574617D2920263D2620575F7B782C787D285C6D61746862667B727D2C5C626D7B5C74686574617D29202D20575F7B792C797D285C6D61746862667B727D2C5C626D7B5C74686574617D29" val="3"/>
  <p:tag name="POWERPOINTLATEX_CACHECONTENT#535F31285C6D61746862667B727D2C5C626D7B5C74686574617D2920263D2620575F7B782C787D285C6D61746862667B727D2C5C626D7B5C74686574617D29202D20575F7B792C797D285C6D61746862667B727D2C5C626D7B5C74686574617D29" val="iVBORw0KGgoAAAANSUhEUgAABEUAAABOCAIAAABJ8T8/AAAgAElEQVR4Ae2dPdodObHHbS65IZvMsAIzK/B1OJFhBS+zgoEVGK9g8AqMMzIzGdmMVwBeAcwOcEY29wd6bj01+mqp9dHSOXWC91GrpVLpX6V/V0l9zvv4hx9+eGSfYgQ+fvz4v//9vH//vriTNWxC4PPPP6f/d9999+TJkyZB1tkQMAT6IWBk2A/LUklGhqVIWTtDoBMCRnSdgKwQc47oflIxwt03fffuHbkMMPzud7+7ezDmAQDaf//733/1q19BK/NGtZEMAUMgjYCRYRqbgXeMDAeCa6INgQABI7oAkhkV54juf/7whz/M0G7/MXDr3/72t//+97//+te/Pn/+fP8JbTMDMpnHjx//5S9/+fOf//zFF1989tln26huihoCt4iAkeFVVjUyvAp5G/cOETCiu8ro54jusb1vVmIw59a0/NOf/vTw8FDSxdo4BL7//vt//vOfroyPnn5n7MsvvwT8n/3sZ7x49uzZM4PXEDAELkHAyPAc7L2YkNGNDM+ZwHoZAuUIGNGVY6VbXkl05DMdP7wXxIEPL2URd8oMKVPjzo9SY/3rX/8i2P31r3+danBhPWG0mwtTu1CNjYbGmoCGNbUbOAx/8Ytf4AlkOCem4172QyZudqK7dTEEDIFGBIwMqwAcxIToYGRYZQhrbAhUIWBEVwXXIkTX53zm06dPmP+Pf/yj7MRLMuMVCGdp9vLlS6/+xYsX7LvzQtfbt2+9W9deuq+CYS2eH99+++21yqw/Op6AffmAWF5bshryw6rjGoTjP0gm9bWfB8jD2/eu2w92Ml0glZGPaeQu5dTLmXzhj7y0VqbLZp8+fSpDhAXZV+MWDsMnbEMNo+NLtq6j4EQrjQyjsEQrhzIhIxoZRmHvVWmM1wvJHeUY0ZVbbS2iq0rCoo3JZPQ2PDkJNXoHnTJffiB+lcCCnXsiCZFGFwcfHaVyhQJKuqnxVyu8gm4L6kAa4+DSi4Hcw6UuGF3XU8YftJ+UzEhiZcLQkvbWpgsCoVk9U6YusVdKgdMyDw/3Qk9LqUe9OVLKQF69kaEHSOZyAhMyupFhxgSNt06zkzFeI/KXdzeiKzfBakT3qFz1sCWBBdGAixVY/2y3Hwb9kvwQ5rrGICLRxmGkEuowtEZmRz42dKDdhWtPEGu6UxQ9NbIX7znBZa3RyY7cEPb6n8Z2aBkb8Zzmw0IAds+IYnHq2ZtgRbvG+WRVy8SmKZkkvdyFN0pkOhAgFqdqSqzT08k8pKyhwG4k3MiwxFgzmRB9jAxLjHKijWYnY7wTAO7bxYiuxHZrEt35fEbHpkSuTK8EBdoQQNCeGIhtVEIKCYYIXAolzGkmiRZ6zhlx01G0J4g1iWujkaK2uGuMM1RNHLG4iuubj5irxFrjcgRCI2IOLF4uIWwpkZmzrPtLZdiyqkbYxgkkk2FdV0mwxiBgZFjiBpOZEJWMDEvs0t7GGK8dwy0kGNGVmGlZojuZz+j5nIhjhIX1puwJOSXQn2tDeia6ladq58bautcJopdsRCLX2pMWGbQ2F9oa6nWU5/RDbCeFxtxSHiQikEKXKXOm5GSyohuV7KLPdkKMDEtMJqSkHTj/UGtnQhSTcY0MS8x0ro0x3jnc9uplRFdiLyGcBYnuTMTQmMw4yEKCAKYSNOe0kTPH2lB7jnqLjBL17MPHKs94vRIoE2iS4lZNygxUBVffxuHixYhUtowSldkiUPqKZEtmBJOqgq21Q7guZEJ0MwMdGqixgXCIfnIZ4zWiulp3W0eHFlmc6KrzGZ3CErnWhqEaL/EexxHrHIMIeZ2Is/UEb7us01pheRA7tGN0SdS+BWQ2utC7WPVicSmMeLof+lIJCO5NtloHK5F8D21soR1a+VomRD2z0aGNGhsY4zUCuH53W0SHNlqf6KrzGZ2ENO536rh2qS/PyGsA+bcFDs1/ww3gd1IXiWWlgE0PZy3EIb0oHJ7qhGLNTCEm02q07VwZs7aMHvWKRpno4/ZfTnhXy1xuqa+tsrw1V2BCNDQz5c3UftcYrx3DlSXYCspbZwuiq8tndAbSHusTaghHtEvLG6P8rp5jl+3h8qE3aqnTWjEilSVTiEauCGHBlHSXNmYpgWJ+QYwuhfY3M0WUFNrzGfdyY7uc+QivMKItsUMrrMCEKGmWOrRUYwMhJSkY4zVCuk53Wz6HttiC6H4ii/OwwP/N0b9BpMuHfaMN+Kd4sscfBSvaa3QlJOWGQKX8v+0brcmy8l+/fh3NSQS6c5pHZWZE8btz4j+NQ2dGsVtRBGQ3K3r3ROX3338f9iLFDSvLaz58+MCDipQm9T89y0XdZ0tZVkaGUQdYhAnRzcgwaqCOlcZ4HcFcTZQRXd4iuxBdRT5DZCDhBXHks2fP8hCU3OU9ENdskXyGAEhOjdzObsks7qoNcacsfj1xLNgYNfL6ohZ4WH7y5AlPcdeM37Ai3z7sYg16IdD96R7dH6l1CW92OCpMFf3lNK+lXYYIGBmGmOiadZgQrYwMtWlGlI3xRqC6gkwjurwVNiK6unxGpi15iNS0FGCKRU5CJPQhDHp4eGiZ1K32TaV5qfpyHCSTLO8iQTCZtj4yLpdgLXsh0JJ78ESRX1Xupc+7d+848cNDCPV6ybwrOUaGeXOnGC9Vn5em755gQrobGWoMJ5SN8SaAPGEII7o8yClCS9Xnpem73YmuNJ8hRdOrt+9xSl9pGq+qMnOUoEo2/qsk3Hxj4s7oW2FV6V9UAtCdcG4OCWXbTFjp5q2wwgSxuKeGHN569SWXhGII7LhL4l6OxTdevXpVooC18RAwMvQA8S5XY0LUMzL0bNT30hivL56LSDOiyxtiL6IrzWdSMWgei8K7i+Qzksyg9iIqFQI4rVkqI78w/RNLkQ59/PhxGhR3PlDH3IODFPZKXErjoXqadkhuya8sxfXwLL80MsxjtSATorCRYd5qLXeN8VrQW7avEV3eNHsRXWk+4+2dn44zotgJC0fvTqvULyxdGKBPm2/tQMSdnhuIBHnVQWoyhb7Ooy2lLZhRwG6NQCDlG/mx9EGKHLXluxzeZcuNb87AKi9fvjxsbA2iCOilpJdYtPG9Va7JhFhBW0pb8N4MNGe+xnhzcB46il4mevkMHXQX4dsRXWk+o182wxje5WnzENoSxKzw5RliIJkUOzH2zn1oU73y9V0sWPXjEOceA3pEXdbJsN5r0W2sPAGBc2Z1BynOtXrlMy67tsOZ00Y3MsxDtyYTorORYd5wfe8a4/XFc740I7o85tsRXWk+470czyWpWx6LkrskxKnzrJLuHdvoUFg/FToOsbWo1GuUTKpqV4P9+HOPgRR6ZJ7yJgCS7ZWzFFB967usETlISf0ynmwxlCuPo7KWSWmqcuxy+ffQ0sgwY+VlmRCdjQwzhmu8ZYzXCOCC3Y3oMkbZkeh+mpmPvkXI6L0mRMRAINt4jvH+/Xs9yoVlPbt25sIVvLkQmbmckPwtPI8iCkcB14BdatBeLRpLZepMswquTIQqaYkH3eElCohYYFwNukP9b6YByWoVIbi9DHGtLt+4hZeQE/1J8ZvBefREjAwzCIu7hm0uZ0JUMjIM7TKuxhhvHLYTJBvRZUDekugO/y2oaxB9eYMAlDiyUMLizXQsxTb/CW312sh4Cc20cHYIoq/ZUIk/6ZYXll2ilZpUlWKZQJNbVaKksV545NhSb4VxCES93fPt/OhOAumHNIvKlLslBUdT/C1pbG1SCBgZppBZnAlR28gwZbvG+ig7GeM1onptdyO6FP6bEt2j1Hy8etn/DoNaNlmrVrUneYVLb3bnVIryXQiXYIXHEHyHDXQNGSPNzunTsZd+Rmr1KNfmD5kpn87fNPIwVMeJm6gUAlG+E99O9dL1ZOwYS7u3tqO4WfnmAqIQiFg9ipVrETAyzCC2OBOiuV5ERoYZU9beMsarRWzx9kZ0GQNtSnSl35/hHZ7oMQJhBzPnjPvx48e/+c1v3rx5s+MXGLRnMxeJpYYWGMi9vslTh5wQGPl4I6IYzTjU9uonX+rXTL2ha+HSj1tPVMrBvGbhpf72BU8dvpURtrGavghUvVcWDg1RkKhwIncoh2Zh92gN0rB+uIiija0yhYCRYQoZ6hdnQjQ0MsyYr+XWIVPlhRvj5fGZf9eILoP5rkSXSdG8W+WBAgE62/C0L99b9caafMlLL2JaUotzo7v4jKCKD9MHBJGpC24PW0YkHyAIcyOmcgMEnlOpS6/ovpTMCFIoH0UziEiQQrmcsKXOhViKYQOr6Y6AGE4KhY6KR7E6OHsMVRJRUnDrJWzp1bi0hxXk1dtlLQJCTZjAyFCjtwUTorCRobZax7KQkhSM8TrCO1mUEV0K8H2J7lFqStH6VMAtyzsswK08FKui3ujQQyv1vAoZ6lCf1EEE9XJLhwsuIAsBpAYMD4cb1yCTxxKVVo0b/RaWm3LjHEdYsGpqd9gYk3nuWrh23IOEVRCC5gnksjA7dQ6wywZKOPF1akYsJWE8z77/ocLvvnOV65PhFkyII42w4Dr+eaEmxngXgt996BHLRNjMiM7Za1zIh/zQgqW/b+bMQ2yBiPwuu2dIIgweA3zoyN/wp7289pdc6hmFnHVOJX3u70kg7KOG/Wlt7Ew+k7nlSR5xmVqibqwXL16UD5qZiHbNcoHSUltNW1MadC/wEiD+nN/J6D5oRiAIPDw8ZBp0v8WIGYOmhuN9VNyeA8zMAtF9sebhv8V0vyzJslqTXvR01i/r5aOXVYvmGVtvRIZbMCFm0lbT1myxoPV1wBrj3Ywn6KWhl0zLBI3oPPQy66Ux5HPrUYZz1qzLZ3iFFE5HD+0KIjFfoCMRPBlRxuR5CePu6qi0l2entAU691wkqtOv5KbeT0NO5lZqlI71mac4uGXuVunQ6NzaatqaVTpUNeaQgXymqsuExpNTGm9GJbTgDmd0Jq+FQBElQnQXymzts0acZO+WXdYioJePXla1ckra70WGGa5bhwmBXVtNW7PEItamCoESsjLGq4J0WmO9NPSSGaGAEV2IamPIh0BtNWfN0t8DEG0Iwf/2t7+xqXYiyGZI5rDaDwZM1sdFcuDg5XWZX1xgM1vwn1zgu/WZDLujMu3OLcqUPGOksRVOIxAygH5CRMV+8803BIWZg5RQZlSOrnz9+jUu6u0O6AZWLkfAyDCF1Y5MyFyMDFMGPVEfspMx3gkYV+hiRJeywtZEV3c+IxC8evWKXQcOW/gQoByuaulIgciV+EMfTei788ue8l6a0V0flx5E95KJycLUBQ51r2R016REYGZLEsXYTS8R4towcTf3sAt5duObQjod8gwaDtelBmMx/TljlSgMhpMPZ5g+y79EN2mD2+M2UeeXNl4BD4RtvEq55K0/Z4jJcxcFbqzg+bORodh3FyZE4flkKCjddsEY72bsa0SXMuXeRNflW1ZAQMytaTQFlqvXX/08pwDuyKD8Pddd9/Lsp281llMgENKlJBMg6kM0IGWDLdV4Qj2WSs2C1KtKgTBVE8nt/jDOiFVzvKvGYZqN62YQcO15SS/TJvQ3lsBhe6yfaWO3yhEYt45ksXuFXcgw9EyZyFJMiK3HGbHckW6ypTHezZh13BoRWvAKRnQakPaQL0p01e+baZ2kzDYee6jffvstYxCRs//KTobcDQvENC3/JIS+RDl82JoNhdfWzD+RR/OUknz1+R//+AeLjQ+KASnvoaUaT6hPnagwdGYWUcWYUbSeykyqk+qSr598mpxX5n7uZrzFHaTgM/mDFJ3MH+KGlWESnGf0McKhJjfTwMgwZcqMb6/MhEzHyDBl0/b6jFcY47XDO06CEV0K24xLr090J983S2FBPRE5HwqsZ3IbtjSiAHHrq6++ysiJ3nIcQRrjHRdGGxdWdhRVOGI+2UPIOvFZJgmpcm6eqSmc2bdwDlOIXkmz1Fglfa1NIQJVDsAeB0YJNzgPx8o8eJCJ83TZ1DhU404azF84u5DhpkyI38636a0uFmO8m7Hs/EVhRCfOMyLkc0TXP58RpfmGDHuxfL788svwl6Cq8hmiYcIanij0mu+IMqNehSpa7DXoCTmZMzQ8surgKBMNdD+cOTFT69ILAXYcwq/G8XvKMABHzIeJOn7laZJa74c/LeDJscs1EdiCDI0JU86T2ahKdelbz4lu43cvG/UxxmsE8E66G9GJoceFfAPzGdH+7du3BCWkIlJDIXpooxsQA4UeQA0d+eiWVh6EQAbnw80GTyXP+vruOOfWo1h5DgLsO4RJC8cyJColhzOFfkUMweEMoQx/58zLRrlnBIwJo9bnpwVLFnW0b8dKNstCzukoPy/KGC+Pj93dCIHdiW5GPoM5eSfEi2gzwDnzEwBJPkOUw4dLdmL4B46HfRd3oAvJtwqZ1NY4QsQ0JQKJPlPnM4Sk3V82K1HJ2rQjwJIsEfLu3TusT9xzehuV3XGvL3wCCXDmE54FlahkbdZBYAsyNCaMOkzmXdBo+0GV0YxixFjGeCNQvROZRnTO0ENDvkn5DOEI2/BeSpP3Y15n4tvw+TZ2dygCmcdVIbM79VLJDHd5B2noFEz4OARKcglSWTKZxoMUUhedz5DekM+QUfMu67jZmWRDQBAwJhQodMEdzmSSPd14UBlumfYQMcYbZEQTuwgCuxNdMp9hV5X04/37972Ars1neo1rckYgUJXPpPJYjuDsfaER1rlQpvfuhztIwQFKQgHULtnEIooihHKx1IUztaENARC4ZyZkz7FjhLCpOxnjbWo4U7sKgS2ILvl7zQSamW31KiBcY/ZRdK8qdHRHK6+AgN4vP9Qnlc+Q4haGuYdDWINLEPAWtaeDHKQ0vlKoN4DLf1rAU8YuDYERCBgTjkB1WZnGeMuaxhQbisAWRBfPZ9yPlgxNOYYKr7LrOppUqX1h46ovz3DQp+NRrfa4LXazqcZ5XDn/dGdPBNNzRNOogD4Ex2c41muX2ajSrXa3hVNl2fWZkOmYTatsmm9sjJfHZ5e7tiiqLLUL0cXzGXcyUzWHKnRoPFR4lTKER1XtrXEVAqnDGQLTqoy/alA79qmCq2NjyT04SMH0vNpe9bveaJJ50rifFiBNMvt2NJkWZWSo0ehbvoQJmYItlr529KQZ43mAbHFpRDfOTBcSXS6f6TthWfZO7Dr5jDfNzL8a8Fre/GVqL6rcdoAZdW7YhKi0I4Dzf/KO/3/y85///PEyn1/+8pfzXTd8KshZHPbl7omDlFCm8xP5jeZXr1519BwTlUFgvkdllLnw1kZMCErzyfBC00weOmQnY7zJJhgxnBGdQ3V3opuXz+hv4/DFiXF787Xu7u0H28NAAEw5tzQ4LPCLutE2hLl9dw211TyDRhVor2QK8iRrl9YuAQRSaLcLT0lIQc1BCvsXpDRdrOyowwF+IkFKKe/Vky+hNv/8l1+E5/P73/+e1269NlySx0ob/v9GtE3Yq7Fmmm6eQfWyapzC1t03YkJw1lbzDLq1FVZQPoXnXoxH+A6/OaKDxMqjeab55s0b6GiELWZq5dlRL5kRU9tF5vZE90PwkYMU3ggKbp6v0BsbBCinBenDgV4aam9r0c2blBary16zZS9T8Xoh7HTXRhcEsGD3KaPSUPmhwpw7RWcnakwuwESQcqjn0BoNu5svaji7Uzg3dPjrqziMe96M8BynJBNx1kRtRpGnHWX40LWh4OpdG265KbM7w5TPTbak12TdtN8aGToDYV8Ni5QxTYkF3YqQXlLAhUq617bRq3LQELUq3Ux7ja2z43aM596MgO7wDZR3s2Av7NBGwswjnGq+VrIMKRjROevvTnSPQieWHVDcN7x7rkbvHDcuBrqLIxY+Tg51lvAFyb1kMqjo6RUO9VmngUZGZlEIEc2kixSgUdZM9wlqr4AZu8s3gVEEoiZ2laefEKFMjEvOgAtJahFV5lwl3uicnCF0Qij5Kh5LPUNT4KMf/FS6gGCQy12im17y2OIcqmEvYQCvELZcs0bDIlMoxCd0aSTgSyOYEPSMDMe5UNSUrnILxnM5CX+d77l9IufPef3hOnF7XLcvwpdopVd04UIumbWg5BVK+q7QRsMiUyjEJ7o6ZhJdJJ9xoQMz4VHdC1/ZBkBsY1CiyboQ5cNZyJRRr5dMBhVv8AqH+qzTwO2aePqXQKSJUnfPk+bpiWuvICE/Lcc6ViGANbVxpYw5quToxniXyHEFCJHCiJxBEgadpYgy4vxMB5ZHDc1dzN0p5pSUXr0KV+lmZBi1oDiDds4FmRDljQyjFuxSuTXjua1qz2nFn1n4GYhkm5v2pB+ZlrW3rtLKiC5qqa2JLpLP6Ie0fn5HJ19SqQMUby2VdPfaaLJul+aEaw1bQjFPVWEKr+A1a7wk7oFfnNWIuvomDDiAp3whnUWz/GjU2Dh9110r2ReBLurdqpDU010fdNTOXT84xay4N35eK+qwvdsXTLmlNzsU0wL1Hg166ltdylfpZmQYNd8uTIjysmooGBlGrXm60uMEgXp9xnM7jF54A6nKFLxbHkQ6+k8Rptel5PJCrYzoogbamuj8x7A3mXzKHoXDq9TrP79gvI6pS4TICuyVz2glO55KiZ5eITW1E/XwUZg58KrMCVGpLhpwN5FDiKIpft9NHa2t40QBWd+y8lAE9MIR/LF+y6BRmV4u0SJf+rqBMm6pNSGhko6uIPOlcLgivL6HlxfqpmfdcV4aLl0+hKK8wWgyXJ8JwcrIsNxhTrTUq0PceAvGc/sj6K9nrX99NB+e6W1ufEwLaSlfqJU2pRGdNuK+ROfnM+HmaEsuTnYky4Cwm+eNRu1cWWPdK59BMeEmCucUC3tpmboctjxdE9qLgTouThTTy15mkWE0HEaaSSETNZ6eu3TUGuJmUm+F0Qh4Cwdzs94bl7m2pvOfvv4smDgmyXiy3sALHVj2EZgyOovYLoULdfNs2mU6CBEq8Aq95CNnNBmGnslcMv4znwkBQStpZNjRu5wob3XgAFswnlM79IfCUxe9zd2Rja/VyjNlL1fx+E0ue8lHjhEdIESJzo/dtX+LJc7t949IZpjGiHwGsRKdMGuQoqb9IwB6hXbJIkGjoUdpyUJFuBTC85YwvHONoyutrzKilRR03Nm4VSYyrVCIgPY6yjhAYcdUM81TTniv9ahHJAxFeP78WZNh6MM8Dpksn0xEq0csL1+um5FhyliLMyFqGxmmbNer3pGS/IUBGiVPYDyXWnuqegE9l6mJ0FHmm3r0p/pm6i/XyoguZZ1Nie6n4qauoJcW3sYlf3muMz2Isvy/SfCj5kKsOA1yyvt6Ks25JDGQTQgKz58/rx2XX08Hq5JegOM1Y/QTI3pC9CUp6MPDg65pKX/99ddYUPBBFDNFZz0E08dJ9Pk1zdjLoWXfqYUT0YqhVdjAauYgwEr/6quvGsfyvKX70nDqsasKQemMJVQbn5dK/eRzlRBa+2RFvi5crhuYy5oyMtSmWZwJUVUMR9nIUNtuRHkXxkNP6I5URIPAo1kuuZWJ0DQTdnSqy7UyohMH8Aq7Ep3OzzQVSiova8A9ZQ83I1kkRLGCDjGuHqK9rJcTS7RdoJOgA/H8rm1qRL3mZfqFhdMT0RsneiyYIqXnuXo2bzTybizHRygf3qIBps9s+ZxTI9oLz5S5zxkxqsZ9VurFzhLoAoJYk8Ih4XQZMRSiyRAHCxtcWDNaNyPDjHFXZkLUNjLM2K7LrZthvPKJaKcaTcgztTKiy6yIHYnuR++bSXBMDqPnidW1Q+NwNCCKpZ4Ixn3oS6VuRrDLLS2nS1mHzqfTgKgmojyFaIN8JZPVcVhV+fRE8Dlw9sZyE8lre+4uVhaUvEH1JZ4wmvVEfx3bnUtERZQVTiAg67Ej+OJLp9fFiYl4XYQMUabj1LxRzl1O0E2WOYUTSt48GS7IhJjJyPCEr9Z2uQ3G065CRJcBobxlRkjhrfKxylvmhzaiy+OzF9H96H0z9xBiub59+1ZCCgovX74kPGVinL1Q4KNPKnVLVybCZm9ev4wUtlmwhqjFzYsk4ePHj8+ePTutJAjIOkkJcUim7hbWc0aM1UCb3NLlNoSAWKolnsgMzQs25CqgxEcTiuuC54Ahn6dPn2aE9L2lZ8rQfYWbtHIE8LryxvmWLB+8ixWEY+dbjrur/UoimHHDVUmeoBtLiTWOVkaGUdMsyIToqR3DyDBquI6VWzOeW90OjbyraKcazYTztTKiy6+IzYhOJ2eYlkiCB5iu9MrEGUTMtPQ8mxSfGlY4DbwufS/1uH23b0kJxLR9JfdF4FCag+iwWXsDmM59Rhs9o6r2h7zrZoTYrdMIsFJYNTyHTksIO5LGkMywHsNb02pQQNjgQveOzneCbkaGUeRTlf9PhP/5kmGqzYR6I8MJIN8G4+nXuvJOq7OdvjwfGmu+VkZ0oRUyNYsT3aOM6mve0pTdPeuQ5URet+b0S7RCeUKxkpa7tyGBkaCTg6Pdp2P6L4IAD3jxK5KHRbRyakzTzchwKbsfKmNkeAiRNXAI8G5IOb/p3RM6jsPwKq2M6MbZdITkDNH9RNzaCiBATOxwIGjgB7s2xQTldda36SxK1NabK2K7ko7WxhDIIMAulNzNL6VP//1I4wmFabrJgjIynGDW9iGMDNsxvBMJ5RzCi/cSPhL3D32T/CqtjOj2cvsM0Vk+8yNT6vf1O74d+6MxBl+4NEzvqQwe8ErxYiOOpLzf+b1SLRt7cwTKn6w8491x6LQZT9PNyHCaTbsMZGTYBcZ7EKJPQvL0Vc427bhdpZURXbvtZkrIEJ3lMz8yBF+vl2RdfzXtR43WvnAElN9UXnsGpdqxdSTv3mhKKu1v7e4YAZznxYsXjx8//vzzz8OT2MKn+IcPH9i87L7WFtHNyHCj9WFkuJGxllI1T1+FTNh9RjO1MqLrbr5xAg+IbsT7bUNlakfv/v0ZNNebBKO//TYCKJePEeiPEL6UTMk82SNfSjFTZnEESOBr77oAAAaFSURBVEL0ASaOpBWWJNmRsr7llR0XwRhefXiJTPe1WnyV7aWwgdTM102GDgtGhiEma9YYGa5plzW1cj9p4PiNjCWlpMdFJUSHqHKu88YdqpU3lndpROcBsuxlnugeLat3SrHR+QzjymY/R7EpNdasdwR0D/E9M5U9AN6nXNMcptWaCHhHr2QaWk9Z/vl8xgmhse6bKnsvdWQ2SubrltLZ1QsaRoZ5oC68a2R4Ifg7Di1v7EBxmXxGYkealQcV5VznQTdUK2+s8NKILsRktZpDorN8JmIylxW4aCaz2iM9r65ywVB+A/hqHfuML3s55Ld9JJqUu0FAnCdc42wucnTDx93ibxQV14wnN1wRbaAr4RCR5grI1w10ebJueuho2cgwCstSleIzRoZL2WVZZfRxRGpHRiczsBaXJdOp4jpP4DitvIGil0Z0UViWqjwkuvjTeqk5aGW81cKeAWtAN+hVlq2CjXYlWZAAQqhEoRcOa8rB6BJxElmuqaRptSwCQiOsF324J8kMBTkHDncHHDnggYW+J8PprIbKKD7SeI5uUR28SiNDD5ClLo0MlzLHLsrIcUQYMBA/eMkMxJU5UtZTFvoq4Trd0ZUHaRUOFK0xoovCskhlCdEtnc8QUsjHO8TUq4WyNKOQ2m+otQqi3CiFK7lWfvf2Lnnlb3fJqwkUtr2Hya4G/m3o41yInIFnGM9gPvAGj3Y+LkvhoS6cQ+P/NvmOxnRxhFO1ayCiHKXwN+O6k3UrMaiRYQlKl7QxMrwE9hsYVP5RJqTn0aAjKOqFr8o3jqu4LoRxkFbhQNEaI7ooLCtUlhDd0vmMrCUK+Fnmo5cQzbqgL+kgq7oqdukyeq0QgjBQItiq7bhdeyJL5xgYfTvlTeF1EGCfwiUnzp34C2PqxzarnqzDa8Pj9sQGB8vTPaeRhkzG4m8Gipm6ZdSQW0aGAsVSBSPDpcyxnTLwjOQPmgbhKz5SA2uVT42OVVwXSh6hVThKtMaILgrL5ZWFRPfockVXVoB15ZY063NlPQm8XNQFlaysZ7tuMlPZR2+XaRLuGQEeYHAlnwwI0qbXvgasks9nnDIy7kzdUmMZGaaQuareyPAq5G9vXMeBmgY5sZF8ho2e01Mu5Lqo/HFaRYdzlUZ0GXAuuVVOdJbPHBhIDrnw8oOmF93G2O54alkNOwKzvjk6TtZE3SQCbuNzx9W6/uozMrzJJWOTmo8A77lIPqO/ZFilSXeu66LV4RSM6A4hmtmg3ByWzxzbxS2hZQ8E3FfoMPnxTDZvIRsnJXvbm8/V1L9ZBAgOCBT0VuhGUzUyXMRYRoaLGGI7NcgxIB/OfjOac1eSmaqXzTyZ5Vw3UytPyeilEV0UlvmVVURn+cyxgWTPj2MQyscd5rZAJY6G5455wWjwHSklJHsPmdsF+NqQsxDAgfHkWaN1HsfIsDOgp8QZGZ6CzTr9APlIooIXpRDRX6o5fTiD8EKum6xVata63ohOo3FVuZboLJ8pstTizl00h50b1br1znM13W8ZAZiEZIbn976TNDK81nZGhtfiv+/ostXtUprUaw6c3kjO08JUhVw3Waty8xnRlWM1ouUJorN8ptQQ4twtK7x0MGunEDDkFRhW3BsBYghiBZh662nYkrzKfIb8VcjfwLj6GAQWIpEIJ8WbZu49CBo0vpBSyHWTtQqnnKmx5ZYBZ+itc8hbPlNhFCB2a2/xnzurmNIOTd2vHdzDO3U7WMN0PI+AixVuY0PEyPC8HzT0NDJsAO/eu+q3yHCkEA4IyjlYezJTznUztQqnfFhjRHcI0YgG54juMargu/YpR+DNmzd8Q+7ly5flXaxlCwLffPMN3Q3wFgyt7+UIfPr0ie+Y8pjn8+TJk8v16aKAkWEXGMuFGBmWY2UtPQTevXvHZgrHL2wOkkV4LPThwwcqCd/pRYHTG6+BJy1zWcV107TKKHx4y4juEKK+Dc4RneUzfa1g0gwBQ8AQ8BFwD3heM+Pd9OfPn/u37doQMAQMgfEIvHjxAgpiY4WfReWvy1iIHclw3NdmXLbz8PBwWpcTXDdBq9PTsY4bIWD5zEbGMlUNAUNgSwTY3iOAYMuzJVDYcuamtCFgCKyEwOvXr8le3DmM1os3fOCo8NxGtykpn+O60VqVaG5tdkfA8pndLWj6GwKGwAYIfPz48dmzZxsoaioaAobArSPA22XyO2ZkMnyePn3aa9KnuW6oVr1mZ3KWReD/AObwVQ4hUrh7AAAAAElFTkSuQmCC"/>
  <p:tag name="POWERPOINTLATEX_PIXELSPEREMHEIGHT#535F31285C6D61746862667B727D2C5C626D7B5C74686574617D2920263D2620575F7B782C787D285C6D61746862667B727D2C5C626D7B5C74686574617D29202D20575F7B792C797D285C6D61746862667B727D2C5C626D7B5C74686574617D29" val="75"/>
  <p:tag name="POWERPOINTLATEX_BASELINEOFFSET#535F31285C6D61746862667B727D2C5C626D7B5C74686574617D2920263D2620575F7B782C787D285C6D61746862667B727D2C5C626D7B5C74686574617D29202D20575F7B792C797D285C6D61746862667B727D2C5C626D7B5C74686574617D29" val="22"/>
  <p:tag name="POWERPOINTLATEX_REFCOUNTER#535F31285C6D61746862667B727D2C5C626D7B5C74686574617D2920263D2620575F7B782C787D285C6D61746862667B727D2C5C626D7B5C74686574617D29202D20575F7B792C797D285C6D61746862667B727D2C5C626D7B5C74686574617D29" val="3"/>
  <p:tag name="POWERPOINTLATEX_CACHECONTENT#535F32285C6D61746862667B727D2C5C626D7B5C74686574617D2920263D2620575F7B782C797D285C6D61746862667B727D2C5C626D7B5C74686574617D29202B20575F7B792C787D285C6D61746862667B727D2C5C626D7B5C74686574617D29" val="iVBORw0KGgoAAAANSUhEUgAABEUAAABOCAIAAABJ8T8/AAAgAElEQVR4Ae2dQb7dOLHGE96bB2bMAisIWUFehowCK7hkBc0Omqyg6RWEzJiFnjEjWQFkBdA7IDNm/f6v61FUS3a5ZMu2fE6dwf3JcqlU+kr6XCX5nPv4u+++e5SfMAKfPn36n+8/79+/DzdKwU0IPH/+nPYfPnx48uTJJkXZOBFIBHogkDTYA8U2HUmDbXildCLQCYGku05ANqhZR3c/aujh7kXfvXtHLgMMv/3tb+8ejOMAAO2//e1vv/jFL6CV43rNnhKBRGAKgaTBKVR2r0sa3B3i7CARqBBIuqsgOaJiHd391+9+97sjrLt+H0zr3/zmN//617/+/Oc/v3jx4voDuswIyGQeP378pz/96Y9//OMvf/nLn/70p5cxPQ1NBG4LgaTBs/yZNHgW8tnv3SKQdHeW69fR3eN83yziMJnWSP7hD394eHiINEkZQeDbb7/9xz/+IWXm6Op3xl6/fg34P/7xj3nx7NmzZwlvIpAIHIxA0uBqwJMGV0OXDROBUxBIulsHey+uo/fmqI98puOH94I48OGlLOJOxYIyNXJ+NNfXP//5T4LdX/3qV3MCJ9YTRstYGNqJZlyoa7wJaHjTTgPB8Gc/+xkzgQxnxXDkZT90Ms1WNM8miUAisBqBpMFW6JIGWxFL+URgEASS7pocsRPXYUNT1NfnfObz58+4//e//73uxGsyUxQIZxF79epVUf/y5Uv23Xmh6+3bt8Wtcy/lq2B4C1j/8pe/nGvM+L0zE/AvHxDzrSWrIT9sOq5BOfMHzaS++fMAPrx978o2iegUfnH04xq9S3nu5Uy+8Ede2qpTstmnT59qF3VB99W4xYThU8tQQ+/MpVzXk+AUlUmDBSD+ZdKgj8/Id5PrRvbOMbYl3cVx3pXrMKMt6mtKwiaFyWTsNjw5CTV2B50yX34gftXAgp17IgnVRhOBj4ZaOUIBI2Vo/LUGj2DbgDaQxghcdjGQe0jqgtNtPWXmg50nkRFprEwYGpFPmS4I1G4tXDl3ib/mDFitc/Fwr55pc+ZRnxNpzkFanzSoUEQKSYMRlIaVWc1LyXXD+rTJsKS7OFwHcB3GxKO+R3HTa0kCC6IBiRVgAbbbF4N+TX4Ic0UYRDTaWIxUaht2rdHRkY/t2tHVlduZoN6UUxQ7NLKX4mnBZavTyY6ki3z9z2K7axkfwSl8WAjAXjhRPU49exOsaBH2k1WrE5/O6STp5S68EdEpIEAsYuqcWrFTdC5S1q7AXkJ50mDQTUmDQaBGFrO8lFw3sqd2si3pLgLskVyHPcGob30+Y2NTIleGF0EBGQII5ImB2EYlpNBgiMAlqOEYMU20sPOYHi/ai50J6k3i2slI0XpchJkMTQNHLVNF2voRc5PaFI4jUDsRd+DxuIZaUglLPCt/qawlm2qUbUQhmQzruknDnQsnDQYnQNJgEKhriSXXXctfG61NuosAeDDXYVIw6luZz9jxrIhj1Di7KbtCTwT6dTKkZ2pbPFVb19elW62ge81GNHJtPWnRTltzoUtDPY7xnH6o77SwMbfUB4kqpNBlyJwpiU5W9EYju9hzISVJg0FnKSPZ2es/0ZIGg9ieK5Zcdy7+R/aedBdB+xSuwzDt14n61kQMG5MZgaymCcyNoHmMjJ45tobax5g3SC86w+xT3JltYjaPeStPmUCTFLdpUOmgJrj6CteLFydSuaWXSZ1bFGpb1ZzJjGISLOQqiwCVNBhB6aIyyh72mZVcd1Fv+mYn3fn4cPdErqP3RQc15zM2hSVybQ1DLV5qnDDFOMcgSmEr4mw7wNsu27RWuR7EFv04uSRa3wJKH504u1j16nEt7PGMX5xLERDkTbbWCRbRfNsyucQi/k0ajKB0XZnkuuv6rsnypLtFuM7lOsxb9FFzPmOTkI37nTauHerLM/omgP/CwKL7b1gAlid10VhWC/h0cdQ6KbUVhcVTnVptuqnG5LAa6zsp49YtvU/Oio06sUf2X1bMri1juY22ub4W/Zg0uAiRI8DDIvK8cDQccyu57hicz+0l6c7HfwSuw0LfTW35DOyja3t7rE+o0VGb74z4XTvGLtvD8a4vJGnTWnUilZEhTEauKGHBRJqrTHpKoTi+oE7XwvY3M1WVFrbnM/Jy43Y9xyN8bo+5uCL4Jw1GUJqU0QlGYVJgnEqlIy0k143jnS6W6GzExRn1TUI6AtdhmO+pH+kSXSzwf23sbxDZ8mLbSQH+KZ7u8U+CNdlq70qoSrrAJP/f9u1tybD637x5M5mTKHTrLJ/U6ajid+d0/mzs2uklb00ioNskk3dXVH777bd1K1LcujJe8/HjR+iPlGbuf3rGVd2bpC6opME51ycNziETqdfdTC1EWp0ik1x3CuxHdpp056M9CNdhpB/1NeQzRAYaXhBHPnv2zIcgcpf3QERskHyGAEjpVXZ2I6O4KxniTl38duB4cGPUyOuLVuFi+cmTJ0xuEeM3rMi3F5ukQC8Euj/jJ/dHWqdEMTomKkw1+ctphWReWgSSBi0ak+WkwUlYbrIyue4m3aqDSrpTKCYL43Ad5vlRX1s+o6PVPERrthTgi0FOQjT0IQx6eHjYMqhbbTuX5s3Vx3HQTDLeRINgMm17EBnXkJK9ENiSe/BE0V9V7mXPu3fvOPFjhsCAvXTeiZ6kwUVHz9HdXP2iQhVIGlQohi0k1w3rmhWGJd35oM1x2ly9r83eXcF1NHeivmg+Q4pm13Df45S+2ixeTWXGqEGVbvw3abh5YeLOybfCmtK/SQ1At2Jyc0iom2fKSjfvhREGiMcLM/TwtqiPXMJQKOy4SyIvxzI3vvzyy4gBKaMIJA0qFHOFpME5ZG6yPrnuJt0qg0q68507GtdhrRP1RfOZuRjUxyJ4d5B8RpMZzB7EpCCAh4nNZeQnpn/qKdKhT58+HQbFnXfUMffgIIW9EklpClRX0w7JLflVprgFnpHLpMFFlJIGFyG6JYHkulvyZjGWpLsCkOJyQK7DwrmoL5rPFHvnq+OMAiy5VOMm7x5WaV9YOjFAP2y8rR0RdxbTQDXoCaDWOIW+k8d6ynrQMSBv7YHA3Nzw+7IHKXrU5jdZvMuWG9+cgVVevXq1KJwCBQJ2EdnFVYjd7WXS4N26XgeeXKdQXL2QdOd4cEyuw2D7YLIejOYz9mUz1BWXDiL+LUJbgpgRvjxDDKSDYj8m37mvHWfnjb2LB5t+HGLdw8D2aMs2GbZ7LVYmywcgsM6tcpAiU6tXPiPZdR7OrHB60uAiaEmDixDdvEBy3W24OOnO9+OYXIfNc1FfNJ8pXo7nktTNxyJylzRr7jwr0ryjjA2FLVgdu7i0qrnXKBmUzZUXx8h+/LqHwZxmMk99HwDN+crZHFB967usET1ImftlPN1iiBvPRGUtk9I05dhx/bctmTTo+zdp0MfnJu8m192kWxlU0p3j2WG5Dpvnor7/dsZjbxEyFq8JETEQyG48x3j//r3t5cSyHd12/mIqFGMhMpOckPytPo8iCscAEWCXGrRHi8bmMnWG2QSXE6FqWlJAt3iJAaoWGEeDbtH+mxEgWW0iBNnL0KnV5Xu38BJ6Jn9S/GZw3m8gSYM+tjpXa7GkwRqTG65JrrsB5ybdOU4cmeswezrqm/xXoHXl5MsbBKDEkbXwFWtsLMU2/4oh2LXhzBLErHJ2CCZfs6GS+WQlTyxLojU3qCbDnECTW02qVNguPHJsrc/CfghMzvZibvu9iwbSDxWb1Kl3IwWhKf5GhFOmRiBpsMZEa5IGFYrtBX0QrKb97TYENUzyUnJdEL2RxZLu5rwzONdh9mTUF33fbHLziWSGlOb169f1ccRc7DtmPccj1n/1+ckeZrPB8+tf/5r4e/L9KyrZvX7+/Dlie/TepNMeyxYNsb+o8S/1IKUWm8zrarG6xjacfPbUTbJmIwKrD9O0X6Z35CCFd9K0iV9gpRAbMRm++OILXzLvTiKQNDgJi1YmDSoUd1VIrrtJdyfdOW4dnOuwfDLqi+YzvMNj21sgyJPIdh4/fkx0/vXXXzNL7N1LlG2QPZm57TEKOpJJQ1RHbAeMfIqOMAyx01MaZ3K3wuXkG3MTrMCkvrTfviAvjUfAtaqsCSLQ9F5ZrROiIGMn/VjUM5nt1wqpQRverxfRpHBW1ggkDdaY2JqkQYvG/ZQXOcqHIrnOx+esu0l3DvKDcx2WT0d9c+dNdX08UCBAZ9seeWKRWs+ANbz0oq4ltVhnocRnBFV8GD4gqE5bkHNq7ZF8gCBMepzLDVC4zqQurezJlR2IlCGFeC+WQWpVcT21pM2FWIq1QNZ0R6D2YHCiMqNYHex61ibVOoPvdUjawwqqdWZNEAElJbyQNFiAljRYALLxEq6QxR4kjY3dbWxe81LQ7OS6jcjv1zzpbg7bS3AdxtdR36O5IU3WzwXc9WrXGrrk0dgU9U52vWulHVeQpxbtmTuIoF5v2aBBAjLFzRbAcLG7/QScPJaotKnfyW9hyUg3jnEPDzYN7Q6FLZuIE4NrRx4krIIaNDvtpRzMTmUCXGUDpR74CDV7LCLlusKz/0eCHz5IZdKggnM/NAhXyKiDpHHuAkmuOxf/PXpPuptD9RIhH8bXHoz+vplQD7EFKvxddqVmKRBhgA4fGvL3mK+mFDYsXtoR1cy12HxSwB6HFQJC5exP2/jeyWecW4XmPS417JhU/vLly8n6yUpnIHZqTrb1K63XrDf9Vlvu8hIg89nfydiiv7UtCDw8PLS22iJPj45D5zTzPirTngNMZ4HYtnhz8d9iyi9LsqzGpBc7nJHLduHYBbXFZsfLSYM1sJejwXoIN1mTXHd7bk26m/PpJUI+jLcPKfFmWz7Di6QMFc61U2EOlKKehkTwZETOE65octiljUotRnsYAHQyXYjq7Iu5c++nYYNzaw8LC53O5AY3526hx7/s+CC33vQ73XKXQwbymS0a9mh7cEpTDCFCC3I4YzN5qwSKiCixTSizwc8aEc3FrbyMI2AXTtJggZtDdPdMgwVK93MZoankupHnQ9LdnHcuwXUYbx9S4s3o7wHoyAnB//rXv7K1tiLIpkvC1tF+MOBgeySSA4cir3N+cYHNbMX/4ALfrV+xB7/CyI35jO0x8qSx8lleh0DNAPYJManzm2++gSudg5Ra56QeW/nmzRumaLE7YAWyHEEgadBBKWnQAecebtW8lFx3ab8n3c2574pcx1gk6ms7n1EIvvzyS/YeOGzhQ4CyuLa1IQUiV+IPezRh7x5fLowv0ozu9kh6MLmXTExWpy4wqbyY0d2SiEInU8cwdtMjSkSGgcvY6ybk2RvfFLLpUOHQursuNTiL4R/TV8RgMDz4cIbhs/wjtqkM055pMzn5VaYoMANhm6JSL3nrTxxx8NjVgJspFDM5adB6NmnQonGH5eS6G3N60t2cQ6/CddhfR30r8xl0kZAQQ0gYIe+vA4SDhcLHTCKgefv2rdbEC2TVOhGhmHGSovgQkCSkm/xKAJUEiICjcT8OI1zbGOs32VYIOw7Ftvfv3xfyziU/563jKsTsvCxuDXvJ3Mv/c1J4Z86/IiYHKbyk5yxbe4JcKJ+8ZLFACKyRybtZOTICSYOFd65Ig8UQ7ucyue5+fN1lpFehu0uHfOvzGetjNvP4yDaqvFICKM5rP8Q0zjsnVjNltmCJ8uVT3GKK8AzgTIOPEyQVrYpLx85Cstel89wipeEj/5+U0fESWq9O1+lxWNsZxWRfzjrBfZNNVleS954O3Wrjr9vQmS1ykMKckR2QuTE25TN4GSZh8kA+cwqzPohA0qADlDOxkwYd3G74ljMlkuvG93vS3ZyPnIk9MtcxHOKBPvmMhUYicmokDyFvmQSI/CSyvc3/okIDW7AE9wQunMlIX5IvUS95DnfZqeWzIqtBibX/gLKOYq6vceIzJwlpmtz2YK0YNb5jzhSVGy+P9+lGg6/YvGkCsDZxCmu5daTOgwedTJ48nGmFdFL++CWTNGgdkTRo0RitnFw3mkc22pN0NwfgRUM+hoNP++czChOpxffvoz28fv26/iWoxXyGdIgEBnDZsiVkKbZ1OQtCQM55GAYfQiUuUTv+xnwTOSqexxf4Zthcpzx9m3B2Fglenusl6y+HAKuy3lPgvJG1ya+QLSbqzKtiyCztokYuF39aYLJVVo6DQNKg9cW1aNDZn7KDcsq6y0lB3kdwhP1bRAinvJKdXOf7Je9aBC5Bd1cP+XbMZ9SXfFWGoIRMQ2soKJ3ZSluWZIYYaO6bNoRNnPAwS5CRTVx0ckno3BRq206zbBFwfLS4t2r1UC68b+9e60FuLc9yjQArsU5a2GsgUYkczgTnFZEEhzPEMfytbciaRKAjAkmDBZh8ES6ylotWc5fsdPCZuxus56Ff006w7Wqx5LrV0GXDMRG4Otc1/17zOjfU74Q4wNEFjAlDOcmMmkHqAhvqti6JEykN4Y4KDFg4nnnXgTC3NY42QI7rxB14c1KekLT7y2aTHWVldwSCuce7d+/wPonH6j3UetMIPoFACKrqs6Duw0yFOyGQNKjAXosGnVdAdUQHF/Y2KbnuYIfeXneXoLurh3xHnM8wNQll2IZ3Nunt9CX8JV6B4udOZqwwZVIaoiXdMcIllL/66qtCLC9bEXAeEkF+lx7nkhnukrK2WpXygyAQySVYyyxG1vKWgxRSF5sLkd7AD2TUxTuog8CSZtwYAkmDhUPlUeuEPoX85CWLmg+3IAc+kzLBSprv/RxJrgv6IsUujcDVuW42n2FXlfSj6Qd5fUfG8xnOW+BKPj/5yU/gqUhmYvMZzCDcgXMjHOTbnHfnEGjKZ+byWE7VtoS5c7Zl/YkIkLvajSg5SGECBBejbTs3CpY25CBB1ZxM1icCByBwnzTIBuL2wEBfWuMR7/yDqQOcuLqL5LrV0GXDyyFwCa6bfd+MQNPZVl/hjGIPxkFH+yVqIR6C+Ba7I1oq3oBSJYttU2AFAna/fLH5XD5DihsMcxe7SIFTECgWdWGDHqRsfKUQHlDN8Z8W0CZZSAR2QiBpcCdgB1SbXDegU9KkwxC4BNdN5zPy6yVOyrEdREe5DV/oKJiZFAqdg7PC+KJhcTcvawSK1LEWsDUc9BUO1bv7bbGnTxXkXQv+M549EVzPlsRGG+xaZs5wrLdd50aTbq95LplWnyYNtiJ2afnkuku7rzA+6a4AxL8cn+uwH59O5zOSQjSNwYejvuso1y/3S6vislbVJFY3D+qvG2ZNBIG5wxkC06aMP9KXyuSxj0JxcEFzDw5ScD0vk7T+2KDzpNGfFkj/dndr0mB3SK3CpEGLxm2Uk+uu68eku/18dwrXMRyiAi+f6TtgXfyi1slnZAtWxJh2wV18+XLhdpvrH1ParvOiGuZ2pBzfFSMFzMnJjVv7fnOml/cL+51L/v8J3+96PMzn5z//+fFTt34q6Fkc/uXuioOUWqd4gZ8WQCdz8qJv2ztzacBbx8+lAUEQk5IGh3XNkYbVvJRcdyT+u/aVdCfwXojrMLiO+qZ/DyD4ilfTDLM6+eKEszfPhi7Jj8TBvqQ1oBhbPOYu9oPR49hme7z58tzkjg987h8LEOb23WK33i8cGre2SZIh6POsqeFOwiAA2gfH+kA9ma9ykMISZieii5ehDsYlgM/NqO2oki8xFvqSucTQJg+XyGMRExlIBoJqPYBqMpUHLQOXzSC6w6QgO8l7nsgHXVCsGgYY7KhpOFcUThq8ote623wbXHcYn6zA/0gGTrqbdNCFuA775SksA/l/h35XfeTZiRDhSHVzfYXd3iBoWK9oqmURWdIXNVOC03XWtR1ts2ptedqI8WoLVHUIwYlBc+t0bU5Y1n2smLSr/tpggtrJ0akZBxdgIpZ3beeuNRZ2GS9miN8prOuaELyAjgkjzLXHzBEjGYh4E7PpRZ92lOFDkaEg9SLDLbGTlIYhrxus30rOMDGMvuhUuiOj81txVzGk4aKwCoh++Zs0qLDgXIuMlpMGFaIVBaWOIIwruujbRA3WCcCSvBbXHcwnTfgD78EMrH6kkHQnzroQ12GwXZLypHtUzzm2A8XTPBTru+tq7K5q0yM22J3Vj/Gtlmv4QlswCna6KCYw1n8XG44jYJHRgQQhsrNN28JZrJnuA2RSaRewdnf9qXASgUkXS+XqJ0StE+eSM+BfTS0mjVlXyWyUSU4XNiHUfJUZSz1dU+Bj0wkqJc3YY8pJTsJfWS+S0ckk97HFKl0LGByHxS52vBBv6EuqMUXBbzXUXYuMjiIIUT2f0YBf7pwGFZYgjKfPBzVYJwAFqfTXo2N5rXM/rjueT5yB21tnMbBd1DjCmrSlbKeHLW/ReWRbC4vaH8Snns9o2InrwKSO+h7VSEnogB08quu762rkqS/o7BGUWP3AZ+OSiME6ZCwMei6iVsZb/420HURGdnSKIUQgsuGXbb6a+n1A7MwmIfeF824vBPCmda6WccfqLmpOZEWjeY+cQR+lNktRy3XyMxxYHjMsdzF2MUxGra26FGRTqVhoCi985fSiG1LIE8Q4ksWtpMECEL3UmaAuoFB4R4VtIWnQomHLuswjMNqGZ5UvzXWn8EnEUycycNLdpIOuwnUYX0d9E/mMfUjb5/fk4COVylzBZ0BEp5UpDmdWhLPWwi2hmLWKsn342XIhtvESRiBqEa8RdfVNGJgA1nIpR4KkySx/MmrcOHxpbo3si0AX825VydwzvnVDweJjw3F1K9ObeW7FupSZyXQxNy2L0RXEYvdQUNLFHlEiQXBBRAxf0ShuFV3b5/Tc0Iomcpk0OAkLlUmDc8isrtfJRmG1kiMbFmygi3F8rjuLTyLeOZGBdQbiSp9RIwNRGZ0YRUEFuhT2i/quwnXAaBGWqK98DBeD8TcCI46xLNBx0mjX+NUmYJFQW9tqwRrZ8VTKwm3L2u/2AsOvMwdeldmuWTXgNWs85UWIJlP8da5RM5yC8LUa6Ujmrb4I2IWj+OP9Lb1M6ixyiS36ta105ExLawkkow2loOONrIiirX8pz3h6t2Isau3RJ1LLh03Blh3v4hq3tvllNbso+K2a7iYNAte1aFCjyUvnM5fgurP4ZHEJn8vASXdzDho/5JujuzKfqTdHm3b4CoDIjvThStjNU6cQ2H5poXdCE78jDLPPWl84ftfqtOW4hkXJ2l901DEWwQC77HUUTpzEhFExLax2zSIChYVMs0iTlOmCQLFwcDfrfeMyr+db3/msAxfqcGayhlyMq57Auo/AkLFZ1W4sCKT1NA6eutgNqVbcCm9uHIg2VxIoCiqwvZA0CIZ24dTzZzvIfTXo4rpKPlOsjqtw3Yl8sjhhzmXgwqGL1gYFCpbTy2DziNjedGeZRO13HpTHh3ygZI1UuivzGfvU1JGs2+8/IJkhyFAj64AjMjNURqMTFIKU1m8pqG1FYYvOoq1N52wvW7LQogsu6/OWObQnV1pfY2rz9NEIAhs3zGrlWeMjYGcdZSaAL7941/KUKO+1Hm3Xspntnz9bMqznMI9DBsvHIXrbY7AszwbUWvni0culvWvLNFSPzC1SK1+UkwYLQOxl0qBFY2NZSfsq+Qzj1ZUlhWKRrgDkAK47l08cTEZg4KS7OQcNznWYrQTCYtSor/z/M3aBsRK45C/PdRrQPvivDOjgzZs32h+TBj3xtgVrzF3yDxawTe5i3ldffTUnGaknMdCtTQovXryItLIy/LK72mPr6zLgFJX0vqLHQom9JAV9eHiwNVvKYIsHFR9UMVJstl0wfLxg34pBjB1iJPsOrR6INQyraoGsOQYBVvoXX3yxsa9itnRfGmIehyoQlM1YarOZ81ppn3xSCaFtH6zq1wIdYRipiNZQYBHpJbccLrU2r1gLNNHVlDSomEshabAA5J4vr8J15/KJM0NGYOCkuzkHDc51mK3PKcr/edLZ/MxK6N6DPlll/i1uRvLoJYpVmIhxbRe9yvYBT3m7WhuI+7u2c33ZSEKHHywQwcyp9evtdqztCxbzG7beZUv4P5Pm3z0JV2J8fQsRXO9sJLca4MgzM/9t0aNjenSMubdbdrGzBLoMX71JYZFwuvRYK7FkyASrBY6siYNs18IK6JIGfbcmDfr4xO/y1JBlvvrZF++rl2R8GcZ7PIXr4gPZyCdxHGrJAxg46a6GXWtG5jqMtDNTo75Haj0FDY7JYWw9XreNWQwIQEPUE8HIh7ZUWjGCXW5ZPb3KmsxgCZO+l1o1nsIKnQzWclNTeTWn40hwLvqSgawYwmITvKwoFZ3aS2bCilhqsfdJAct66xLRSbVZGURAU9mO4OtcWr0ugsY7YkqGGNNxaE6Pc7fsDIfx5sSoj0s6SnSBU3DE5m4lDersTRqcmyTUs7QFqBPXuGPe5K3b4Lo4S8QlJ+HaWHkMAyfd+W4aMOTDYDsz7dP5B++byaOIRfv27VslZQqvXr0iPGVgJBIU+GhGYcW0TITN3rx9GUlvbS/wmhnPCfRgJwmV8+pFa1/gIuMiSfj06dOzZ89aNag8COg60cqiIEgWla2XDB+vgTZQSG7D4wFPbYkqHBt4wQbwQYmPnVLSBI+AIZ+nT586SvresiOl677KU1scAfv4ibealGT5MLtYQUzsSYEDKu28YmIf0ONcF6w1veXP8C4204X0mDSosBeFpMECkHu7vDTXHcwnq+dGFzZb7D3pzodoQK7DYDs3fvBMtMkZN4gkeIzZyqJMnEHEjGTxjGfjkBrWOQJFk46XuhSJqjuqFVWkBOraC20a1TiIa+r67jXMKvns6nTfbDsP/anr68m76xBgpbBqWJjrmk+2Io0hmWE9Tt49phIDlA1OnN4MFmoNWmKZfbVHkgZbJ9i/WfDDifPkcjQovMHEvtCj9ja47mA+aV1NKn8MAyfdKeCRwghch51zdPcoMoZBZDSZ8R/VnHvAO+C+wmxd6uR1K5oP0gTjeU4MYsyuZpDAaKi3R4q7q/GpfFgECGcVcC0AAAhqSURBVEx1XvFYPdFO2CxuiY0AaLja7KTB1dCd0vCKNCi5AXObwimg3Wenp/DJCqiPZOCkuxUOOrGJQ3c/0ofl4AV5zYwHNvm0/yYbAlCkHXN8aPImG/IsJ36wK95wKEmMt/nrULb1NcZurqjv+naR2u4QAXZDdNT+Uvr8/UeFuxfilvCKrJIeT+gt73zqUkoa7O7QPRQmDe6B6k3qPIVPViAZt3M7AyfdrXDQiU0curtGPsMPHDPnSGaY5XyZx4dSdiA05/aFi7v2ff2O78gWvex6KWmY3andtbtzlauPOJIqfuf3XMOy90sjEH+awjNyHLrTeO1+qt9R3OZFU5MGFyEaSiBpcCh3jGzMKXyyApA4m21n4KS7FQ46sYlDdxfIZ16/fs15C89ylmLkO/qyEiKStUv4er0m6/p6Wy02co0M399UHtn+uG1sSOuptKWkuIaUvFsEmDwvX758/Pjx8+fP65PY4NP048ePHIkcttb8joI2RzyeNBhBaRCZpMFBHHE5Mw7jk0lkxmHgpLtJB41ZuUB3J74GF+lasgu+50rcEJHXw5mI8KSM3cDwv6gz2fz0SkGMQP90S/Y2QDNPdmj27iv13xICkIk9wGQi2dFpkiyEbm8VZQkIYIyivr5Ep3xZn7nK9lItMFfDVo4+V8hY5sSKEUVMmlMl9UmDPj7j3L0oDTLBWAt8ts/VcXwxviW78kmc5Qq+OoCBfdck3fn4jHPXp7sf/F6zPjgHKXAyQ0ZB5MHhjJ4xObYxKWWTEpZ0xPxbvHfOZr90x1//uzq+quPv8i4pLxcy/HXHU8cbvLpHRqoHaJG5sbqjbHh7CLBGeKDquGyZSp1XKjBZ4Bt9sA1cEfmmCiwsaRIcRRM4LUgsNu+aNEMq0amjYPlHTHK0cStp0MdnkLvXpUEm2N///vdBYLwfM3blkzjLHc/AvouT7nx8Brm7THfjJF6FJZqHrYCSTYhCW9MlkYEue2dPtEnnMcISihHfH9Pdib3oPhN75CeakV1fEQGdPMItdo2TdbD2+SjtTA5QxNhngSsmBWylbLKoQgrotwJO2W4ckrRMShZUyeWkWGtl0mArYsfL60xOGjwe/Cv2uB+fNLGczttjGDjiqaS7CErnyui0maO7R+faN9d78YS2oUCkTFg/pzlYr1v+hCzBJqeLsSDZmiVUonC6MbsaAClrxElkuWtfqfz2ENBHL+uFnUIdoCYzFORdMtim3h0QcmAGBueedme5i0rt1y+QxkjDemmz0muq3M5+ak/SoEIxYCFpcECnjG/STnzSxHIqfAwDB52SdBcE6hSxCN2NmM/oerOP/6ZyPFZwHKMBTcf4wOlu+y1JXvm7XdXgGjSGu4fBDu6Li5onU4inKc8w6IIPtEPCwEeyFFIF9jKEdhD+XuQDwjShEnJo2jVQVcpjTVNX/1Em5hUGoxBV1KtmeL+jU5IGO4LZV1XSYF8870fbTnzSxHIHM3DQuUl3QaCOF4vQ3Yj5jE4pfUK3FppCjTnHaDpIrNBF4VxHXeoJwkCJYKuLtpGVEFnKfIA9R7YzbRscAfYpJDlReoExbTLAqidVKGQIBVZscLA8JYZAGzrpkb9N+NCpRiHWYDTz0Rr0N6ldFE4aXIToFIGkwVNgv5lO9+ATiKiJ5Y5k4KDjku6CQB0sFqS7EfOZg5FyumO9SaDAKnXETr9F4CVRF4RyujG7GqAj1X30XbtL5TePAA8wuJKPM1KV6bWvAau05jNqnlhrDebERvMZUjKV7FVIGuyFZC89SYO9kEw9+/FJkOWUXR1fqEwvBnb6SrpzwDnlVpzuMp9ZcJAecjHLF0RPuo2z5Zx3WAs7AjO+OzoONlXdJAJynNJxtdoDbft1oI7ojb/ukgY7ujtV3TMCXfikO8sd6ZGkuyPRXuwr7o7MZxbB/E6W97AHAvJ1I1y+PJKLS+jGyeq97YsDkObfAgKkHOxc2gOWuVEREyDG3uScAPXc1cOZ7i+b2X6TBi0aJ5aTBk8E/9JdH8kncZYbE9Kku0H80kR3mc8se013/jgGobzc4FgJTOKFk2P7PKE3uJiUktDtHjK3E/DNLo9CgAnMTF7sDTFNVJj8c/L2SzU7Hc5I10mDcy44sj5p8Ei0b6mvg/kkyHLDIpx0N4JrWuku85mQ1waf3KExXFmodVpfeaxp+y0jAJOQzPCw9wepm1KS0swdSHJ6oznPok6/x8jdpMEISvvJJA3uh+1taz6YT4IsNzjmSXfnOmgF3WU+E3WZTu4D4oaoTfchl8jfh5/vYpRkJmQgMLU/WkhGExUKhCO1PG+ayYklAocdHedirB1xTE0ifwzON9nLwXwSZLnxoc5Fd5aP1iGf+UyDv4BYeGHwnztrGNIVROXXDu7hnboreCNtXI+AZCCRDRH7Fhnzv+4SVbIujkxmxIykwdodB9QkDR4A8q12cSSfxFnuEmgn3Z3ipnV09xhb7UZglhcR+Prrr/ne7atXrxYlU6ALAt988w16EvAuYKaSsxD4/Pkz3zHlYc/nyZMnvhnv3r0j7eH4hTSeWKSQ//jxI5U8aFFCgdObQsBX3uVu0mAXGONKkgbjWKVkgcBhfNLEcoWRI18m3R3snXV0l/nMwW7K7hKBRODuEJDHPK+Z8Y2XFy9eRMb/8uVLhEmB+AFD/krGAsuT4cjXZiTbeXh4iGhLmUQgEbhnBA7gkxUsd88eybF3RyDzme6QpsJEIBFIBH6AANt7pCUcpDSlH2/evCF7kXMYq46zeLTV5zZWJsuJQCKQCFgE9uaTdSxnLcxyIrAFgcxntqCXbROBRCARCCHw6dOnZ8+ehUR/KMTbZfo7ZmQyfJ4+ffpDkbxKBBKBRCCEwK58sprlQqanUCLgIvC/lGNG1n0kFrMAAAAASUVORK5CYII="/>
  <p:tag name="POWERPOINTLATEX_PIXELSPEREMHEIGHT#535F32285C6D61746862667B727D2C5C626D7B5C74686574617D2920263D2620575F7B782C797D285C6D61746862667B727D2C5C626D7B5C74686574617D29202B20575F7B792C787D285C6D61746862667B727D2C5C626D7B5C74686574617D29" val="75"/>
  <p:tag name="POWERPOINTLATEX_BASELINEOFFSET#535F32285C6D61746862667B727D2C5C626D7B5C74686574617D2920263D2620575F7B782C797D285C6D61746862667B727D2C5C626D7B5C74686574617D29202B20575F7B792C787D285C6D61746862667B727D2C5C626D7B5C74686574617D29" val="22"/>
  <p:tag name="POWERPOINTLATEX_REFCOUNTER#535F32285C6D61746862667B727D2C5C626D7B5C74686574617D2920263D2620575F7B782C797D285C6D61746862667B727D2C5C626D7B5C74686574617D29202B20575F7B792C787D285C6D61746862667B727D2C5C626D7B5C74686574617D29" val="3"/>
  <p:tag name="POWERPOINTLATEX_CACHECONTENT#535F33285C6D61746862667B727D2C5C626D7B5C74686574617D2920263D26206928575F7B782C797D285C6D61746862667B727D2C5C626D7B5C74686574617D29202D20575F7B792C787D285C6D61746862667B727D2C5C626D7B5C74686574617D2929" val="iVBORw0KGgoAAAANSUhEUgAABJgAAABOCAIAAADjHjvGAAAgAElEQVR4Ae2d4dndts2G7V7973YCtxO4mcCfJ3A7wVtPkGYCNxOknsD1BG4maDxB4gnabFBPkN4JvqAIKVGgREqUhPPjNUWRIPgAfASQOsePf/jhh0fxcSPw8ePH//vp8/79e3enaLgJgc8++4z+33zzzZMnTzYJis5nRiCW3pmtd4Du4TD7gx5cvT/mMWIgEFy3vw904rp1Yn+1//zPO+K7d+9I4tD/L3/5y3lncTrNQfu77777wx/+AFudTvlQuAkCsfSawHgfIeEwh9g6uPoQ2GPQOyMQXHeI9Ttx3UqxnMjFx4PA3//+d3EXjoY87aNNQwT++te/Av5vfvMbMrqGYkPUKRCIpXcKM42jZDjMgbYIrj4Q/Bj6bggE1x1o8U5ct0LsY1CQ/CT+FhBgz+PPf/4zDVg2Dw8PhZZxK0Hg+++///e//y2VnKqtfj3y1atXgE8uRyL97NmzZJS4vCoCsfSuatlO8wqHWQ1scPVq6KJjILA/AsF1qzEfnOuqw9226SwHJmSTvH9IwK0QU6ZGTgznhvvPf/5DlP/HP/5xrsGB9brnwdQOVONEQ2NNQMOa1g3EH373u9/hCaR2K6Yj77UiM87lVqB3xi6x9M5otQN1DoepBT+4uhaxaB8IjIBAcF2tFc7FdVXhbpsTuU+fPuFVf/vb3/TsRbO4pEAcT7OXL18m9S9evOCkhVOvt2/fJreOvZRvkeIBwPrPf/7zWGXGHx1PwL58QKysLekciXHVAR3C8R8kk/PjLVV9y8rE3QERqF16soklExESLEwK/9G7lJ8/f66XtsA3j9k1kBq/TNlrePr0qRWVlHUzlXq8mk/SQC4ZHYcP8pkEJ6msdZik+90ug6vPa/HguvParonmwXVVMJ6R6+rC3dqkNm9PCmcPXkjGqLFnJpT/8Y9/ELhrsMJZDdGJipK3FjEMHbVyhAJKytT4axUeQbcBdSB/E7jsGiPpkpwNo9t6yviD9RPPjDT+JrT1tI82eyLA+iU5b7KKVyy93PcSf5u7xKnmUFotc/HMOV8Oc+pRH94+ZyCtX+Ew2veGheDqUxt9NS8F153a7qJ8cF2VEc/Ldf5w91EVIkljghUiDIk/YBZiuMVshyBPOIj4XhqDskYwi9FPokDvS50diWjvsU4t33qCWlPOzey8SNuSJxCXtUYnLZQh8DcrPMoHIoBldZsG67A1s1GZFUsPR4L4+LBa8Y3E09QtqUc9aEcal7cSrEwcb04mc+cu5OaRKcjAfqLqnFjRU2Qu8upGtC/QfYXDXGDWK6YQXL0CtNG6WF4KrhvNOr31Ca5zInwBrnOGu+sTORuUE7IDmRNcghLaE1exJ02YogEWwZBTwj7NNMNEz31GPOko1hPUmsTKk9Gntbg0xhmqJo5YzRnKUXiV2Gi8GgEskmc4W0zTZOnlnoa/bcwwlVXVzylQuRo66aiUKGIBEwQ2yrxV9yYOcwfEgqsvaeXgukuadXJSwXWTsOSV1+A6Z7i7MpGzGK2IjVQ5G/+tkJMbr1UNeanq5s9RW41+IjkrHiGahmk0XHu2poPWJoEnAvZEquqjRQ1KgeOmdVNotfRQwOoj5S3pJdOZnOm6aSa9OEUUDaGdjUomki9/2cphLg+U0qZdF+XHbnD1KbwiuO4UZtquZHCdE8MrcZ3OpRDurknkNmZxYomcelDXaaQdmunhdW2OsYNu4wyhHmYjg4K3ieaEDrY9ZYJXcvuqeYWBquDq2riJQVXDVpbNGQZPo1IHWlGYlLlCTt5FJUcWl4NTrmnlMOVRzn43uPrsFizor+xhH6zBdQXETnoruM5juOtx3aLdqxM5uyVAyF4bf1szqHLCPki2dw8sKy2uSDAOVHvnoW0+r88PEFu04+Qy46yjSv+wURVcXRvn51SYeN2IDc0KNalbaqFHcLPo8B4o5KXN2lXgkXztNg0d5sJABVdf2LhMLbju2vaV2QXXeax8Sa5bNH11Imezr42bxzagH+oLcvo+Sfm1E49XXbUNTw5yNo2PteCJ4NUptReFxXO8HMkwU47JUTV6KIdXeHxgTs+2NrUOJmV8b25oT/2k626UybiyO7ZiCXh0vnabtg5zSayCqy9p1mRSwXUJINe7DK5btOmFua5s/bpEzqZe25Mcwhdln+3SFm3sbGDn2GSv3TnuuZrZfF6NSKVnFpPRMEJYhJ7u2iYspVCMUGBbB8vWGtFq3tyg6pla2P6mtIrSwvZETtLg7XIsmHcoN3eYS4IWXH1JsyaTUjrSQnBdAtGpL4PrPOa7MNeVHaAikUuS3Y3HcWIVPdVBS4+ddmijia8zLdlBpdGG4AmhTwtbcEaiNLO9tFz7fzxYhxxnI2A0Y51In+ZLTwWqj20Mbuzek8qs9dvEIrIcwoETWDyXat/g6jm4gqvnkLlYva4F5aXguiuZWO0bXDdn1mtzXTnc/ZUu+8UCuRaypBkJ2LNnzxa7LDbgbSJpM5lJL3Zv3uDDhw8aq8k2efMhzi7w+++/n1wwWPD58+dbZsfWQFX3J0+e6P+qTDD96dOnqu7ReCgEeiw9ffi1munkfz9Q67eJMqwm6DT/nmHSLC4TBHo4TDLE2S+Dq89uQb/+wXV+rE7XMrhu0WSX57pyuFuXyCmamoBpzZYCHPT06dMtElr11XCK0Orh4aGV2CvJmctv5+r9c9cU2t9FA2u2GOzRs19CtBwEgX2W3paki6ep/icBrUB79+4dJ3K4MTTdSuZN5OzjMKcGc46T5+r9kw2u9mN1VMvguqOQbz5ucN0ipHOcNle/KFAbjMN1hXDXm8iR71peaHuA1laaGqC2wBw1UNOjnloh125PLDv5YmRV3jspAdxWLBiOhXUnUsnu2ia45Ow6LT3cMoFL3ylI6j2X0CgCG+5hcYaMTBz49evXHgWijSLQyWFU/gUKwdUXMKJ/CsF1fqzO1TK4btFeN+G6QrjrTeTmgu9FiD0NBknkNItD50FU8qC3Z5u57Y0D8161FHngx48f90QjxmqFQKel1zDp4uiMnSzJ5ZJZr+ZGth5ILGMDIsHTc9nJYTxDn6VNcPVZLNVEz+C6JjAOKCS4btEo9+G6uXDXm8glpyWrY5dJk6hyk3d3q7Tv5h2Ymew239qBiGUTN1AJBLhaXiy0dR5rKWvBRTWiwTgIWMNZgzbXcM6BywPZozM9AS53WbzLPivfjoP6Xr58udg4GiQI7OYwybhnuQyuPoul+ukZXNcP2z0lB9eV0b4V19noyDqGN5Gz71UCa3JZBrpwl5iewGiEL8gRV+mk2NyKr6zkVrN+Y+9iwapfvln3gLEj2rLdBbB7V7ZNlEdGYM+lt8735OhM/L9VIid7H3Ect8Iz93SYFeqN0CW4egQrHKtDcN2x+DcZPbhuEcZbcd1cuOtN5JLvlnBJHrwI8WID8su5U9HFvm0b2BzAgtV2lPNKm3sLmRnZTYLFCXK4se4BMyeZlFvfKkFyvF05B9Sw9f2WXpOFzKNUjs7mfpRVN4D8CLOamDW5XNUOiF/+tVv2c5hr4BZcfQ07Vs0iuK4KrrM0Dq4rW+puXDcX7v66DJPeJVZO3ogjCiGC33hy9f79ex3i2IKd3XZOxL2S6RDtSTJM4pqfQJJ+oIA0YMsftEeL8Oa2PZhmFVyFqFfzsQS6xUsUULHAOBp0i/rfvEHbpbcIJlsJVawlO03q/01+VADyRM7kf+OxqH80aOswwdVzHqWkmjcIrs4xGbAmuG5Ao1SpFFxXhkufy3mzq8al0+Hu3H+ul9RPvgIEm8P1ScuTXtr4jIOdFbOwSy73Kq2hmRXOjsvky1pU4qO25YFlyTB1CkmhSrFC8MqtKlHa2C5mNhe0PgqdEMCHSW8gFD7kJIlL1w66fenNjTi5JKu0FQnMUYeYlKl3PQXhUv56GkebHIHtDjNpxITWuKSZHT24WiEKrraOMUJ50qUTBy7rKRKC68oo7Xw3uK4A+D3j0slw91EBJnursDlHSFfFF1bsIOVkduu0Eh7UR91cQbHCC8k65ppJPakyzdbp07CXdZ1E4drEqTDl1YmrRR7iazjxEJUggDeSvCU+wCVmXeeoTZZeoqReolKuqi5AbVYosJ+CR9mpWWdT4f6tH0QhELGFQeNWAYEmDjNpRLWmFtRVsFqBuKR9cHXBanrLIh9crbBsL+Ci6rdaUAf2yA+u86C0Z5vgujLa94xLJynU+x05XldjnStB2AJoEts9fvz4T3/605s3b874JSW7YCbjVDvfVmUGkhegeZ6RDAMjn0Q4itGMFySS+p0v7YvaydC1cFkvTETNOVjSLL+0X17iecaXmvI2UbMdAZY2NsKCuCueCcmSwIjV8JBaTxB9ui69qlcoc3xgMybI4cOiHJrl3SdrkIaL5it9snFU5gh0dZh8OKkJrk6QCa5OADn8cpGjyhoG15XxOeRucF0Z9nvGpdPhbjnltXf9wQeZCfuXtCe+sRKGLfM6gXoMQeo6PSXmI1Djw/QBQWXaAnEw8nVEQgQCOxlxLhRG4DqVmvSa3OrTGUlA7xzIEpNK0IJTyGQzG1iwvCfbROUWBHADAZl1beWoJ2PH5JZtNle23VcvvTnh1Kt3acG5mpgvS5hjlly4itKCLOq8ZVIj+R7LPKmPSz8CTRwmuHoR8ODqRYhGa6B0pIXgutFsVKVPcF0BrjvHpXm4+6iAVH5rLtNQ4sgLDKn797nAQWrsvJzct6g5sV2OBjXU85FbNnKVIG+yCxguDtevAdH5pFZUEulWjTv5TUsRvnGOPSxYNbXLN5ZXy/JUjfWi7jGZ9pSR6W04S3mip3OBy0OUpZrrr/PVgnPvQCbLSs9lRo0TgR4Oo4SsBpXCj0wdXJ2A8uhRcLXTV3duFly3M+C9hwuuKyB857g0dwzvr1YKmcsLVOW9uoT2iVpAnA9j8zf/wcak/SGXdkY5G65TyR6AJhIk9iXqtYlNIZEr3Eok97jUUGZS+IsXLybrJysLE7GuOdm3XGmtZq1Z7rXlLu+74s/lbaEt8mv7gsDDw0NtL2f7r7/+mrVPLpcPYRFYgbztYo3oVGyxGTILXjfXnZdIWZvMt7CKbV9msfj/essPJbP2x+RAO52Ryz0cpmDl4OrcGU7H1fkULlkTXHcxswbXFQx657jURkriJHWJHO9hAx88bj2sgLW9RUdSF8LBwlPTtt+zbINRi1EPHYBOXJBI0b7XPvcqJjoUbvXQMJFZWDDgVribyClfNgwOrDXLg265y4kNidwWCT365olWk1GYLE44Od8VVGBVssbqvfRkXI/Cchxn91mszvCYR4jtQpnjdzAUycmtuPQjsKfDYOXg6tw0p+PqfAo3qfHQVHDdsM4QXFcwTSHyBLfC3YLM/NaYXGcjJXES74+d6AzJPb799lv2KVdkFwwJLqP9GsrO+kh0CA5JQlv4ORlOBhT/nQv8cMiKA40VSm5cMHZEz9PLto9yGQGO4/AB8hC77yBdOJbcwpg7LL2cpuzTcXLizJdJFY7OcpmTcmzll19+CYbJ3o1tEGUPAjs4jFUjuNqioeXgaoViqELOS8F1QxmoSpngugJcEZcqOBLu1p3IaefXr1+zkcPxGh+CnkW+0I4UeAwQ0+RBoW2zZzlRPsmvmmvC3JE5uTFP3JDnbLCzvN7TXBOPwEKYjmIcTXiESBsmLnPPu7DBsPF9MxtbJAbNh2tSg7GY/j5jeRQGw07HcXIQN+mxLH+rW+699m5eTtDrsfSwUaJkrkZSw0zx7cn5Ji31kmUCJeplUiDdFW/pZKBkuAtf7uAwFj3hq0lPCK62QFWV9+fqKvXO2zi47ry2yzUPrssx0Zqbx6U5ha5M5ACUTIy4REIT+foH4BbwVRvgoDwa3759qzX+gk3ECbY4xfL3Haclmk9+o4ZKgk7A0YQHgxExbExytky8YFB0e//+vV84/zuFzivpZf0yuTXsJf7/+eefD6teK8VIQvBJQoRJJ0xetqxN5FopWSVnzglFiBydMa/CTpN9scEzNCsa0mMhexpHm6EQCK5OzHFGrk6mcJ/L4Lr72Hr7TIPrEgxPxHXrEzk7Z7bS+cietLyYRAJQeMONOKnw5pKVTFl+VYJocjKpAGvCRz6TgWYiavKyoOdk++2VBf8gl+NDYswoI2SqhSdBYRaTEE2aT1pivskuqyt5LeGkSf7qKXfqKMdZvFeZy2dXxdoUd5VtnbzlXM3+Sw9NCi4tR2c4dnkiVYkcrgjd4eEw5BwOUe9EYH+HKbBccLXTauVmwdVlfLbcDa7bgt6xfYPrCvgXHLvA2JMCbQyTNDhLXAqFtknk7Pzl8UaN7OWTsE2CToC4eKCBBLrLTjZnAmxs81ejKAxAhMRfPtwi1qRlYR/dKmnLyRG2vdWpzCzKkseJ+cB2TtWqBYOrzeE8tw80N66nfm4sT99oYxEQB5i0NavPtlzBejuYaVJzq7Yty9EZnGMrPeXCQxeZeHgcx3lgXGyzg8MkOgRXW0CCqy0ao5WD60azyBZ9gusK6EVcasHBVdoncjqAvnv56tWrJOajzWIiRxYHMREhESASBuUHbnIG+MUXX0iQxBByajf+UUwV4Sqe+xc4cpkblCd6Fc6FhbciAZjTKuqbI8DiIhWZtHWyqGnWfPROAuGWfMeHY3BmxH7Q4jYKzp8oNvfQXfzdlEROXI6GQHC1tcgZubqwh2in1q/M1nMevfQbLpEcXJcAEpdzCATXWWTOxXUdEzkFha/DEeiQZWkNhcljOtuAiIosbvGc7auvvkK4xJQUJPc7kDftFM5eLthocaM6mXtifXv3XAvGan6HMgnPZBZH2mPdg2BlstmYEEEsebbGQRwZmuc4zun8hFAktyBzohR3THuFVosI2MWYNHa6q/a6ElfzlVfPita5dyqwj5kTTqexErHBdQkgcXl2BILrcgtW//cDuQhPjRya2ZYFY9CMXTR5nJChEQlxafsmZcvU5HLkfkmD0S6P4vRaHABzrkvV5g0R7dyJHMblXdy5UaJ+WARk60TVGzZXcUax7969w0WZxeo9oPz4GtKD5WCn/PRPcYvC4AgEV6uBzsjVpDGq/4GFfdQIrjvQxBcYOrhOjXg6rtvjRA50CI84eCls9SmCUrAtSScIhgo/kIhwcNfMkICMoGp1QJZocufLwuPH+cwQ9OayOO6On3Xf2QHm5k5mblcozYY9VvUkUUwHhoFDtqSj8I/lHCiIRI79jvLvpswhHPWBQBUCwdWTcLGuqS/sSE72alsJsezzmAuua2u4kDYmAsF1uV1mEzm2qInVCulTLqtcU5XIJaI0SUvq9dImclQmQZU2i0IrBKoSuSToVx14k21L6KxyorAzAhjUxkYsbZvD7KzMiuHYWbC7j3J0xqQ8kRDD2b5zoxNByg7UXIOoDwT2QeDOXM373g1jmH3s1XaU4Lq2eIa0kRG4LdfNvlpJhF04SFlhS3It26uMePLmXrmxFRvlfRCoCtznEjkSAGfovM+kYhQnAsl7lcMex8l0EuZJ5qhHZxtf8bWZrf93UxJl4jIQaI5AcHVzSIcVGFw3rGlCsR0QuC3XTSdy8kNPXdOnsnD2vOXbcdie1xLyr9glPpHknGXhSd+qxknfe14maXYZBI52bYxrG8t7L7amVTls2grJXA6Zj11uHKuufntwHzOVgxt2rPDPRYbJcUhq7PseODawbJeZDBGX+zjMlXAOrr6SNRfnEly3CNFZGgTX1VrqtlyHq0wnchKoVeHSHHSiw3/9618//PADP3pZPrdJfgoFtcvtE1UJuZKauGyIwNxxHMFu1fZJlUpVDlAlORo3PI47aulp0sXRGf7JVlHtT24WnrL6uynhhM0Xy1EO03wiYwoMrh7TLlu0Cq7bgt6BfYPruoJ/Ja4j0iglcm1xVEIRsQ2zxCSy3HjOw4FD24mfV9rc9p7fdoA5uWAgqbbfjlv8FmVzK/BfhP32t799PMzn97///T6umyy3hnbspH/+RNQjYpTn7oqjs1ymOJj+lwOvX79u7nIhMEGgk8Mko5ziMrj6FGbqrWTOS8F1vTHfR35wneIcXJeHu/slcvZ1rIa/jkDkZCNLNtc9P0WgPkEh2VzPMbKNb1WeWzB+EKxpbC9C57bnFdZqiUHtuA3LTEGfkQ3FrhYFAnNor5aZd3T+93Fv3rxJzslzUdQklrJGnGy/rjIZRYVwdMbuErlcE1cUfhOvWJEZqlblAnSH2q9evXrx0+eLL76YxJldBm3Df6U12aY8UNVdggw0EZUYzh9zMBdchUk5h0tM2clhnMoM1Sy4eihzHKVMskBUjXNx3W58ovj4C7sxcGLK4Dq1UXCddYb/9xPeXUw+enTG0VZya8ul3Ssi6Nkiyva1P7TAlIit7V1nWV2EQkPdrFhbdmp1eLO5RMXpGHS3RlcEONBrPjV7DNtDfq4wJ42Ts9Np7lyA3VjeuZ5ta9gosfMiY8nlC4HQMr+V11hpDZeeHcj6hgwHVuKcFGxLfznBAbF4ndBrP/djIuJyqM0o+qSnDOaiPAWplzbckinDk0zZP0F/SzmSRTHGYlAZjj2FRQmKIR0XG2sDkS9/GzqMFWvLOu7gBYxr1dZycPXghmur3gW4bmc+qcJ/ZwbWVUwhuE4tFVxnl7k8PR8pOlrQ7WRnKKYdCwV7VlD12C7IxJw2i0Pb1ZGKhkQsGDAqDFp1y65DW64Scmxji4xOwQmR9TbtS8C32kwFKHAqHYInQaFl3FqNAIaTREKhnkwdhUA8oTyaWAdz+lWt/pN+KJWrn465TDxQ6Ehzqlo9C+1BXoBiCIu57iZgF+oZmgIfCz6Vkl/1WBeSjCn3Sior7lHGFq3Ui1C4MPfkVieHUWWSQjL6yJcWGZ2Fc03l/owE7BJcPbLFc90m7SiV5fWYi9KaXGY/rtufT3Sa5cIhDGxXNFYoa+i/q+SQFPwSDm9pkdFZOCHK/fl0XJeHuxOJnGZHPP5bGUx3aoFsS6BDoAAf8SEo4TEjJkQ4Ac0WVXXKCHR6g2c4US//6+k7SBvZHkum4IHIhnS2O7brMTXr2ZPHRD0GvZtMux2DTVk1kwgIyTpDwE5LzyqGy1kP1DI+Y5tVlfOHgdBRj2RJYwibnqm2ukKZDsijhiVY5q48ycS1V5OCZOwJGyi8c+4hQ+t2Ie2J3vz6dHIYVTsp+BU7vKV6gp1CYp1JJYOrJ2E5Y+Wpue4QPvFY+SgGDq6bs87NuS4Pdyce7fbBb2OCOUwX623Q43muTAq0WtU+qCYF2kqr4ZbwzsqkbPW05aTZxktYhkhI8CGSa5sp4QBWcyl7Aq/JLZPJSHTj9KW7VbItAk3Uu4YQ+1wB8ElrSlBYDuItGp2Wnh1iLrhBVdusqmzzEPU91iCLsUqOpzHLbQ5tuiezQzEr0+6gIcTe2lgWQydsyfQVjeRWMpz1pUlHStrrZSeHUbWTgo7bpBBcDYwW4eDqJn6lQhI2UKjH57qj+EShKxSOYuDgujmj3Dwu1XVNQSg0fbQnAPkDsjnELbOUH+1zEqSeAAW3th9NFYifSNC3UJVVsuE5pIXblsszrbpLZKA46BAbzycTBbCaSpbCIkST+yWe9C8Z2nkpzwBV0tkrmtUioAhLYTJpkWeekItHfqelZ4e2Q+gUcFHbprY8KTNJomplTraXgQprx2oCEyZCdL4UFpdt0rd8OWlomEdHLLO9bDxJ4yrqtvNtOCNVOymUQai6G1wNXMHVVT5T29iuDvXkU3DdUXyyiPCBDGytGVyXWOq2cekkhaaJXL7TXLVdmmBNWqgPbPKNycgv6VJ1iaNrGsNApHlV3bUxiinrUdD6jQUr05Y3irXdc3sxUMM1z1iWTXQWhdgLh9FmWihEonY668pWQ/xhnZDotYiAWpPCZJguFDN5a054p6Vnh0uGQHm4gkrbprZsXU5gabvoVB95XBWWG6QnCvA3X2WWHtFZxW4sCKT5WnOes9ntwlrcEmtunIh2VwyTgjbYXgiuBkO7cHL/2Q7yzSUkqwNnPgXXHcgniw5zIAMn1lxU1dkgoTi9dHb3NAuuA6VOXDcpNk1a7JNYDbzuhKd3Fif+hK9rsILC6E+Nx9WSNlZIq4hHAUwKydBbLoVlEvlcbkm/c33yE7Y8ZJRekwu4rTK5ejaW3bj7mAuPGkVAN2VwsEmcxRtrl0+Ppac6SyFZIHhp0qD20pKpCK+dtWdESYzLr0VYxs4XGmTIZPkUUkGPJkkbBmLWiLX1jGVxLvAwHbXlHJNYyUm5h8OoPkkhGXrLZXA16AVXb3EhT9/EgZNF6pGQtNmB647lk2S+9vJwBg6us+ZIyveMSycp9NfJsreLltXFJX+JFYCM/v7/cIn/TUjHwxeR4++bqFS+RCzC2daVMIKck8jg/fv35V75XZ6yuk9MofY/o0Mg//kJWOWS8xrASSoZfcWIiRB7CQ4PDw+2Zkv5q6++AmTFB1HMFJ3tEEwfJ2FcOxB2oWXbqVn5UraKoVXeIGqaIAC2al+b1IlwvBonwQdqzY1YteC6pVc1O+jo888/r+qSN07myBSSmrzLihpAhkVtqpYLAXOttE99qYQet09W5WuBgVAMptUaCqx0veRWgfCtzisW7HaHCa4OrlZfvXDhLFx3LJ8UHOBwBg6uK1jnnnGpBksg87+np81xbQvdyNGntfj04s4uj3PCd0WfB4YdolNZk0YZV5X3D6cRKhLKW+BzMm10otN3FtB/Tmy53u5t27FgxnLH2rvkyf9zmp9HEv5F+fwWTTB9YVe+VoFCe5tU7DNiQZkL37IenqwRWYDrvG770lvE3DISs1hs72nw8yL48d9FVvQIXNHGMjarYIWEhl38INsFuwK67Q5jPdna0VMOrt7iM9b0wdVbkJzr61+GcxLyersuVizYXKCnxj8R61S7qSdT6M3AwXVlV4FD8uDz2nGp9Xal0F+8WqlZAcmbhQ9nsp1ZYDTgeUY9T0T50JdK2zWYIncAAAteSURBVAw0uWXl9Cvb5QTpoIbO0D+oKk/B30tbMlnLd1Xl1cEB0wTnZCyZiCrWsICVFaVkUHuJJ+zGp9b0SXbRcOIhShAgOVdDs2WDz+MS8sTFD1csOhGrTkWhB9TK9Q09RHFYvXi3z1QZG2UaTm2FYnYZ4g8FCf6WBSEbHSa4Wr03uLrgZme8dQ2u87OEv2UPa+7AwMF1i4a7T1xqvd0+8X/xaqU83iCCt2/fKtFTePnyJXE5YBG6UeBDwTZIyoR0BHz2vbukQfPLZ8+eWZkElCSZtQqAi8yL7h8/fkxkWvmLZRDQ5TfXWJCcu+uslzdLQZv5ojbjElZiqS2RSmFoXtPiwQ9KfKxLSRc8Bwz5PH36tCCk7S07U4ZuKzykJQjwMoOsbpwNT5C7uDpe9/r166Sx/xLD4VG03770yoPa52655eJdcGAJMHdW32LjTg2s82sA12msslgxn7QpL8MmOjd0GOyIEcuzC64u4+O8a01fdhKnwGhWQODUXLcznxRgLN+yLt2JgYPryibg7n3iUutvv6BQm+xyg6casZStTMrELgRttEy8ll1YauAOGiRd1l2W1chlJvqgYd6mXEMupB5z4C57WUnPXYHC03JjG7xKPq2MvkIfa/dan1kxXHQBAXBmsbBG+PDE3Q5776WHnixtVG1oPvI3EgA0byizVpTNQA5cg6gtp7LCn2VN7ONntUV6O0ytIVa3D65eDV10nETgGly3M59MIump3IGBg+s8hrBtfg5Lf/xZB1u/Z7lTXDon9tGec3OORVyo6hItOXtpFwkmuHR2tM2UPkhobf25yigPCOfSeZ22uIqYm78cEK0TEr1GQOAaS29PJHlKqfMTT+w5dDIWB1Z+TWzoQ8dElP/yGg4TXO23eLS8CQKH8MkKbHdj4OC6FdY5sEunuLQg9lf6AB6nwJYtKbXowxFf/huP/VTVt8VYovyyWb+BukpG+SSt7TrcgcLtZpXa7kB9YujVCKj5Tr30Vk9/RUclSfqW1/unnz4rhnB28WvCK+v6NCI62fIO9jUcJrja6WPR7D4IHMInK+D167mRgYPrVljnwC6d4tKC2BETObs8MEZyOWceu4tDG9npnGs8V2+/7tLwFfO54XrUS/5pt717jDKITLUR5u7x+++DTPMOalxg6e1sJkuM5USOlGkdHzpnZLm3PJBf58WhL+AwwdWLVo4GN0TgED5ZgbOfzTYycHDdCusc2KVTXFoQO2IilxjAk5Ow4WEXPxLsNzESgYVLfjtENz/4/kah5bC3hFzKgd2wylcpxu4++9nSxTJdlZBoPAgCF1h6zZHEw1+8ePH48ePPPvssf0HAGUZ8+PCBQ7DdCKE8kFNnD5IXcJjgao+ho82dEdiNTyZBHoSBg+smrTNmZae4dEHsgS+Szg1tly5ZHMH6XEutt2eOWBcJequ2YBPC1d/Frx20YXtJRD2gNRz0EFGacrPddYgCMWhbBM6+9NqiQfZl97DwditftzDkYWZvJWWhU7BN6vNLZMr+FwuKzb+8wVyN/L6CaEJyMtcsmZFHpTlRUn92hwmuLts37t4Tga584me5hK92YOCCuYPrCuAMdatTXFoW+2goCEQZOQojmGA9Ox/2NvcjntiYxujxDq8JDYhPQSWhnjskNsxUAkf+ksYXMIlbJ0LgvEuvOcjJGwGkWHYIBUpWgb1lyyKExrZyrpy8FenfxtJXPlCmkMjpo4hmrThKcQiunjPr4fXB1Yeb4FwKdOUTP8vtz8BlMwXXlfEZ4W4nrlsUO2Iihz0kMSOR89gmWW/++GNOOKjpXnghLpnrfmC9QFG1m36gtluG1k27LaevWxSIvj0QOO/Sa46GerikapaI2KiCoPjILf5Oji7NCFxAdbKBrUS+SpMC8m2DQtnuFs8ljTaLQz6XBYH+W+d1mOBqv5Wj5a0Q6McnVSy3MwMvmji4bhGiwxuoz7SNSxfFTkcAh8OBy8rGCXDYCCZXrHkWJ0PonhBq5IOOWQNo7HMTflEYU8NWWkH0GsVuPH1tpVLIaYXAGZdeq7lbORpzsKjtmbNmcRRkw4u8KN+7ERhZJs4FosPZdK7MvVZb3S3O+Qc6SrI4hoC3bfct5TM6THD1FotH38sj0IlPqlhOG+/DwB6bBtd5UDqqTae41CN20EROLEEaKvE62RRl1hVTUiMR3GgcQ2RA2RmyqIRyQYU3jDnKI268K1k7fzfKGb+7xoV3mOz45miu4emWXnMERKD4OWEEz2/Yjw/xDZTIR7iOfEA2vCBAGv/U5Bsa00UosWpPR0XRVz5V60t/Xwr1EoWRhijqfxb8yDL5dvRO5zCgIZhsn/vgEoKrBzfQsOp14pMqltuZgT22CK7zoHRIm05c5xE7dCKHMQhEiAnytacBAcEB8ySCaW45Qg2JPPhbFQ8118QjkMAOTAjgPI1P3QZbi/XxilNPJJSfQ+BcS29uFk3q2UWSrEwZD7qzWRDURFaQtCEGWrH9BIdI8IS0dZkGg2r4ZRVGMh+tQX4TcFTIuRxGoGgOgqIxTiG4ehxbnFGTHnzC6qtiuT0Z2GOj4DoPSvu36cR1TrGjJ3JqD+IVpsSiIsKQD2VqtEGPAkNI8MHK7yG/lUzAkUgOkmolc0w5OlOy68tPdkwT7KPVWZbePmjw8Ibr+BSG0zaskUIz/y2oD6b1t7ctRVurMPtxmsiRi9rGTcpncRhlsMvTl840uLqJh99ZSD8+cbKcsmvBCtqmFQPPjRVcN4fMUfWduM4v9tFRMz/LuHqsyeIZU2eMLSeWw2rYELfxzdFwsjcXFbY+0AFIMwhxGlKKvhGEWPuVv4ZzHN9hgqsbmjtE3RmBJnzSnOV2s0hw3W5QewbqZA6/2Ejkls0klDHstqJ8LRiTL8/k5C0IK4kC+aw+KDg5ALdTf/Cld2F7kGux0OyR2txkCYZoxm70XAPqufvjuv3p0/WVwsEdJri64CRxKxAAgT35xM9yA5omuG4Qo3SKS6vERiK37Ay6jcrBF+XlDvu2QCVeW9p3zANGg9/JpQkF75CyHoDvkEMOvvSGxKyNUqwyltuiLJpJesZfVuhce/vFuU7HcTL04A4TXD3nIVEfCIDAznziZLkxTRNcN4JdOsWltWIjkXM5w+BrxjWHMzeqdeszzzV0/wUCsfR+AccuF2BOFkeUUx5Ntwwll5s7J+e8TpO9RZnlET13w2E8KPVrE1zdD9trS96ZT5wsNzLmwXXHWqcT160QG4mc1xN0zewQi3h1uke7QP4edp6dZTjALDR9bpCSkXrxOCmLhwk1Q6NAHJa356VKOUinwW5vNITD5IbYpyaQ3wfnS46yM584WW5wqGPFHWWgTsivExuJXIUbALFwzeA/YlkxpTM0lZ9yucPro2ewxjE6xtLbDXdJvTzbVfaFSRZpriGiZPHumcWJGuEwuTl2qAmu3gHkqw6xJ5/4WW58tIPrDrFRJ65bJ/YxENhd1SgvIvDmzRu+r//y5cvFltGgCQJff/01cgLwJmCeWkgsvd7m+/TpE9+hJ8rh8+TJk/Jw7969I9/jwI1NFoKwpP2HDx+oJMhACAXO65IGZeFN7obDNIHRLyS42o9VtEwQ2I1PqlguUXLYy+C6nU3TievWiY1Ebmfrx3CBQCAQCIyIgMQ3vFHJt9qeP3/uUfHFixc0Jvfj9xj5K6kajyJSO/lqnKR5Dw8PHmnRJhAIBO6MwA58soLl7myRmPspEIhE7hRmCiUDgUAgEOiLAHu65GMcnVXlXV9++SVpm5y8Wf14RQRp+UmdbRPlQCAQCAQsAr35ZB3LWQ2jHAiMhkAkcqNZJPQJBAKBQOAYBD5+/Pjs2bMVY/Mipf46JSkcn6dPn66QE10CgUAgEOjKJ6tZLuwSCIyJwH8BXE+S5FoZ240AAAAASUVORK5CYII="/>
  <p:tag name="POWERPOINTLATEX_PIXELSPEREMHEIGHT#535F33285C6D61746862667B727D2C5C626D7B5C74686574617D2920263D26206928575F7B782C797D285C6D61746862667B727D2C5C626D7B5C74686574617D29202D20575F7B792C787D285C6D61746862667B727D2C5C626D7B5C74686574617D2929" val="75"/>
  <p:tag name="POWERPOINTLATEX_BASELINEOFFSET#535F33285C6D61746862667B727D2C5C626D7B5C74686574617D2920263D26206928575F7B782C797D285C6D61746862667B727D2C5C626D7B5C74686574617D29202D20575F7B792C787D285C6D61746862667B727D2C5C626D7B5C74686574617D2929" val="22"/>
  <p:tag name="POWERPOINTLATEX_REFCOUNTER#535F33285C6D61746862667B727D2C5C626D7B5C74686574617D2920263D26206928575F7B782C797D285C6D61746862667B727D2C5C626D7B5C74686574617D29202D20575F7B792C787D285C6D61746862667B727D2C5C626D7B5C74686574617D2929" val="3"/>
  <p:tag name="POWERPOINTLATEX_CACHECONTENT#5C6D61746862667B527D" val="iVBORw0KGgoAAAANSUhEUgAAAHIAAABdCAIAAAD2RaXJAAAGMUlEQVR4Ae2d4TUsMRTH1zvvOx3QASpABagAFdABKkAFqAAVoAJ0QAdU4P2c7BnZZBLJTXbfzpX94GQySSb55Z+bm0zmvYXPz8+R9Xt5eXl/f7ci5i64tra2uLg4d9WarNCCg3Vra+vh4WEyzZxeLS0tgZjKbW5umr8rKyvLy8tzUV2w2j9TxbmomagSsKYJJycniMNu14zDI+d5Q8dq9wWId3Z2rq6uMGtOM6d9qRmrjXh/f3+W+v0tWA1ijC/inbZUKf93YZ0ZXBdrek8yLdijLDFMrvRH2Cmxj4xifsiNQjCaSC/xob3J8CIozX5ExfBgsPa2+fX1Fcog7gWXEnl0dNRbcmHkn5Rnz20avNS9vb2bmxv4AkhQz/Pz8/X19be3N0HeSJZhY+0aBt+zszPgChzE5+dnDALLy6608oASrAYEcO/v7xFgLhcMN/1RkawqrIbm4eEhBvf/klWIFaAYXIGpRbOsGj4+PnK7xE+vEyvtxAkTeGDYWcj6mHJj1GJl81AgWPDd3t7e3d3lcnTSq8VKO8W6k/WHTVYzVgQr8Legg6N2fX1tY8oNa8YKCxlWMmKac1Ha6ZVjFcxahg6CLXFjG1ZbZBNhgfPb5W9YOxRugP0tNyr5WjnWkjeG+LDJGN2EyrG6zc28Fu9sNawx0kxcsdvhew1rmE3BnYa1AF44a8MaZjMaid3ehjWGVexIKMdaslISL3zpKOVY2ZmOqTF6r+SFrnKsYg8J4A1rUHXilRJ7tWLDSm2Uq1W8rm8bg0GpsvSUqZW3AyVSVa5W2c4eRzEKpaoZK++lBecwOGlMZ5R/m6DWtjLnCLwrmK6urgbNSvINnVgvLi54L50MYZwQptvb27m5etP/7Y0ddOTBwUGuVWXs0w0bGxu1Gq5KrY+Pj5yqzGXKHIXDUJEpfaMEK0B3d3dZxed6VEz6T09Phe6Ur/FhGwF2Usyx91yagKAP0HV1oAbxYLDi25sFPgSZ4qFpAr5SfowBKCKtO+rdh4oPyZf7zG5VpnzNvITXRWeIm5yecTBqLWHOXpT5lfv5idXQjBVtMt4BOjOaHXQlnkDXHjuA/cUcC9ZadiGysPvhe3opp6enAvPKSzfZezfxBEWLkC1VndKk308s3Qw7KQVMqQG5nHLSL5EeLhGDur8l0Vjmq5JHp1fSpBzkV4TwRYBRjP03zYIql5Eg/SBtK8P58vIS05lrT7AkTGKFJ637e2wydpBYTRPw5w2myRb9cMUMhtKnTXbAWOGH58RngwJrO22yw8ZqlMk8htH8QaXebciyQeNF14nQgBXNQlbAA5lX+WbQf7QGrLSKNyUC3wA7W/4Jls+UGCVYaQluaW8L45HIXHzkOlKyHqx4XYK5CzSy/ogw5ZYerDRGhhXBVrewDeuX7ASvab+yhX+qsOISsPYPNzZ4hwVb8J7ohiqsEBA4sORitSaiF8ykDWuwodEbDWsUT8HNum5WU+u4K9hsLOgUN2vD2rC6mqh53dRak2ZXVt1ZqxmBMdi6L2gb1jHWptZu4NYMNLXWpGmXVfIlp10O4WYEvoFUFGzD+o214oZLw/qNtWJI84nBXEyo9fj4ODcX6dlP6N5RcryDAwzasOaec7EhyhZaMGU30rbLbIprMwKFWAVvX9CpzZR+4utFbVgZg7YAc8O1Zi1tWAs/tBC81PJNBy9+tGFFnoJzGJ2oBVj9VS+mtmHtkH4FsJJZhwmZr3ysGCKFWLEDsgMDBnDnKk3wDlz4RzewAFRAIVYIgEb2Zpu8zFqJ/+Q4ewh+H5hDXa7fSlLHXQj008g31aGUdjy5Eo8/wkX8aT8HBqDDYExsi11Dwlhnhnb8Ew5cMd+IU+fxWTnnYHyhg+LUr+SSmjh1y70EjVizTDtkDz0RcfQeSMBjNVncTzI0YaWFJWTpEkwnBG24XBLZ21uIt0upHCvtxA6UzGAMOFZuqI1fr0LNiLSZ8lD9WI2CjKktMUqRvA7TX4TVwMUmMKX0DuEItcgtiursqXmE+et+nGn/r8SIn1+k0Oq3sFz8TLEMOr5iqf4IUyAODwsqKKNimbdAOYgUO9vrMLhYp9SMeS4WVwm+/ODb9SthYvxqY1750eXYa9w4P4GJ+QcjQsuoobcYJwAAAABJRU5ErkJggg=="/>
  <p:tag name="POWERPOINTLATEX_PIXELSPEREMHEIGHT#5C6D61746862667B527D" val="133.3333"/>
  <p:tag name="POWERPOINTLATEX_BASELINEOFFSET#5C6D61746862667B527D" val="1"/>
  <p:tag name="POWERPOINTLATEX_REFCOUNTER#5C6D61746862667B527D" val="3"/>
  <p:tag name="POWERPOINTLATEX_CACHECONTENT#28782C205C7468657461295F325E5C6D61746873667B547D203D205C6D61746862667B527D2028782C5C7468657461295F315E5C6D61746873667B547D" val="iVBORw0KGgoAAAANSUhEUgAABA8AAACSCAIAAACllXQCAAAgAElEQVR4Ae2d7bUfp7XGo6x8d1yBnQoSVeCoAkUVKKpAUQWOKpBVgXwq0FUFsitQXIGdDqIKfH/X3MUivA3D8DYzz/lwFsPAZvMA+2EDw//Rr7/++jv9CQEhsB4CDw8P33///Xp65TT6y1/+8ubNm1wKvRMCQkAICAEhcFcETsrsf7hre6neQmB1BH755ZcffvhhdS2lnxAQAkJACAgBIVCGwEmZ/fdltVMqISAEhIAQEAJCQAgIASEgBG6HgLyF2zW5KiwEhIAQEAJCQAgIASEgBAoRkLdQCJSSCQEhIASEgBAQAkJACAiB2yEgb+F2Ta4KCwEhIASEgBAQAkJACAiBQgT0lXMhUEomBJZG4Ovf/jIqZj6Y5iKjP/7xj6m8//nPf/71r3+l3ipeCAgBISAEhIAQ6IHAOsz+SDeo9mhgyRQCqyHw6NGjlEo4Et98803qreKFgBAQAkJACAiBBREYxuw6ibRg60slISAEhIAQEAJCQAgIASGwBALyFpZoBikhBISAEBACQkAICAEhIAQWREDewoKNIpWEgBAQAkJACAgBISAEhMASCMhbWKIZpIQQEAJCQAgIASEgBISAEFgQgZnewocPH548efLixYsFcZFKN0Tgp59+Mh3y8+fPN6y+qiwEhIAQaIKAyL0JjBLSBAExexMYp92g+vr163/+85+mDn//+991JUuT5pSQIwj84x//MNeMcmHo999//+c///mINOUVAkJACNwQAZH7DRt95SqL2Zu0zpy9BfYT5Co0aT8JaYjAd999Z352AG/hr3/9KwsSDYVLlBAQAkLg8giI3C/fxKeroJi9SZON9hY44/H48WMWbo327Cq8e/euSU0kRAgcRIDNBPYWjMPAT5Lxm2UPDw8HZSq7EBACQuAOCIjc79DKZ6yjmL1Jqw31FrAmLNna34WVq9CkCSWkIQKuWUEsXVQOQ0N4JUoICIFLIiByv2SzXqZSYvbjTTnOW/CsCQu32lU43n6S0BwBzIrd+0K4HIbmCEugEBACV0JA5H6l1rxqXcTsB1t20FfOoTUxn5Me1F7Z74bAv//9719++cXUGofziy++6IHA06dPcRjwE4xwE3j+/HmPsiRTCAgBIXBeBETu5227dTQXs6/TFilNRngLnjXhXDiuQqd5Xqqeij8vAtiR//ntL/Qwv/7667/97W/M5lk2aFtBfAPcEvdbfOTLYWgLsqQJASFwagRE7qduvrnKi9nn4r+39Ee//vrr3jy70ketSfO53S6VlPgsCGBNmK+754JSmuMzkKy5C8r9Hm7phM/rMDx69CiFHm6YrjBOgaP4wQhwFxl3DAwudFdx/XY1d6kxPbHIfXoTnFQBMXvDhhvH7HgLXf/scQ6DDvOtrsVJ+DUQYLrg9Rw7uvhQnj92FWyMCbBnxQ5E2+qbm5FsQRTBN/ptixgmzdYiDOAtDFNDBQmBPAKM7rCLrhmDQfjNGv2VRQ3+GEdsSOZrd6W3nokWuV+pcTvVRczeHNiMbWzL7L9rrrorkB/FcGuCcXHfKiwEoggw6YeG3Z5DmM7jdX2ImS0FL1lzxsI9cJUhfNIJgQeU++gBG20URQqBMQicyFtwB5ENYyKognEexiA2pRSR+xTYT12omL1H81nLEwbaMntHb4F5m6s9u7e4lT3AkszLIBBdeGAbIdPpvfUtulzz5f9r9GR3MHrhDLyX6VqqyFkQOLu34A4uPAdzSPJi3HcNk3iWEXEBPcXs/RrRNTheuC2z9/IWvBVZ6tB8DtcPfUmeggAGBZfS6+6bTia5vFNJMDSRbavgbWKccZfMA9Z9bGtT2iIvaXdD4EregjvKwt3Rk7asyP2kDTdLbTF7V+RdI+OF2zJ7F28h7Bxsy3bFS8LPjkDIQPT7wkm5t9BVnrEcNLo0Tog7FCm0PPsKKV3lvXBbm7JCZaXDeRG4qrdgBh1LG6czHW5fErm7aCi8iYCYfROigwk8Nncf2zJ7F2/BO9HI8vBBOJT92ghEDcrmroKLiTeVZ8C0HSeUxZlLdxxS4rk+YHCV98LNsXKbRmEhsAuBa3sLZuid12cQue/qzDdPLGYf0AE8Nncf2zJ7e28B/Vx1CbfVeAD6KmIkAlGDApuyiFWuBrsQXq9jzlGevTClN4/pUUShJhXJPHzcR43QCjyVZToCbFm73bgwXL3RjUVipPDH5gBCOJ3onYEsVMAmY0EEadNhLFcAba3yJnAu/ctrqpTHERCzH8ewRII3JN3HtsOzsbeAPfUMaOFhkhJQlOZ6CLA8H24LEIOh2VVZ+NsdJCa8V8hmiWjrlfLdd99t5lokgae5+9jWpixSX6lxeQQGewtRPLEJGB/vuyZ3cG2GWa2PSl4tUuS+WousrI+YfVjrZCxMW2b/faakileYb3dGxbSP6VSFHGW5AwL8uA8sCwl5laUX7f39Ps9HNQKb972vvvrKm6DwyA/NePrrUQgIgZsggE3gFxvfv38P8XmndAoRwEw9fvx4fTMici9sUCUTs1+zDzR0gPBjPIywLw3lS9TFEPAO9pjOU328x+t7POKsNkcM3waxblnVCjfXLS/Q1dkLt12ByKuht0KgFQKe6+716tRjV1bCZ4iatZQyNh6r0nwvtBXOyBG5NwTz8qKiQ6CaKO0YsQExu9uFLCxhoC2zt9xb8FZWaFEvJqyMYm6LwKtXr0IGos9EzxSVoBRuLzCz//DhQ0ne8jRffPGF16upRfNSyvVRSiEgBNZBgK2Gjx8/VuxqYqyYTv3000/r1MXVxDN6IncXHIVdBMTsLhpXCjfzFt6+fcvSiAsN9oWplRujsBAwCDC9jhIqy37QbR1KobeAnNAhqRPu5qJjQ5ZeDHuvbozCQkAI3BaBly9fVqx6LOswiNxv25P3VlzMvhexE6Vv4y0wVfI2hbX2cKJOMFhVTuiGVxihAzeEwLJtlenhLYTbCxw/iDo/besiaUJACJwFAT5m8NbjSzTHYcA2LrX0IHIvaTilAQEx+7W7QRtvgakSZs5FShsLLhoKuwhEv2wmwcEJd/SsJPtdPag33F5A+R4FubgpLASEwIkQYAUtuuGZrwImK7qYks/V763IvR+2F5MsZr9Yg3rVaeAtMEkK53kVyyqeZnq8JAKvX7/2TqyZamJovvnmmx5V7rS94DE63nI4CnpURzKFgBA4BQLhJmSh2vwQ5CKfQoncC5tMycTsl+8DDbyFcO2BiZS+WLh816moIN/weSfWrJB+U+2oc2LLrQ6E/jBV0PZCNZ7KKASuh4C3plBewdC8lOdtmFLk3hDMC4sSs1+4cW3VjnoLWnuwUCqwiUCKO4mv/rh5s9BO3gIKsx/ilq7tBRcNhYWAEGDVLHpCchMZPoV6eHjYTNY1gci9K7xXEi5mv1Jrpupy1FsI1x74VnXvT2ullFP8lRBI7VRSx9SGQ5Pqe1/UNJFphIQmUtsLDeGVKCFwAQTqvAUq3tUqlgArci9BSWnE7DfpAw28BQ+pRbZQPa30OBcBbkuAe6I6dN1YoMQe3y2Yijx9+tT7ihHPpOLmxCgsihQCQuACCHgmorxGbC/M/fmF0GKL3Mub7yYpxew3aWiqechbYKs0XLj1jmfcB0rVNIMANBN2FZN++hJaRu3NV2FvDyl2U4gSCAEhcFUEqr0FAJm49CByv2qHbFsvMXtbPFeWdshbCCdGrBPr++aV23uKbj/++CO3fESLZrbd6ouFlDdCuax/REs/HhkutrEiuMh9JsdrJwlCQAgcROCIt9BvX3SzUiL3TYiUQMx+qz5Q7y2wSRp+Pxoutd4KTVU2ikB4vt8mC2fb9tXeQNgbrQRm8DbcNoCrw4c6nsyJK4KeJnoUAkJgLgJHVkMyNq1rpUTuXeG9jHAx+2WasqQi9d5CuPbA7zdzkrukVKW5DwLsaKcm66y6dfqNhZHwhhaTjZR+uxkjq6ayhIAQmIvAFEsicp/b6KcoXcx+imZqqGS9txCeLam+/KFhfSRqNQQynyU03Fig1imfpDcg0W4fjo7eaki+EBAC10NgilkLzVfUyl0PbdWoHAExezlW10hZ6S1wMjs8Jq5jSNfoEw1rkVl+oJRwVf5I0VNoFYW5Lzg8mqzDSEeaUnmFgBCYhYDIfRbyJypXzH6ixmqlaqW3EJ0MyVto1SqXkZNZfqC3NPwgfsp+vW2msOdz4Hju7YdWNwWEgBAQAuUIiNzLsbptSjH7DZu+0lsIdyr51rPh5O+GLXG9Kt9h+cG0WnSbPhwj12ti1UgICIGuCIT7ll2LQ3houETuvTE/l3wx+7naq5W2Nd5C9ILI6ISplZaSc0YEMssPzT+In3V5iGmXaOcPSfeMjSidhYAQmIjAkSuVKtQWuVeAdrcsYva7tbipb423EJ0GRSdM98RUtQYBbmLOfEgQHt05CFqmrIOSS7Kzqxbeo4oDM/d8VInmSiMEhEBXBI6cSBzPqiL3rp3hAsLF7LdldnkLFxi/K1YhvIPP1bK5t5DfWwin8q4yTcJRXo9Sb5PiJEQICIFTIBBeB1KudnM7uVl01GRFjdumKCW4JAJidpo1Okwu2dxupXZ7C6yUhOZP5xpdTBVmTT0znJofQwLw/I+eDviiJkqoea3UT4SAELg8Ake2PQd7CyL3y/fGgxUUsxsA78nsu72F6CxwwNrtwV6u7CMRiN6qYRVoToErHPiJDoHoYLE4KCAEhMDlEchve2aqzwXTgz9aiNqrqGXLqK1XF0ZAzG4aNzpSLtzupmp/2FvDqFMVXVjdK3lAenftpNV+CFNVu3rE/RWD7fsA0CqKyNuU5r0lz8dj2I52p/VtT7CgccrzAr9XbaujgBAQArsQiDJmiYTMt6Ql2SvSRFVtbq4rFCvJInIvQelgGjG7BfCGzN7GWxgzIbPttCuAEaGLYwfDOSVHYjCFLHU/f/58l0wS01cQi4sZPZeFWFaG+N2uvWIvkJ5bNcJJs1uv5nsLUZKzJdLKNtw1wCgIK45u8ha6wi7hQmBZBFhLCnmnRFt+5378wlPUkIrc3fYCjduSu5jd7Ql3ZPZf9/xFrQkI7pExLi3aMrDdBk6FmVCykMO8v0Q5rH+hWBabcSdKZF4pTf4XmrG2zSubbw54t3mJUYHRtUB0iyYeH5nq/MQzUsbroxKFwEEEoiMu08/NK3IdLLc8e52GGMlCMirXZDOlyB2IRO6ZfiJmd23LDZl933cL0WWSBdceWNF58uQJzelZQLMwQLy33oxpxqzzlo0It0OE4devX5PMFYtLgEDz56VnpZl19GfPnn3+/Nl7deHH/JG+5hsLIOk2Rwis19ZhglYx0YEQHTKtSpQcISAElkUAs5+/QCaqOfaKXesBFzN4pUctVdSmeRkHP4rcBwNuixOzWygIRMeLm+CC4YwrGb6KTvWIDFNOjMFAuxNEwvjETCg9lZjKR31lLLWX0jziUeAS2B6AWBwMhHiJScag8iRjc4n3Ul7yMW9QQI8x1rbieVeBEsOmb6uAlZYyH82rbEvcFbBdNwwMg2iXwkosBPII1K3ckysvttXbKF2Go8+LwYS2UmCXnKi2IncXwzuTu5jdG6c83o3Zf+cOhs0w6+ghZMOM76Z6JHCn6WZCn5+m4xuENQodBoS4qyzY0LxY3nqrSquZ3RIwK9K4+IfA0iIVMvNZPJzDQkOPLi/wyNuwdGLC7nSkiOq8Ud1MpLyFalSVcSICK3sLm3YpOh4n2gqRu2kRkXt0RIvZwwE7cbS6bRQqZmPaMvs+b8Eq4QZmrYW4eBH2JvRM7guniVGz7nmNWBBbZdJ7RbuPqMFBeZvYDbRtObfQdcL4A26VvXAPl8ltGq848zgSHNeltMos4k5bfcLAHXrmyG6gssYgsKy3kJ9ahQOQGCzn3GEY1Urk7vbkO5O7mD0cIHdj9h3eArYsxIuYuTbODGbPVcBYu4N8MxwuqzDts7lcTsp7k54aHlx7tbIKnCWwuVmZd7Tqqpm3YhweqxNbl8s9q2Zbf7AOKc2tPmFghSGcUlvxQiCFgGuZw16diunK8Qyl6JJBShkTX762lYLiYDxqRzVcwTJ4rLqXRkXuB/sG2cXsYna6wY6vnFmqjxqUFS6IZDmf3QCjHlPSd+/eRVVNRYa7AUh7eHggPd89W07CTuXvWqVLWTXCsjKvwsRnjElRjq1LdMjZtxUB947taPYK5o7KKYyMVjA1cAplKpkQEALrI8Cd2lxokaeAaC3gl0+fPo2/L9VVJmWjRO4WpXzLXpvcxexidgZCA2/BDqdZAe4pYsnflI7lffny5V5Nol3BOAl4CEYa8868E4IaeZORf7tX5wXT51cg2ARo/gMU461YBewpJq4QpSxCQAgshQALFm/fvn38+DEkkjeAodpkwTh8++234avBMcvaKJH74J4QLS7fscXsUdCuF7nj19miM7PoPHskTKzouGv/dZY3OovFgL569cpO8fMDhipbjyVV/cHr3Ck1OsW7v2kdLYIdYRor+qo6crNRBmOeGg5UfIVVumqcL5aRKQg7kJxwuFi9CqsDu7ObWmcqC4u4ZDJr4iAFOg+EaAIVlcVQQFvr2ASRe74R70zuttunIBKzp5C5Wnz5mbboxAurVy6heUpMtj2ViHpH5OePv2+elSxZm9kUckT/6Xk37en4kUPfGAxLlHSpOF7NYE1UXAoB/ITxXXHBEnt8RJTCvFO8XSdaEN6oSrAMLICP0QmQarEi9wx0Nyd3MTt9Q8wOCDtOItlVdtcO2sm6GzksDOGZkYwV3lxmzmsVNZc2yyYtlRiU1MKzLeXUgdRwmlip8YCnhkN07ExE5s5FHzQUl4FOOIxsSq5uY9YFTXCcNbqVPVKZsKyogUpZszB7jxiRew9UK2SK2QEtNRaiA6cC5FNk2XESKVqfFIjRxG0j2SCzk3g21g9+JZYZEqwGbQrPb01QcYDKfyHdFpzx0jIAjlfGlDjeW9jsJ7OgULkWgYkmy+qwQkA4DGgFuAMrhKsw/reZj9duYg8RuR9vvlYSxOwgKWYHhNK9heYnzo93ZesqYNS6nsHF4m9qy3JR3rZeeyVv82jjJoA9Eoz3FlK1WNDgplS9fDwrC5u+/eVBAAFwuHw1p1eQgc9+wuJfyIjc8/3kzuQuZs/3jVsx+1n3FujE9jiddRvy7Zp5i7TUW2i18Fs0dk6jvxSGBFRdcPc5VeWK+M0xAzgVd1XlNfnyyy8zNIzzNmU9gHKZH+Q119uJCDASaSCGZKbzTFRvQNFYJFZAzrja3QQcRih/FaI4dbC3z9DToCf+AJz/UyxSRU1NljqUqouzGUXuForpATG7bQKGw82ZvdRbSME0y6Aw+zStiALHT/ikakcRUQfAdiA38PTpU4YWrGClwcpkR9XLE/Pm6b3my/ybv7TQvES3rTPhqE2xXSKTUa+GIcB4bO67DlNeBR1EABNdvRfNRBYjz0bx3r1ivFOysJ9TXfTBWmeyp6yTyN2CdltyF7PbPiBmP+otWCgHBzC+psQm++kZB3rXpJNdiJ9//hlGMfa3cFNiMHQ9isvbFLym5lsrmSYzFSx383oA4slM8bGXTI9CQAisjACbAyxO8YeRZ6/A0lCJzuxLkAWfgVzN7WGJAqk0q1kni6rIPdVkw+LF7HmoVxs7eW0Pvi39buFgMW2zf/jwwe4Is1B0XHhmSOzyFowmMAp+An/HFTuLhPzcvQLDzYrnSyQ7q0GbQpRACAgBIVCBAEae242wQnsX4OEa7OHDw0NFoXfIInJfqpXzPCtmX6qxeitz1Ftg2bi3iqF8uwvM+nGTQz6pIQETnOukaYjVgBgOBeVLGW9TJm4sTBkRefz1VggIgR4IsCRkZv+7hLPUxSLX+g7DFFMmct/Vl7omFrO78E4ZDq4C08Ol3kJq9X3Kjqqd3DeZhmZOwDeRP72NeyuQ6hu23OYwZprMFDrRW0j9cMem5bVwKSAEhMBZEGC56uPHjxUGZx2HIWXARe5n6YSd9Ex1DFucmB0o7sPspd6CPfljO8rEgJmQ4epV2OhQbet7hK+aD4awiAvEbB7da846mSYzeDbpGG2bZqkR1LZqkiYEbo4AR+1TywQZZHAYVri9dCnTJHLPdJjBr8TsJYAvNXxKFK5OU/qVc3UBPTK+f/++odjM1FPeQgnO+RWIHhja3eqoergKTc6nRYUrUggIASHgIYDBqXMYMFbMyWSvLJ4idwvF9ICYfXoTLKVA6d7CUkq3VSblLeijhUKc8751c2/h8+fPqSYzCi+4sVCIpJIJASFwUgTYQa24cgPj2eTmn5OC1lvtFFOI3EuQF7OXoHSfNHf3FjIn4JtPc6/aq1IW2dS3YoM+D1S+OM6ncb9hXoLeCgEhIASaI8AFqRUy2ZTgPtaKjMqSR0Dknsdn822easXsmwBeLMHdvYXMeJC30KSvN7cpm8eQmqgtIUJACAiBXQhwgV7dxmadm7FLtxsmFrl3bXQxe1d4FxQub+GHVKvIW0gh48bnLwRgpb/5FbR5b0Hb+m7rKCwEhMBIBOq8BbYXOGA5Us87lCVv4Ugri9mPoHfJvPIWfoi2q841RmEJI/NHG5svP2Q2l9GN4prfvxRWWTFCQAgIgSgCdd4CovKLINGyFJlHIOUtiNzzuJm3YvYSlG6V5tbeQmbqqY2FJsOgOYwswmUU08ZCBhy9EgJCoDcC3G5U9ytOqaltb4WvKl/k3rVlxexd4V1T+K29hYyBbj4Y1mz+41rlr2RmFed4Ea6EzApcq9/fcItTWAgIASGwC4G6DdX8bZW7FFBiEBC5H+wGYvaDAF4vu7yFeJvKW4jjEsSOtCksF2WKY2NB15YH7aMIISAEToCAvIW2jSRv4SCeGapFctt1QDH7wcYak73UW0itl5z626yUQdG5xlad75tvvmklCjnfffddRtoix5BSxz1TIyhTo12vGIkfPnx49erVkydP/vSnPz367z8i+Xv9+vXDw4Oua9wFrBILgTEIzBqYKdMkch/T7mcsRcxuWy01fGyCfgEsxuPHj6F6GH/AaC39LefUWUxWRNr2m37IepJ1rtEDpPljqs9UF5Q5hsTvIi2ysZBaI+ynHg4AyGTAAXDjGFv3GH+YzzEBTR+FV/dGZRQCbRFgNbf5DXIlGqYMtci9BL0bpkl1mGooMuR1Z2bP4/njjz9C4mZ1EtMxYLSW7i3k9T7jWztzCpXXMaQQk4qYtj43c+LUsj263fPCcjBhUQF7mrG20YbDuLBRQwOx4YDRiaZRpBAQAiMRyJ/9GKnJ2csSuXdtQTF7V3g3hbON8OLFC6apmRnRppCKBKV7CxWiF88ig7J4A3nqZW5DYro8ZU3O03DkIztj1Nrbx8CIY0HYN7DWHGtCGv7o7VHLQjxZ+MN50D7DyBZUWULAQ0DeggdI9aPIvRq68RnF7OWYc/QIuCDrKJuXy6lLWeotMJ+oK2DZXCmDoo8WWjVZwz7DIEm1F7uiDJ5WOneS0xAKNGRLAVfBqkqP5ZG/qMv09OlTk5I9BHZgojASiYMBjC9fvrRiFRACQmAkAnj1I4uzZbW1TlbsxEDUyqGPyL1JozTsMGL2khZhM+H/jhr/9leSvlOaUm8hVTzD8ozfLeijhVSD7o23y9h7M+5Kn/EHVrsKKUVUu+qbSey6CnhKVP/bb7/NpLevGKcfP37EZ8CviK5iIor5yrt372yWqwb42pseNWV5ZgVId3WbFRS+iQ6rdUiR+006XrSaYnYPlt7MbovDgzIETYkEIGX+7NuJgVJvAad8opbNi840fEO/ubnaCwps/sFTWEcc69RmJd2SOW6YZbWYVsPHdRWw5qw1RPcTMtXHZ8D0AFoUUhN5bYfh7du39/zKxfYKZqUgwMjVVpLFZIXArDlBK+u0AoboIHJv0hBi9hIYG44drjYqKZF2mbWsUPqV895JSUm1J6YZYFDYvmAdd8C1VhNhzBfdanEiswzMpKffXUP52u1628SmcEEq2wKmXHxa+nDdqAQx/AEryqsIDgNfUHmRV3rExbpSdarrIhyqoeuUcdYkoM6MdALhuFiR+3EM8xLE7BafJsxupWUCFMQaH1sNE5dHS70FqhH1NTMjM1Pz6a9SatMkTUwna8CMKKZ0E5t2DMgZwxHtMBVaRVfBkQO8z58/rxDYL0vqfqHjUOB22vk9mDPVO+gm4YOl2g7A8Uz6oTRX8jD7Pream6ULh02IxidgjWl8oZQYNVAplpyiYXmhKbVF7uUYkjLFDryK9pZdwk1iMXseNGY4kD5Mza7jzz///ObNmyaz03yhmbelJ5EQQe9JjcNMAQu+yny0kBkhuypyn3W7g3PWTVTxu8wZvjBlytaEKafHHO9X7KKYpUcs9XFXAUBoOABMKYaRAvbejTulXXDgAXDWOu6UKoeF0osuv5AR1nr9mFndUuRe3jewHuWJz5uyt/EXs3t9w86uW7m1nvzjjzu8hehaVGomd1yzfhJsq4RF4MyFkRUxtohWAit0GJaFOtr6Ni80dcSc+Ll+drSmqeEQHTtRCdFINhZYYDCvmOS1qjhXpuIVRJ0uZi2UWPj9dFTnZSOpNc1ErWfNzKYjg6tAu/eeDUyv5hkVwJBOuTUkaqBS1mxlYDNM1IqLbRGtBC6Lp5jdNk1qLEQHjs21KzBl4O/SUN7Cf8HVZPxzisNORPixvf8q4IoPDQeMBw9310RHKStha05ko9pSqYPze3dCT9diVYaOelCmgRrfwxXu4n9Vb4E6MlHWB75uWyt8cwSiNjxlzVbGyk7lQyVF7iEm+Zhor8hnKXwrZi8EaqlkO7yF1GDjvqcmE5dduHBA3NgFOjQz8l3rZBmD0uQHquwy8F7FdiGwTuLUaRbrMtWp6i6oexJSE1wv2fjHKL+mBk65eu7et+1dgHD8sw06PM0XvYyF5sPvtT/XUK6tUgoBIVCHANxUtw4CC1uriMHZu06ZslEid68drfm9A7mL2W3rd2J2K/8UgfnjxJsAABORSURBVB3eQsrRBMeR3oK5ANGdibKxzhgunDllPlpIWcxdDYl5td7ITU4Gp3BjDnpkrmlP6nv409ZNnDpPbJPHqE1JDZzyEm2PcrNwmITHwm7vZvTCNF/UWyAZ5R5pQa8gPQqBOyBwZLxHDcgmaJAOEzuXE1lf2DVyUzqL3F3w70buYnbb+tGBmRo1NtfFAjvuREq5BKmpRg+kuNuRKbhrFimFR2ZOhbe4RCdeRlW8juM623P29KS9CzybpXME5dmzZ9zLy9+XX35JuLDWm5KPJGDu3gQ6VwecOruK48azorPyGZLoWDhoUzLXpDRxR1OUAOzR6rjNobAQEAIeAkfGO5OSiku32VXwODFqPD093UeRu4tGKnw3chez254QpcIjI91KPlFgh7dAraITi6jX1QOCV69e2c3WUL4dyeErNyYjIbXv5mbPhzkfZeUX6pMXaN+yqvH48WOcInsoBXogzOwZn6GCYKzkJoFox/AIbFdB0Xkwg9PCu0vamMS0QrTKUXDKVYrKNNl5lbqztVx+xtOLmshyyUopBG6IwMHxnlnP6gpmVG2Ru8X8nuQe7RUZSrJwpQJi9hQy68fv8xai8+kxUwrGan69pEQN5twlyaqbzY4ExtjxIyJWDaahCExpjs8QHdI2+4AATktYSkrhMKUXw2GzKGVS010fqHhiez+m6hsdNb2VKZefWSA5wgrlCiilELgSAge3lLFye9EI5/SZJYCU8KiZStm0lJC6eJF7Cufp5C5mp0unWic6ZOqGwCly7fMWorPSFJRt699kUbnter9XQT7zt1DkHRsv4+YjTkjIB24uymXjxY0ZHI7alLzOKQ3x6KLNRAdY9nMFUxfb+m7VMCgHPZzMbJ6C8m9dTVLh1CGEVHrFCwEhkEfAfFOUT5N6W+EthJanYh4jck+1CPG3JXcxO60fji8ijzN7pr+t+WqftxC1QSxADjgJE11sdjHdnDYxDW3icriF2jCrI3aOS6DhvBZsS9TGP6GCVp/BASbEoVnBW6joGBBtuKQNpA33ajqBE/WOokNmlwLM5qNEjhDij8/16bq79FFiISAE8ggc8Rawfnyflpfvvo1umKcshpvRC0ctlcgdlO5M7mJ2OkAnZvcG4PqP+7wFpibRSXnU92pb+WiDuUVs2kdrwamCPTLkStgswk3shvkO1c6Vsbl1V+C5At1w+VKTdVfc7MPCUUj3dgyWcEK3kIZrC2knTKKV3eyWJcrQB0IuJ6a8b5SUEqaJDvYwmWKEgBBwEeAwkmUEN74wXLI8ZEWFZp9jSBWnoUTuFlI3IHIXs/djdrennSD8684/O+d264bB2ilmd3K3uGiYuX5GqGt/mY9GHQOmXxkJqVesvtiZHGY6r0ZKSCY+JINo9Ymk9IycAa/CmTGGprxct41sHelv5RLmprQ6u4FW/YFuBhRm+s5/wsQ0qW8UdlMFZjxNipAQIdADgXLb6A7JAWxFZRmeGGS33F1hFgJKEIvOY6oriFUJlayWVqK/SRMW6sXkrahrwUTu5bCXpxSzex2Sx3yfLMd2b8qU0aPn7xW1N/2O31sweNFv3MFpIlF07uov53AyRzJYHrD+MQGz7sJMyFuaxfKyq5uRE/YYJGNhrclG4K7socAjMfATe6YVq0pHCnXz0o89swIgb968cdOkwm4b2TRg++7dO/u4ciB6nodpfav+wI5wJyhs7w3h9VozTKAYIdAcAUwBpqxELIRdksxLQ67oaPWS8ch0v/pMKQMWWmQEFdbFK93QSt56cM4znN+jsyU7T+bmI9qK3C1KIncLhZjdQmECDZndk7z04173Imr7sFB75exNn9nYzS9+MBlCPdvG6G+KhjNsvG0hjG+5YpCBKwE7W563PGVovq22YSAPRXmh1SnDZsJh2JTmtpGt1K622Cyid4Lod+3Qdu9yj8s3+xUWdjcwa/nkeKUk4bwIrOOjoslBGKOWzR1imTBb1mRPKcDYtHvarhAMUSrLZrzI3UIkcrdQmICY3R1lE5mdOZ6riQ3TY70ma/74uwqJUSOVsWsVRYRZvH0AgxE9OF8ub+2EnoCXODoRLwTdbTMkd3IVwCFqwW0X8QIAEkI3MgZtLeBGNyaj1kOLagJ0XhYy9sMzqsPxyNCYUosST+l40UckMOcwzRT+Z5gfkay8QqAOgSt5CyDgclA4yvIxGEaIxnPaeSQytJmIOr7CInKnyUTu4cgVs7tDdSKzu53TValw4hq2bHlMjbcQXUY9sqRRqK47IcNWbjaYCyvpPVfBFBpu2m5KZiLrLsemJBdWqiQZHOB2i0z4+GJYiT75NCE7pjgMAxTiD7YD+n2+ChVv6QZeuxBTIWdwlhB/W4vTOWyDoVNxnRC4mLcAShg6l7zsECsPYBWBhb/obN7ISZnZXc0kche5pzqMmN0MtLnM7k5rXQMyYNZU4y1E1yOxhqlO1ioem+vZSh7BDpjc1RceiSwf81H7iF3GG6FEozzyeWRq5U0KqbVN06qaoRyKcKvjdhETdt+G2cfHMNH0gKKlXDxpoxBM6jIGz+aAYEbDRmlC3s1VdQXSr7xmsrWgR7kpFRYCwxDA9tp+ODeAJg1rjdHrV7VW1kbkbrvcGDI6F7mL2ekercZanW05mbdAJd3pqRldTDvqKr8rF0OLWaYdzyUBDDS58qVgx8Ma5YWTnulvXmzDtxhxz1Oy6hHvmviGhR4RxQR6F6QkphWOlDgxb9ThXH9tPmV36Foj+/bEhlPRCyLQb0ptbWZhAE2a44NhjC6UFKoUJoN5sT8N9Qzttsi9IbyhqHORu5h9LrOnWHvA9OkRfTc0QJsx3IsfKk03qr5BYrNENwE3WtBg/LmRYRirhxl9+vRp+Coaw2/iUCl35h1Nxuwccz/lx8LQkGkcf0YxFj/4M5o8evTIRNY1aLSmByO5sgP8+cNby4iCknHWp+CZ0WrXq2fPntlGMRnhVzoS96LskjMyMa3DAIk2DZ3q/fv3I5VRWULAIvDkyROYzzzSRfmzrwYEGLb8mYIwTR8/fuxUKFfuYDQgTSobHYYl5WI54az81Uklctw0IvcpZHQichezT2T26PBk/GJGet+HWektcNNoaMSZQxdel+napuowXRZrC0YYd2yuNbjM5vljxlPuJ7g6GCNuxFra+I2zvoY8EDvGI3JVKgkv6C0YtU0zGV508aSNDJ5tqa4Eq7ZpqCC+gScTFu904alXUPXjq1evcOTC7HR1RtNEaxiqpBghcG0EsCEMOv5gMYyksZOEiQkr/hu//b/x7DFORe4h5nNj1iR3MfuUXnE+bwGYHj9+7NkyrNinT5+mIKhC1zQod2iXDx8+4EN6NcU7qnNWPTmdHtmdw1ULheP24Cev6Q+H2ipGCAiBHgiI3HugWi1T5F4N3ZGMazL7RG/h99VospPg5cV5YFnCi9TjAAQs7OEi94DSb14EjoGHAMvzK7sKrAmx9eHpbB6pi1yFKDKKFAL3QUDkvk5bi9xntcXpmL03UPXeAuup4dw0xLd3BSQfBMzONQG2dwTIYATCPp+aiw9WLFUc6tkO46bhQ6DeBx/d4hQWAkJgTQRE7uu0i7XVIvfBjXI6Zu+NT723wInJ8ABG9CR07zpIvv1mQ1AMRoBP00LwV/YW3r59GxpBQMNVmPJt3+D2UnFCQAhsIiBy34RoWIKQX4YVfeeCTsfsAxqr3ltAOW5j8FTED+YrYS9Sj70RsB+QRA+j9y79zvLDmTeuwrLfbfO5QnjGgB1C+o9chTt3Y9VdCHgIiNw9QGY9itynIH8uZh8D0SFvgVlROD3V9sKYlnNL4ctU86jNSheW3mFOlEZtSu9y6+TjxoebgbgK+qy5Dk/lEgIXRkDkvkjjitzHN8S5mH0YPoe8BbQMVyCYP/EZ5bAKqCAQsMsP8hZG9ofwFz9wntc8+o/5QzdvU5vewmagPmse2WdUlhA4CwIi9xVaSuQ+vhVOxOwjwTnqLTA38rYXmJGEC64jq3S3slgzNrNAruJZ9gzMJRsltCkhv65Qcbx3dhU8V4ETU6xa9bivfYUqSwchIAQOIiByPwjg8ewi9+MYVkg4C7NXVO1IlqPeAmWHM6Qw5oiKyptHwPpmntuWz6W3BxHgKyh7W4URtebGAq4CitkFKqMqxwX58Ti5Cgf7gLILgWsjEFJ5GHNtBObWTuQ+Hv+zMPt4ZBp4C+EKBLMovqccX5l7lmgNSngq/Z6AjKn1KZYfQlfBfKjw8uXLMSipFCEgBM6LgMh9btuJ3MfjfwpmHw8LJTbwFpASrjeEMVOqd/lC2ak0y8bMAlf+RbCLNQTOsP34zFRtwY2F0FXgQwV6CzOAizWHqiMEhEAnBEIqD2M6FX1zsSL38R3gFMw+HhZTYhtvIVyBYC6l7YUBjWpvoNLGwgC0bREhX4YxNvGUQOgq8KHCp0+f9GXLlOZQoULgpAiI3Gc1nMh9PPIhj4cx47VapMQ23gKV0fbN+BZlRmhhD+/RH6/PTUoMlx+YiC+1YB+6CvQTPlS4SQOpmkJACDREwLKMlakplIWiU0Dk3gnYjNj1mT2j/IBXzbwF1iw9C6Lthd7tZ9ceOAajezB7o23le/2cM2C2IWyaiQHPVUA9Th/px9cmtoiKFgKnRkDkPr75LKeI3IeBvzizD8MhVVAzb4ECWN7mEk+3JA9995XCBxHgBn0Lrw0clKnsmwiEyw+Av87lQp6rwIcKOO3yJDebVQmEgBDIICByz4DT/JXIvTmkmwIXZ/ZN/QckaOktMGfytiyZqXz48GFANW5YhD16tOD3tRduDgu7qSPgr3O/kPkJNnYSjG7VrgJj9tFvf19++eWFm1JVEwJCoBABkXshUE2SWZYRuTfBs0SIxdwkXorZS/QfkKalt4C6nN72QOeR9c4BNblVEczn7N1qdsvyVghMqezbt2/tXBwFOOTjucdTtDKFcoGGufLIPJpvmus2PWwdETixRipaCAiBdRAQuY9pC5H7GJzdUlZmdlfPueHG3gKV4WCGex6J317QdLZtG+N9MRc0MkFb50zawpuSBuyg7b7lcZErhnAVWAuxv9aMYke+aZa34LaywkJACBgEMCwi966dQeTeFd6o8JWZParwrMj23kK4ZYmJYTYzq4bXK5fLUs28EMPt7eRcr7Lr1AgPzU7H0WqdnUrPVWC749tvvz2Cm/UW3JnBEYHKKwSEwAUQELn3bkSRe2+EQ/nLMnuo6tyY9t4C9WHLEg/BrZhdC3cjFa5A4MWLF3wNYjJyGKnuqElFuTfP4u4OAwVnkOxJsLnIuK5Ck+uPWGhhP9BUSieR5jauShcCqyEgcu/XIiL3ftimJC/L7CmFJ8Z38RaoD6ubLL7airFa+fr1a/uoQB0CDw8P9qA857t0BqkOxr253N1hk3cRP811FdgHaHL9kfVFqan2FvZ2FaUXApdHQOTeo4lF7j1Qzctcltnzas9628tboD7MqNzZBrsN3FE1q54XKBdrYrdoCKxzFc8FsM1Xwe4Om2T4aSyw5bMMeOu6Cub75ibeo7tnsshXGQPAVBFCQAiUIyByL8eqJKXIvQSl5mnWZPbm1WwlsKO3wCEZbAqnI6yutA3OnH1UoBwB9susqwCMR75hLS9UKUGAPTF3uX0RP811FVAJDZucSWN4Wm/B3RtUTxACQkAIWARE7haK4wGR+3EMKySsyewVFRmWpaO3QB1Y7LSTDx75SJSZ7rC6Xakg9yi5PYx0pQquWRd2w9wvcJhAr+Cnua4Cn7mj0hFXgV9poJrmD8fDfsntbgyu2TrSSggIgVkIiNxbIS9yb4VkuRz4bkFmL9d/Tspf+/95s1tmJP3LvGAJzAvNZO6CdVuySnxs4+6McdqHmfR0TT2t+lkNjOn0ykoBISAEVkZA5N6kdUTuTWAsFOJx6CLMXqi86+S47M/5gkIJ1cn+4JbXKfz8+XMkM9M18rEvrNGayE4lXlLsmzdvLlmvNStlvn+yC+0YlFanfY7U191VOCKnJK9OIpWgpDRC4M4IiNybtL7IvQmMJULWZPYSzaen6XsSyVYPm+IuQuA58FmPfauAEFgKAQwKc2VWIIxWN3QVqLhOIi3VJ6WMEFgTAZH7mu0irUIE1mT2UM9MjD235qVJxXvJjjw+YlfiSP5ded0P/8nIbKzJLS67dFBiIbCJwLNnz+z3Nvd0FYBopGXYbBElEAJCYGUERO4rt450MwgsyOy7msYbZW5eTk1z/KHrjHqot0Dd3NoOqJ6LpsJCoAQBfiLH7oPd1lWg4p8+fSqBS2mEgBAQAiAgclc3WBmBBZndhYt9D3ucwY3HB+CRrQPeRhO4iTkTAXczteaPgPvKhI9c/j7aW0Bjc1+YORFOlXr7QyFeihECKQRcg8L9XbgNR64bSpWyK547ixj29guKXXmrE1P39+/fV2dXRiEgBG6IgMj9ho1+iiovyOweblzTNOBbwSNHBgZ9t+Di8vTpUzwE/AQimQMxE2I+5CZQWAhMQeDVq1d2V4FPa5guT3cVwIFFhcGuAoVGlyWmNIoKFQJC4CwIiNzP0lK30nNNZj9dE4y4EykEhcNVzIHcD0nDNIoRArMQwGe4+Z1d8hZm9T2VKwROjYDI/dTNd23lz8Ls8K9ZT2/SHEy2+TsuasJJJFdpNl+4euWrr75yIxUWArMQUIechbzKFQJC4EoIyJZeqTXPXhf1xuMt+L9jzzy7Icf89AAAAABJRU5ErkJggg=="/>
  <p:tag name="POWERPOINTLATEX_PIXELSPEREMHEIGHT#28782C205C7468657461295F325E5C6D61746873667B547D203D205C6D61746862667B527D2028782C5C7468657461295F315E5C6D61746873667B547D" val="133.3333"/>
  <p:tag name="POWERPOINTLATEX_BASELINEOFFSET#28782C205C7468657461295F325E5C6D61746873667B547D203D205C6D61746862667B527D2028782C5C7468657461295F315E5C6D61746873667B547D" val="34"/>
  <p:tag name="POWERPOINTLATEX_REFCOUNTER#28782C205C7468657461295F325E5C6D61746873667B547D203D205C6D61746862667B527D2028782C5C7468657461295F315E5C6D61746873667B547D" val="2"/>
  <p:tag name="POWERPOINTLATEX_CACHECONTENT#5C5369676D615F32203D205C6D61746862667B527D205C5369676D615F31205C6D61746862667B527D5E5C6D61746873667B547D" val="iVBORw0KGgoAAAANSUhEUgAAAw4AAACECAIAAAC24+s5AAAdh0lEQVR4Ae2d7ZXetNaGmXfxn6QCoIKQCnJSQUgFIRUMqSCkgpAKyFQQUsFABQkVABVAKpj3OngdLWHLevRtSb6fH4lHlqWtS97bW1uSfXV3d/eZfiIgAiIgAiIgAiJQmcDNzc3bt28rV1K4+G+++ebzwkWqOBEQAREQAREQARFwEfjjjz9++eUX15mu0/6va+kknAiIgAiIgAiIgAgcSkCu0qH4VbkIiIAIiIAIiEDfBOQq9d0/kk4EREAEREAEROBQAnKVDsWvykVABERABERABPomoGXdffePpBMBERABERCBUxL46p+fp+meFeJsW7t3797etX///ffHjx/3zm7Tr/SygC0UpYiACIiACIiACHRO4Orqak9CvKhHjx7tnY1N1wRcLDHlFwEREAEREAEROBEBuUon6mw1VQREQAREQAREIJaAXKVYYsovAiIgAiIgAiJwIgJylU7U2WqqCIiACIiACIhALAG5SrHElF8EREAEREAEROBEBOQqnaiz1VQREAEREAEREIFYAnKVYokpvwiIgAiIgAiIwIkIyFU6UWerqSIgAiIgAiIgArEE5CrFElN+ERABERABERCBExGQq3SizlZTRUAEREAEREAEYgnIVYolpvwiIAIiIAIiIAInIiBX6USdraaKgAiIgAiIgAjEEvg89gLlFwERGJ3Ab7/9xoe1e24FXwX/4osvepZQsp2BgDTlDL0c0ka3q8T98cMPP3RuTEOa58+DOX79+rU/j86KwHwEvv/+ez67PUS77t27h54i6n/+85/l36+++urLL7/sWXjZz557J0o2aUoUrokzX93d3W2b9/Tp059//nmbPlkKVvivv/6arFFqjghcJPD48eNRXCVnWxb/CeeJ36NHj5x5DkyU/TwQftmqpSlleRYv7erqaq9MTFxB4+COKk0fT1rgnqSZe3eS0kVgUAJoLnaQH/LjNuEwffvPr5M5u5MYlpM0c1AdWcTuXFMGYute1o3pGagNOaISKs+5XNeKgAgcS4CHASHw7777Dp/p+fPnv/7667HyULvs5+FdIAG2BDrUlK2Q3aa4J+AQ9+HDhx8/fgyRGyPFLyRnZh7kobOXQv7458fxMrJMLpnLC8boksXQhSLQksDo0wp+VixmYqnls2fP/NmqnpX9rIq3WeHSlGao0ypqNgH3GWuVnL9AP4nmMZjDb3EW0iwRj+fHH3/EY8NKRhHnqmZCqiIR6ITAGcIemIK3b98eBVz28yjyZeuVppTlWbw0z+Mer6BgdbuuEnUwMvPIYZ/ifiooU2ZR+G04QMuuGVtI5zFtzKxOl4vAxATCjYCtX8lqRdgYA8cPL4dCWIAUO/ixxeAYO0Bph3RQODrZz0M6qGyl4d1t36JclSbGTJqSRmC5yoa5Oi6r+J/5pQx0OBCxw/AMpC6OCbDFfgI6KwJnJtD4AeBEzeAHzwlVXZnC8D/Z8u0suXai7Gdtwv2UL005pC88RqCsq+Re1m2qZ70k82vmT88BN0pvS6RZhHR7e+tvgln85GmaTomACBxIgLcosfDo3bt3+Ew4PQmSMJBj8dCff/6ZcG3OJX7jY5cs+2nT0HEagXE1Ja29La+64CqBPtBZxudos7g7ls6TJ0/wLveGd+FLCmLrVX4REIGyBDBHvDMWh+litHhbL5qOEWg8nJP93HaEUhoQGE5TGjDJrOKCq0Tp19fXgYYJY/Tq1atMgWpc/uDBA7wl56IHRZVqAFeZIlCPAI8BosUEimKrQNkxZY29JdnP2G5S/lIExtKUUq2uVM5lV4mKWSgw7jTcAo530+0FwxubzkodqWJF4FQEcEGwS7FNPsRbkv2M7SblL0hgIE0p2OriRQW5Sjin4VaJabhPnz4VFzS/QGJLzlYosJTPViWIQHsCLGBKWLqEvje2UbKf7e8N1WgTGEVTbJl7Ow5ylRCaFT+BO1CYhgtc3tSehbMVWq7UviNUowgUIYCpcU6s+wtH5RsvrHRaHqeQsp9OLErMJDCKpmQ2s97loa4SEoSHkVlG0MPnBZzUtq1QVMkJSoki0D8BJtYTAku0i+n49+/ft2zg1vLs1S77uUdG6ckEBtKU5DZWvTDCVYI12h4oTeMQd6BUZNveMYoqhdNTThHojUByfCjNx0puvuxnMjpdWITAKJpSpLHFC4lwlaibMHKgfUl+A0rxFm4LXDVBUaUtIqWIwCgEcEECt+iuWoSNurm5WSVW/VP2sypeFe4nMJCm+BtyyNk4VwkRw6c8CUE1DnEHEuSOsf1r3iMQeKGyiYAIdEggzVWiIVizxs2R/WwMXNXZBAbSFFvsHo6jXaU5wsi2q9RDN0gGERCBZAIJK7uXuggsNX5XiOxnci/rwnwCA2lKfmPLlhDtKlE9HwxZzWHtybTsy907e2A6TbBvmm4XoR+ISFWLwCgEbF2OlTl8/WVsyXv5ZT/3yCi9NoGxNKU2jajyU1wlKuDzAnufCllVz06TxgsCVgLs/Rn47oO9y5UuAiLQCYGcB8Ah8++yn53cOWcTYzhN6aeDEl0lGhA+GiME1f5DlRcR27O2h5jLixIqgwiIQAgB3vEYks2Z56gNsLKfzu5QYlUCI2pKVSDhhae7Srz8OnBRZJ/TcLarFM5LOUVABCYjcMhATvZzsrvoDM05RFM6AZvuKtGAly9fBk7DEbZ58+ZNJ21exGB9pRFeUaWuukbCiEBLAizublmdqUv206DQwRAEjtKUHuBkuUo0YO8btNu2EYJqvNlkK8MqxbhKq3T9KQIiIAINCMh+NoCsKkQgn0Cuq8Tc57jTcMZVUlQp/05SCSIgArEEZD9jiSm/CBxCINdVQujr6+vAdT+soHz16tUh7XRWalwl51klioAInIFAzragfD6yn/kMVUIbAsdqSps27tVSwFWiaHZz3Lt3b68OO72raTjbVdKrlexu0rEInIdAzragIpRkP4tgVCG1CRyuKbUb6Cm/jKsEQb6G7anGPsWbsj99+mSnHHXMyu6jqla9IiACpQjkLIIMjIiXEtVZjuynE4sSixMYXVOKAwkvsIyrRH3Pnj0LfKkj03CBy5vCm5Gc0xhKLVdKZqgLReBYAjlfvA60WrUbKPtZm7DKh8AEmnJUP35esGLCyMxlhnQGISgsFC/4L1h7WlG3t7dpF+oqERCBTgjk7GHuxFWCpOxnJ7fTxGLMoSmHdFCxqBLSz/ElyEO6QZWKgAgkE0h+4zaLAfpZfiH7mXwD6MJAAnNoSmBjy2Yr6Soh2ZMnT7A+ISLi3gZ+czekNOURARE4LYHk2fN+VgIsfSf7edp7uE3Dp9GUNrjsWgq7ShTN5FrglkICzu/fv7el0bEIiIAIRBHgYwtpY2WGav2ElEyTZT8NCh2UJTCZppSFc7G08q6SwsgXoSuDCIhAKQKMuBKK4kUhvYWUllbIfib0pi4JITCZpoQ0uWCe8q4SwrFeO3Byrc8v6Rbkq6JEQATqEeC1I+GvKTFi8BI4Hhs4JSalqwPZz666Yw5hptSUll1TxVWiAYzY7Bc8eprEV5Bubm48GXRKBERABJwEWBkZsuV2dS1+0oMHD1aJXf0p+9lVd0wgzKya0qxrarlKUWFkQlBMozZrsyoSARGYgMCbN28YaMU2BD+J1dOxVzXOL/vZGPjc1U2sKc06rparRAMYtwWuBtA0XLP+VkUiMAeB58+fB87ym/Yy78YOIF72aFJ6PpD97Ll3BpJtek1p0xcVXSUa8PLly8BpOEwYnm+bNqsWERCBcQnwucaHDx/GrlHFELFRrofX3oaTl/0MZ6WcWwLn0ZRt24un1HWVEBeLNuKXdIuDVoEiIAKZBDD9T58+5WNEsW8HILz94cOHDl8NcBGI7OdFRMqwJXBCTdlCKJtS3VVSGLlsh6k0ETgbAb7xSciZSBJOUuziJC7hbbeEZwaFJvs5aMcdIvaZNaU28JLfgNuT9fr6GgMX8p5QBouvXr0a167tEThhOv3ILu6E3UlzsCKSykoa3cmxvcn2juUzVZgCbh6MxnIQWw75cZIIJo014+ZspuynE8vJE6UprW+AuyY/zF/gNBztxzg2EUqV1CKQ8Kqb1vd9k/rgUAtxq3IDd2Y0wRlUCXaGfdGT2RDZz1b3e3o90pR0diNcWX0CbjFvrBIIf3wGfkUuyHAq0xEEYmdJjpCxRZ3i0ILy/+r49ttvWdmDV/HTTz8xb/W/5Bn+l/2coRe7acPEmlKPcYsJuEV69ujy5Ah5eDAiZFXaBJHzet3WecmBHwHsvBX54olDPsOLJTCyYq4N69/t27cvNiEkg+xnCCXl8RA4iaZ4COScahRVWkQM3M1BCD3wFQM5Lde19QiwTCd8vrWeGMeWDAE4HCvDGWpnPRORpDOsipP9PMP9XK+N59GUGgyvmCWsUe5eme/fv2f8t3eWdB4w9Ohk8XNPe2c9xSeHsOxneIA5e5DbmDHcBHEOlucnLMIgnJYWUUtexE0vABxRR3wjgPMWcibKfjqx9JAoTemhFyrK0H5BFRbN0x6er+1FUo0iIAJOAgl+EtrNVc7SQhIJEWEE/AOqPQOCh5pTdYh4h+eR/Ty8C5wCSFOcWKZJbDoBtxg41nfvjTgxkaN8dmDPWCtdBEQghwBhIYzAu3fv8Jn8bsG2FqKYPLF4AxMvmNmenSNF9nOOfsxvhTQln2F4CQe4SntfgmRhxzR+EtNPhMpfvHjx+PHjr7/++urfPxL5EbC9ubnRd4LDb1blPBUBngTsZWM6fm9ktUeDWTwWeqNcexmGTj+D/fR0EAYTVxiDil3FzHpynueUNKVFXx8VH1st3Gb4eJQkZetNmDvgSYCbiH0vK4lKE4F8Au2nFbYyEyvC9UmwhijjtrQ5Uma1n/7ewW9mjtXcCfzpz9/yrDSlJe32dR0QVeJG51vHeAbmjkftGT6aPwc9YBTLQAefL+SFCHYbmWggqA4EQk28JcE+pWMREAHiKLe3twmrl1DGKWNLU9pP/31OAIlW4zGfdqeIn89yVpoSQiktT7v3Khn5+JwToz3zJy4CgwPz54gHLIzAKNvOH62gXSg2ESMOlkah5OThR3udCk86l/DDc9IewBHvBMlcjwBGA9VAfaKqQDHRwZle0jaf/fR3KDNudD0m0Wkz/dee86w0pUq/Nw5k2U4S7SGaigI0lqFsdasWYZeJxBIo8teyeEWeHsU0+EvQWRFoQKCHaQXTzFg/adGvCYyMIbCyNjM1zbRxOeC5QGP9oUSs6OqqA/+UphwIv0HVTSfgluiL8Q/Qc+51YoYmZbgDwvsMWxexaQ7a8vvvv/ORVNbZ+dvCMJc5BZqPa+XMyeolAs7OU0oUgXMSINRq1C2cAA9dtCk8f7c557OfBjWhI9Ye8GOzC3aPhduYU/o6djGDKfDkByfXlCq938AdW6pgRMjdb7eBlGa116jIHuExy3YxkuSUATvusf6ccl6lRBFoQ6CrsTJNRstsGxJ+nKaebSCH1DKf/aTVgd23enCYqxRV8tw5p9UUD5OcU42iSizKY50BboG5y/Ezhl6Ow7sAjItD01Dai5Ek03b7gKAaS9pNUfYpjqGk2NKKif48MwG0zD8pswcnzefbK61x+nz2MwQgEXfCgTzy5wgKhjS5YJ5zakpBgKuiWrhKWz1nIc7Qr1CiRca5IZ5ElDhzGhEgZvX3qofwlnDLVon6UwROSyDNVUKPUNsRoc1nPz29wLAT04o9JIrGYobXr1+nDUE9VZzn1Nk0pWrPttgBt9q3giZcX19XbVV44Uz/L7EuRjDhOskIdbmKyHC+n4S0eFqY8j1vCWIMrTK9sXAmyikCPRNIewDQIlR1xBHafPbT3F0E45fjKPNrLteBn8DZNMVPI/Ns9agS80eMD4yUPPW7eoUS8mCJ+GFGjZD+AwZ5DHqWPESGwx0sf7GehXi4ZaZGfyE6KwLTE2DMsLd4xd9282D2Z+vq7Hz208bL7pblV8qK2oXr+FSaUru767pKfNmDYIlpA1GT3h75xo3bi+gY4c2B3SKcGDbBsX3DnM058EzJ98Ytp5m6VgQyCYRrq12RUXY7sefjKe1nz8Dnk+0kmtKg4yq6SvgQ9gOePmNU19Usku3ihI9T7fgTDSQuRfS4yEuBCSzt3dn4ZFqx1EAfVMXEBMZylWa1nxPfYNM0bSxNaYO9lquEnuNDmDbgiBCM6cpPQjYWABkJw7fjOcP4NLaIt8RUoBFpdeCsd5VHf4qACHgI2KMjT7bDT01sPw9nKwFCCIyiKSFtKZKniqvEWml7Lgk/icd8uC9SpGEhhSQ4HzRtr2S7yXt5LqZ7XCV5+hfpKYMI+AnYoyN/zgPPTmw/D6SqqqMIDKEpUS3KzFzeVULPed4vG8QW4YgndegnIZu5GzwOyoqv3a7tKd42u0qM/dMzDyhXKRam8ovAioBR+VV6P3/ObT/74SxJ/AT61xS//MXPFnaVlhcO2f4EftKTJ0+Ky12kwISoUpF6PYWw7GnvrE11L4/SRUAEPAQ6fwDIfnr6TqdaEuhcU1qiWOoq6Sotr0qzgx/MSXX7IhPmYs3dEB5V8rgyAPWfDeldbZoNoaQ8IpBGwLZOaSXUu+oM9rMePZVclkDPmlK2pYGllXSVWNps8+VP3rUaKEf7bGkhJVyZPb+K9HxHJ38Krz1JZ4189vL+/ftXZ/3Rdgg4ySjxQAI9h2bPYD8P7HpVHUWgZ02JakipzMVcJV6VZu+ix2/o6lWTW162q7Tn/WyvIoVmbrf0k2I333lhZmJ+yCpTgPDL37x5Y15oHn7VTDkxNBCAw0yNmqAt9liuq+acx352hV3C7BHoVlP2BK6dXsZV4pFgv5ixgd+QzyXZs+GVB7hZDAEX34V/OSalyKsQzJzgtoFb/2ybp5OUZLadyF9KDHEoRbJUOX2OlU9lP0t1pcqpSqBPTanaZH/hBb4BxytA7H3yy6sBivgNftFzzvI6R/tWiPVCaF2lmJnHl48KfeXAyb92oABYfmM9JYiDB85Rp9hi1tWG3BPaz6O6XvVGEehNU6KEL545N6rE2hpiKkasIfwkpLVfI86f/Th2njhE8rcPTe80O8B19rz1oJkYx1YEAXsIcawwqt0QsMdIJvGoA9nPo8ir3osEutKUi9LWzpAVVcLrXD2/mYfqasTmxMfeN+Q0p2JDSubC4gf2prxV4QiZv2Z8VWa9P7kHmElkTva0yoafxBCiHxe8Xl8PVzK6zydaexBb9rOHXpAMewT60ZQ9CVump7tKy9ZW+1nIo7F/Pwm4rLe1EfcT/1jFumwhh4tP4CVcX1/bTdCxCIiAISD7aVDoQAT6J5DoKjn1vNtXKNndQMTbXoHOqU6iSiBdCWbEZsnLEGyNwDoQgW4JMFZ++fJlgngEfY2GsnAwJzQl+5nAX5c0JtCDpjRusqe6RFcJS2EvQGauYZRn+TY800lUiZCSHaKz+8wTbbKz6VgETkIgZ728Z5Ophx5+EmMqW0NZVpj8HQLZTw9qnSpIYHRNKYgis6iUZd28AmTlJ1XaDpbZtu3lvBXQlnzJkHMzbatIS2GUuecPsRos2SKnCaOrRKBzAjk6i6uEusU2kHiS7Sdx+Z7CXixZ9vMiImUoRWBoTSkFoUg50a4Sem6i0EjASCvZZBRpQHghbMpdrVJars25mcJr9+dEsJUhNrLZtP2F6KwInIRA5oszmFk4CpTs51Hkz1nvuJrSW3/FuUp4G/aTGz8JozPENh9epGS/1MDuhsNdJZZPOd1NZgYJ8g+B1+apYxGoTSBnnRCyeV7JsSf5dtouYeJe9nMPr9IrERhUUyrRyCk2wlVCz21vY6AHOZKvXmpgIzt2Ez5zATZVWzAM+hA7Cm2ZdSwCbQjsaU1I7Qmu0nbiPnY7iOxnSNcoT3ECw2lKcQJFCgx1lXgFiL0gGj+JeNKxTkZI+3FEXrx44blXDg8pIdt2wErTiN5lDghC+CiPCAxKwKPUF1vEZDeOy8VsJgNrureuUtTUhuyngamDxgTG0pTGcMKrC3KV0HPsgr2Yhgd55wEPnCQWceMJOee2DKBjXSW+/eQc4IJ3lB2FhqQORKAlAQYSnlDxRUlQsYt5TIbtGkfGiuEjGdlPQ1IH7QkMpCnt4YTXePllAfgcmKSVn9TtnizGf4S78D+cLsiWS8KCg20haSksUbIDdUshS7iuczc0rb26SgTKEsDdYahjm6bw8rESrF8MsWM4Olu/aqu5e1XLfu6RUXozAkNoSjMaaRVdcJXQc+JJ9gwRA6x+Ah6IR2AcW8m/y88WNYRI7IKDkDJD8mB/t2Ni+Ukh6JQnnwC3X6CHEatQi2xcxUggRE7u+eSBATse8HhWAe+QSpc8TExgNPyrCLAw2/kLZA50lWQ/w7ujz5zSFPqlgab02fu2VBdcpYWRuQAbwTETWyal5QFm0VSHjQu09eYS58HSIuepeomEvrb2faDthPXIqOQ2BHjS29pUvFJGsfxCikURbm9vQ3I68+BmJXtLGBCGK8i556uhp2TA1KyqZrgYuC9V9nOFbrg/pSl0WQNNGeDGuNv/oecDNCBPROzsPoAqZ7jttqEsUJNepT4VKgIbAjgoeXpT7Gok2UgXnYA3kzzm4UJcH8Jgdq38SaKzTFTVzuk5lv30wIk6RV84b7gG1luaYsjX05Som+GozJ/tVbx3dxpwcxxgZPcI1Eh3+kksPK9Rl8oUgT0Ckz0AaOYy8M0xSix7Agu/7UjGFBvuJ8l+7t17Cel7MOUqJcDsTVMSmnDIJW5XKXBNtLEg4x60hL71k/DTG2h7yzaqriEI4BB0orNIUpAY2lSvaeF+kuxnwT6lKLlKaOuUmlL2PqlamvtlAf4N9p0Y2bHEWBZ42useGLzyZ/iW47HaK2lFoD0BtImVT6gVS0yc02dpIlEUJjH8S5eyn2mcdVUzAp1oSrP25lfkXtaNocHcEAXJr6DnEuoNQFet3vpJjFDDLe+qNP0pAgUJMPHEr2CBF4tiJRC/i9mSM7BM+/U/P7YvEeDBlBFtSrZmqCpRDf9GuZWosp8rIHP8KU3x92OCpvgL7OrsFTGrrgSaT5itn8Smm35euDAfcLVIBLYEUEN8Jn74TMZX45iUbWYivvwYSrEDLnCz27YQpZQiwJ5r5xwcHrCi8qUgm3KkKQaFfeCOKtk5dJxDYOUnLYuT9jYn51Ska0VABDwE8Hh4rOrJ6kGkUyIAAWmK8zZwr1VyZlViLIGVn8Q4lWGQ/KRYjMovAiIgAiIgAgcSkKtUC/7ynkkT3k/2k/j8wtU/v/v379eSVeWKgAiIgAiIgAjsEJCrtAMmL5n1pPhGxk9ivduHDx/SFj2YQigwTyhdLQIiIAIiIAIiEE1ArlI0sosX4CexINTsuGFBYs5mN7lKF4ErgwiIgAiIgAjUI6Bl3YXZrvyk/M1uxlVqvKO7MBcVJwIiIAIiIAJjEpCrVLLfbD+pyGY3FoabN9BoAq5kV6ksERABERABEQgjoAm4ME4BuWw/iQhQkc1uFGJqVlTJoNCBCIiACIiACDQjoKhSGdS2n7RsdktbxL2Sxv6YVNT7glfl6E8REAEREAEREIE0AooqpXH711W2n8RmN0JBRfwkZt+Mq9TsGyz/apj+EAEREAEREIHTE1BUKfcWsP0kvv3Et6dySuRtTGZxEh/dNNvoNPuWQ1XXioAIiIAIiEAyAblKyej+e6HtJ/Enzg2/rBJ3LpartANGySIgAiIgAiJQl4Am4NL5rvyk9IICrtQEXAAkZREBERABERCB8gTkKiUybeknIaKiSon9pMtEQAQGJ2DWJKzasZe+yqY/RSCfwNXd3V1+KWcrobGfBF5109nuMbVXBEQAAjc3N+yVcaIo8u46Z8lKFIEVAblKKyCX/2zvJ/H2AT4hd1ky5RABERCBcQiwydd8jcCWenmfHEEjzjoz2JlZnICFxG3ix4F9ajl+9OjRNlEpIhBFQMu6o3B9xg41+/tucRen5tbsWyo5XScCItAvAdyg/FWY+FWLa7XXToXk98goPZyA1iqFs/pvTgY6ZgN/3JUZuZ1DpYzydKkIiIAIiIAIiEAoAUWVQkkdmE+u0oHwVbUIiEADAlg5ZtBKVcSYll+p0lSOCPw//qRk47jN6pgAAAAASUVORK5CYII="/>
  <p:tag name="POWERPOINTLATEX_PIXELSPEREMHEIGHT#5C5369676D615F32203D205C6D61746862667B527D205C5369676D615F31205C6D61746862667B527D5E5C6D61746873667B547D" val="133.3333"/>
  <p:tag name="POWERPOINTLATEX_BASELINEOFFSET#5C5369676D615F32203D205C6D61746862667B527D205C5369676D615F31205C6D61746862667B527D5E5C6D61746873667B547D" val="20"/>
  <p:tag name="POWERPOINTLATEX_REFCOUNTER#5C5369676D615F32203D205C6D61746862667B527D205C5369676D615F31205C6D61746862667B527D5E5C6D61746873667B547D" val="2"/>
  <p:tag name="POWERPOINTLATEX_REFCOUNTER#5C62657461" val="2"/>
  <p:tag name="POWERPOINTLATEX_REFCOUNTER#4D5E32203D205C667261637B5C657073696C6F6E7D7B5C6C616D6264612F345C70697D" val="2"/>
  <p:tag name="POWERPOINTLATEX_CACHECONTENT#5C706869285C6D61746862667B727D2C7429203D205C667261637B657D7B345C70695C657073696C6F6E5F307D5C6C6566742E5C667261637B317D7B522D5C6D61746862667B767D5C63646F745C6D61746862667B527D2F637D5C72696768747C5F5C6D617468726D7B7265747D" val="iVBORw0KGgoAAAANSUhEUgAABboAAAD6CAIAAADoY2aIAAAgAElEQVR4Ae2d3dEdNbpwh6m5nCqg6twDETBEwHEEhgjAERhHAI7AOAJwBNgRGCIwRABUzeVUARHwrRnV6NOR1L37R92t7r3eC1utrZ9HS2rp0aOffuvPP//8i38SkIAEJCABCUhAAhKQgAQkIAEJtCbw/Pnzr7/++vfff//888+/+uqrt99+u3UOprcVgbc0l2yF1nQlIAEJSEACEpCABCQgAQlI4I4JvHr16pNPPokAvvjii2fPnsVHHZ0T0FzSeQUpngQkIAEJSEACEpCABCQgAQmcksCDBw++//77VHT3K6Q0Onf/tXP5FE8CEpCABCQgAQlIQAISkIAEJCABCexMQHPJzsDNTgISkIAEJCABCUhAAhKQgAQkIIHeCWgu6b2GlE8CEpCABCQgAQlIQAISkIAEJCCBnQloLtkZuNlJQAISkIAEJCABCUhAAhKQgAQk0DsBzSW915DySUACEpCABCQgAQlIQAISkIAEJLAzAc0lOwM3OwlIQAISkIAEJCABCUhAAhKQgAR6J6C5pPcaUj4JSEACEpCABCQgAQlIQAISkIAEdiaguWRn4GYnAQlIQAISkIAEJCABCUhAAhKQQO8ENJf0XkPKJwEJSEACEpCABCQgAQlIQAISkMDOBDSX7Azc7CQgAQlIQAISkIAEJCABCUhAAhLonYDmkt5rSPkkIAEJSEACEpCABCQgAQlIQAIS2JmA5pKdgZudBCQgAQlIQAISkIAEJCABCUhAAr0T0FzSew0pnwQkIAEJSEACEpCABCQgAQlIQAI7E9BcsjNws5OABCQgAQlIQAISkIAEJCABCUigdwKaS3qvIeWTgAQkIAEJSEACEpCABCQgAQlIYGcCmkt2Bm52EpCABCQgAQlIQAISkIAEJCABCfROQHNJ7zWkfBKQgAQkIAEJSEACEpCABCQgAQnsTEBzyc7AzU4CEpCABCQgAQlIQAISkIAEJCCB3gloLum9hpRPAhKQgAQkIAEJSEACEpCABCQggZ0JaC7ZGbjZSUACEpCABCQgAQlIQAISkIAEJNA7Ac0lvdeQ8klAAhKQgAQkIAEJSEACEpCABCSwMwHNJTsDNzsJSEACEpCABCQgAQlIQAISkIAEeieguaT3GlI+CUhAAhKQgAQkIAEJSEACEpCABHYmoLlkZ+BmJwEJSEACEpCABCQgAQlIQAISkEDvBDSX9F5DyicBCUhAAhKQgAQkIAEJSEACEpDAzgQ0l+wM3OwkIAEJSEACEpCABCQgAQlIQAIS6J2A5pLea0j5JCABCUhAAhKQgAQkIAEJSEACEtiZgOaSnYGbnQQkIAEJSEACEpCABCQgAQlIQAK9E9Bc0nsNKZ8EJCABCUhAAhKQgAQkIAEJSEACOxPQXLIzcLOTgAQkIAEJSEACEpCABCQgAQlIoHcCmkt6ryHlk4AEJCABCUhAAhKQgAQkIAEJSGBnAppLdgZudhKQgAQkIAEJSEACEpCABCQgAQn0TkBzSe81pHwSkIAEJCABCUhAAhKQgAQkIAEJ7ExAc8nOwM1OAhKQgAQkIAEJSEACEpCABCQggd4JaC7pvYaUTwISkIAEJCABCUhAAhKQgAQkIIGdCWgu2Rm42UlAAhKQgAQkIAEJSEACEpCABCTQOwHNJb3XkPJJQAISkIAEJCABCUhAAhKQgAQksDMBzSU7Azc7CUhAAhKQgAQkIAEJSEACEpCABHonoLmk9xpSPglIQAISkIAEJCABCUhAAhKQgAR2JqC5ZGfgZicBCUhAAhKQgAQkIAEJSEACEpBA7wQ0l/ReQ8onAQlIQAISkIAEJCCBExH49ddfP/roo7feeuuDDz74448/TiS5okpAAhJICWguSWnoloAEJCABCUhAAhKQgASWE/jhhx/+8Y9//PjjjyTxyy+/BMfy5IwpAQlI4DgCmkuOY2/OEpCABCQgAQlIQAISuAoBNpI8evTof//3f3///ferlMlySEACd03gb3ddegsvAQlIQAISkIAEJCABCawjwOmbb7/99uuvv9ZQsg6ksSUggb4IaC7pqz6URgISkIAEJCABCUhAAqcgwHaSl//9O4XACikBCUhgFgHNJbNwGVgCEpCABCQgAQlIQAL3SIAtJNxFQsm///77cCmJ95LcYzuwzBK4JwKaS+6pti2rBCQgAQlIQAISkIAE5hDgAzdTgr/zzjuexJkCyjASkMCJCHjV64kqS1ElIAEJSEACEpCABCTQEYH333//iy++YLMJ/3YklqJIQAISaEHA3SUtKJqGBCQgAQlIQAISkIAE7oMA377BSsLXgnF8+OGH91FoSykBCdwjAc0l91jrllkCEpCABCQgAQlIQAJTCHBTSQiGieS9996bEsUwEpCABK5BQHPJNerRUkhAAhKQgAQkIAEJSKA9gY8//rh9oqYoAQlI4AwEvLvkDLWkjBKQgAQkIAEJSEACEpCABCQgAQnsSEBzyY6wzUoCEpCABCQgAQlIQAISkIAEJCCBMxDQXLJTLb169erBgwePHj3aKT+zOT+Bn376KbSZP/744/ylsQQSkIAEJCABCUhAAhKQgATORMC7S/aoradPn3711Vchp88//9wjoHtAP38efJAvXK72448/fvvtt948f/4qtQQSkIAEJCABCUhAAhKQwGkIuLtk86piR4m2ks0pXzGDr7/++p133qFkmEv4UB+bTa5YSsskAQlIQAISkIAEJCABCUigRwKaSzasFc5QfPTRR+wLCHmwr+Sbb77ZMD+TvhYBtpOwuyRYTH7//fd//OMfL168uFYRLY0EJCABCUhAAhKQgAQkIIFOCWgu2apisJWwI4B9ASEDbSVbgb50uqnFhILSirSYXLrCLZwEJCABCUhAAhKQgAQk0AsBzSWb1ERmK2FfgPtKNgF9B4liMYkblCiuFpM7qHOLKAEJSEACEpCABCQgAQkcT0BzSfs6KG0l4cLO9jmZ4n0QePjwoRaT+6hqSykBCUhAAhKQgAQkIAEJ9ELgNF/G+eGHH2DW/zdlMlsJF09gK3n77bd7qXDlOCeBzz777JdffknvDKYceJ6zNEotAQksIcA4yDVG8YwnSTDEsHuRP0eZJUCNIwEJSEACEpCABEYJnMNcEj/Ey3Txyy+/HC3RkT9qKzmS/tXzpuVjMYnbTDiVQ4m1mFy92i3fvRN49eoVNnf+UitJCQWLCX0Cf9pNSjj6SEACEpCABCQggWUEznEY5+XLl6F4LKwtK+c+sb744otUo+VDsFw8sU/W5nIPBGhRTIpiSWlvfl040tAhgSsR+PXXX/kI/bvvvvvJJ5/w4qcjS7WYBKBDeP/9958/f14NoKcEJCABCUhAAhKQwFwCJzCXsGUjaop8a2ZuCXcL/+TJk7jyT6as8rnyvxv8O8mIdWPaWPi0MEXGesgbwbTqTopvMSVwDwQ4cfPgwQMMH7zs6QoBPhhEWDxgl9mf//1j1wnGlDgyEp4w2FnuAZRllIAEJCABCUhAAlsTOIG5BHUwUohKYfTpxMHnXdFZozBsAUgfo78OCawkwH6ltGkxO2LxGZPiymSNLgEJHE6AFxlLB8NcOuohFcZ3fH7++ednz55x8fN7770XReU+r8ePH79+/ZoA0ZCKnUWLSUSkQwISkIAEJCABCSwmcCZzCTaIPk9lcyCCBb20DtBW+xQ1FVL3SQmwawkTSRQ+bMKPjzokIIEzEsDmHnaUpMIz6mEH4Tv0N685J0BmMQn3o6ep6ZaABCQgAQlIQAISmEXgTOaSPreWsB7I0l+6ZZr7aL2yZFYrNPBcAtjj4koycXlkrjU3EcNLQAI9EAibSrJxBMGwwr958+amoSQWgXEnNdzTLcSfdEhAAhKQgAQkIAEJLCDQu7kEPbLzi0swjkQJqQAWA3v+ds+CJmKUDgmES0xSwZgmeYlJCkS3BE5BgDGOlYDStIEPR2/mFiHdd8Zmk7nRDS8BCUhAAhKQgAQkkBLo3VySKnwd7i5ht3N6kQRks8eUtW4JNCTAFQbpG8H+JlanG6ZvUhKQwNYEgq0kNbiHHLGVLLspPN3YyI2wW8tv+hKQgAQkIAEJSODaBE5jLunw4hI03WyCyuP0jdPXbliWbgcC2Yo0tkW/IboDdrOQQBMCQ7YSdiwus5UgVfplcW5CaSKniUhAAhKQgAQkIIG7JXAac0m6kN5JbaHUpst33CXh1pJOqmZ/MTgIg6mCz3/yh4OJ0A4y8IEMGmGaEY8eyUmB6JZAtwQY1Mp9JXiuOc7Z+X7MbutCwSQgAQlIQAISkECVQNfmEuacUZvszVxSHsPh8gi/hlNtZJf35JpVdj/RAJir8IeD5rqPxYS80jtfPZJz+cZmAa9B4MmTJ3F0S0u00uaeRk/vMUmz0C0BCUhAAhKQgAQkMJFA1+YSZp6xGL2ZS5imRtlwMGXNfNJfdV+YAIaz8pMWTISykzIbEcBClzU83ppXr15tlJ3JSkAC6wmU1vaQJj1JevnI3IyePn0aNzxyEofrjeamYHgJSEACEpCABCQggZTAOcwlvV1cwmmLbGGQKatbS9KGdT/uzFoRC/7y5cvo3tSBAOkGE/LCZ5+9LZuWy8QlcFUC2aVXsZjZ2broP8XBqJRG38dcO0Uww0hAAhKQgAQkIIHzEjiHuaSrrSVMRFOtlLp3a8l5X4CVknNRSGY4iwnuds9iucGEFeZ0T34USYcEJHA4Ac7uxT0gqTCcneE2otRnopu9KlyZlNptsZV46fhEegaTgAQkIAEJSEACIwT6NZd0e3EJE1FuiEiZoqe6tSQFcj/ukS0kbInajUO5wYRW6gaT3fibkQSmE8is7THi0JaTGCBz8IJjecFQwnJCPLiK7R5byeIP62RZ+CgBCUhAAhKQgATunMDfui1/1P+QsJ/dJWio5bp9uqzXLU8F24JA2kqz9PdstFjrmGulLROLHo9rPrGRFcdHCUhgPQHuFapuLcHMcfOqET4SzHvNdrb4l8lDn4OtZNkWlSwpHyUgAQlIQAISkIAEIHACc0lXF5cwBc22ljBNdWvJ3b5LQ+YSJj9rrmxcwBObHY0zjcgjnjbOlIluCRxLYGQ/GvtEqrINdTIxML0NB3l42Xfuc6IAOiQgAQlIQAISkMBVCZzAXLLnKv14Nbu1ZJzPvf0aFnurpd6/0bKkzJQpnYy5waRaNXpK4EACQ7YP3tahn6rSYiJhIYF+hj+vKaki0lMCEpCABCTQCYF//etfnUiiGAsIdGouwTDBfuNQHtTBBQXbIkq5tQSF1QW9LVCfIs2R6c0hjZaNTqm5BIZuMDlFQ1LIOyHAzdDVkzgUf6THCJaRgCgE62rH5Z3UncWUgAQkIAEJLCbwz3/+c3FcIx5OoFNzSToRHdEjd8aXHXYgd/Y/7yyD2fVDIG2lmVSHNFruPuBzPOl8jCVr7jJ4/PhxJp6PEpDA/gTSdzPNHYPI69evUx/dEpCABCQgAQlchsDf/tbpjPsyhDctSKdfxokT0X6W0fgGQXZrCRXD8YdNq8fEeyYQW2kmJJOfo/YclQ2ytPFl0vooAQnsQ2Cox2CY20cAc5GABCQgAQlIYH8CLGfun6k5tiLQu7nkkFX6Ktxy2uklr1VQd+LZ1cUlkXm53YkFbT7GEQPokIAEeiPQzzDXGxnlkYAEJCABCVyAwN///vcLlOJui9CjuaTDi0uYG8e7VGJbKVfy4086Lk9gaKGYgh84+eHC13KlmvM4l68OCyiB8xIo39nzlkXJJSABCUhAAhKQwJUI9GguSSeiB84802out5Zw4IKrItIwuu+KQNpKs4If22jZ9JTJw/2v3DGZefooAQl0QoDRpBNJFEMCEpCABCQgAQlIICXQtbmkn4tLsg+OQPDYKXFahboPITBkLjnw4pLAodoyywZ8CDQzlYAESgJ+Cbhkoo8EJCABCUhAAhLogUDX5pLqxG9/alz94CWv+2PvOcc+Ly4JxLhltrxQyvM4PTcnZZOABCQgAQlIQAISkIAEOiTQnbmkw4tLqlNNLy7psDXvJtLQ1hIE6MHGVzZObt7BxLMbHzOSgARKAqUdswyjjwQkIAEJSEACEpBAPwS6M5ekE9EeZp5UVXmQoZ9TQv20pLuSJG2lWcF7aLRVGcpmnEnuowQksCkBzSWb4jVxCUhAAhKQgAQk0JxAv+aSTkwS1Y+wVqejzevGBLslMGQuOfzikkCs2j41l3TbnBTsTghwR8met7qyVdM9ZXfStCymBCQgAQlIQAIbEejXXFKd8m1EYSTZ6iSzE9lGxPan7Qj0fHFJKPXbb79dfpqU8zh+H2e7VmHKEphCoDwoRyzsGlPizgpDmoxT9ANVi/+spAwsAQlIQAISkIAE7pZAX+YSNDwmdaEyOjFJaC6523djqOBDW0sI30mjHZKk2piHiqm/BCTQnEDVXBJHvVbZBVtJSPbrr79ulazpSEACEpCABCQggXsj0Je5JJ2I9jDzrO4j6OSU0L211H7Km7bSTKoeGm0QqSrJiORZQXyUgAS2IPDw4cPyBpO2dszUVkIRPv/88y0KYpoSkIAEJCABCUjgHgj8ratCxulcJyaJqhZbHnM4kGG6HyeIwYpi+Ozxl19+OVGwH374IcYiCqfrKSN/nOmYmMJdBYutNCt1JxeXBKmovkw8HqvtuQymjwQksB2Br776KjNh8GI+e/asSY6Y+Ek8blfhs26fffZZk5RNRAISkIAEJCABCdwhgV7MJWEfR5yIsv6Gz4cffnhslUR5UjGq6/ZpgPVu7pgIXy/+5T9/aYJVkdIA0X3TXPLixQvUdP5ilMzBlJvCfvHFF++99172090+VjccBRo7NIzp2KkyXiKaTxYF0xj3TWaePkpAArsRwH5B95725Lyn9Mbr7RrPnz/HFhPM5RRHW8ludWpGEpCABCQgAQlclcAx5hLmbCiLYUdDqjVGyuk0nlnov7c6/GfqvvO8vSobkkQ5N3KgPaP1bpQ4yaKaYwSJWvVQRlQQfxx9Z7kSeXaGPyRVc3+MU6VZYSiXEesSu0to2EMRU/999qHQUMty0aQ1l6R1oVsC+xOgG8GamfbAdLBca7J4Qx89DynEAYsehn57vf1lfzLmKAEJnJpAqXWE4uCv7nHqmlV4Cdw1gT/3+gsT75Ur8KiYzPNJagepo+qZtY8Ds84kGX+sysmItbgKUMeraZ7ac6iWx9mu/3UHmGRRykntn7q+FF4C1yDAKIZRI31DMZcsKBo9WNalYyfdZ4hcIK1RJCCBCxMI26LTbi266e7sly5c9RbtJoFspObVuBnFAP0Q2Hx3CUv3rKSx0jVkcg6daVAcw2obbhS+6jyWREiKP5odWx42XT2jZ48dfXQgWHSfzsFBErilS5qzisD0G/7ffPPNrFidB6YtHSJhtXW1laTaVnfIt20pTE0ClyTAUdNg6YgdMgPlRx99xL9T9vHRmTMzIXA6sDJ0spxw8xjmJXlaKAlIYFMC5U15Ibugq9MRoV2MKBh0dOgkqKD8S0/FH45SYHeglEz0kYAEDiewobmE7cHMRdHnqoWM/SaOcEcJmmLoarGDhHvvQu9MX0wiWS+MJ39M4FEZN+peSb+UnO0tpecpfIZsJZSIVU1qAQeQ0bZHihOWDq5kMYlzlZFSb/FTaWZunku1rVJeWsLhtwI1L6wJSuB0BHgN6XLpfuPohoPXlhEQT7qIeDYnHBjk5SUAAxP/Zh0Xcw+6bv5ilNPRUGAJSKBnAnQ76/WWfyvuNdU6FpzF5OjWIQEJSKATAm9t0Tdl56jTojItD7pgtoCGZQSFL4TEOMLXFtNYuMPtp9hfMjWRn9AsmcY3VxM/+OCDdOEuyIOBZoe1OwCuH5bSmq3aSuBGceLMmSpAUy/xZhXBY7WCymCn8IEMEKaUmuLQHvirlouGHRtwNUDqCWdacvMWm2YR3G+99Vbpycuy6basMkd9JCCBEQLZFa0jIcuf6MbD3w79SZm7PhKQwJ0QaKKX3mSVKq43AxtAAici8ODBg8xWaGs/UfU1NpeMGEqwkvA3tBPk1atX6HwBHHPXIc2PKT3zTOa3GWJmqkwCSyNLFmzWY3WquY+lgDk864RRWoBg14+PEx3xPQQak/l0nl/F9ejRo7B55Gb6zPZ//vnnm8GuF+DTTz+lAVTLRQVFw1M1wCGeccdWmvs+Jr80R90SkMBNAjc/VRZTwJhOl86//A2NlTGwDglIQALrCaTmklnrQzez/s861C8hWFRcb8YygATORUBzybnqK5O2mbmEOTkz/Op8GysJM7RsO0kmx5MnT7CD4Ekv/ObNm+zX7BFrAmmWFgRSePz4cRZ42WM6MKQpYBocsvikwbZwQ5i5OpAnboWIo05kG6SCMNWUze1JfPrmCNLZx2y0BcY1ab777rtV+KD77bff1qS8UdyydyYjplivX7/eKEeTlYAEVhJg9EnnDyG1MD/BVD0+kq7M2ugSkIAEJCABCTQnUCrkcZrWPC8TbE6gzd0l7A3BflHOJNHwMGFMsS/EHUrM5W4Wkqk+4QmZWUwwJeDT5GaNdC9GKs+UsqThG7pZRQxnKEA9PVk072CHClGY2IOuXJDMSN5Mn/Bt9/LczPHwABjpyhYepJrSaA+RH8HimxUFGGrbMYAOCUjgQAKMMgcONAcW3KwlIAEJSEACEpBAbwT+ulIgdiVwiINzNOVMkh0l7BOZovaRSJyuT5x5MuFnHog5JpOffRNPnz7NPBc8djuljEeWJhYKE1IMOWQrIUA5qY6xqo654auJnMtzpMgTG20n5e22bXfCRzEkIAEJSEACEpCABCQgAQlAYJW5hPX2cLIjQ8m0HPPH9CtR04no9JlnsJiwOTnLHTMNh8Azz7mPqUgx7nTZYpTmjnJjyEgWcIh2KIJBJjuDMxLXnzIC1SYRwvTQMDJpxwVjz1E1fLee2EA5CcV1Qvf5R9mbWIG7rV8Fk4AEJCABCUhAAhKQQIcElptLmIozSyxXqjGg4DlrWh4nosSdZQ4gcPXqTbZU8CWdNbjLzTJrUjsqbnoMh8pqdbHLUcU5Nt/YSjMxMA7Oau1Z9EMez9W813w35BC8zTOlvrB1wqF5yiYoAQlIQAISkIAEJCABCQwRWGguwVZSvawET2aVs0weSBYnogtW6Zmplnd5MLsoPYcQVP3TTRkxQLmTJf7UoYMdBGkpmG6NCDmX/NzwI1mf4qczXlwC2KEWmzaM/vlXTaL9i91cQjk0R2qCEpCABCQgAQlIQAISGCGwxFzCtvCqMQJPrlmdaytZcHFJVp6qIQATzPojOVlGQ5PPLFgnj+lXirBujF8iw6/skpgu+dwrVKan3GfIaNErxevZcnSNj2ic670rW0grHzm0Imk6EpCABCQgAQlIQAISmEJgtrkEW0nVPMGkcdknadKJ6LKZJ3PCqvmmKucUKKe72aFaqHQtegqK9FLYaoLRk2o63fGTKPwyR9pKsxSWNdoskZ0fR4qzsyRTsqNlzrLlTUnzdGEgMP0NPV3pFFgCEpCABCQgAQlIQAIdEpj3IWH2a1Qn3tw5kk7OZ5UzztzmXlyS5sJmh3QzRfiJK1QQOHx8Nw282H2u1d14PwVij28tCUC4mpdKvHlMg2lbiXox0rNEjK00ExganVuOqP3ygqGsFJ0/Qpgi0Opik+5c4Obi0cywCM/duNdcDBOUgAQkIAEJSEACEpDAXRGYYS4J95WUdFDlmWYvVuXjRHTNKv1QXKZYC8wlQ9PLc5lLYk1NPzhDXUByxGJCXRPmGkc8Ip+bjpNeXBLKVTWXDLXwmyiOCkD34kXFR8E3XwlIQAISkIAEJCABCdwngamHcZgxDm0FxySxeP68/uKSUG3MpticUlYhc/sFn8g53WSyLHjqUz2plAaIbjC+efOG7+mUhiEMJTQAyHS+mSKWpaEjWvTKNIfsdGXIrnwu1sK7YqswEpCABCQgAQlIQAISkMA1CEzaXYJRgyl3dSc8U+iHDx8uZpFORFfOPJnPV8UgiwUbTKpJndETw8dcAwfL+PxxgUusHUxR1M7iDURn5JbKHDmknsG9stGWCeojAQlIQAISkIAEJCABCUhAAj0QmGQu4b6S6gENLBTVq0ymFyxORNdcXBKyY+IaU0sFwLOVuWTIIpNm15t78Xye606m3HjSW3m3kKfarsiI9jDXFLWFeONpnrHRjpfIXyUgAQlIQAISkIAEJCABCexA4PZhHHYZcDqjKgr+K3ccxIno4ll9VbDUs2roSQOU7qEo/c+Ny7JUzyiVwfQZInDqi0so1FADoFxDRdZfAhKQgAQkIAEJSEACEpCABG6YS8IxnComTnms3LXR6uKSqnjRc8j2EQOUjuqxozLYKXyGZsunEL4HIaNFrxRmOxtfmVdznys18uZwTFACEpCABCQgAQlIQAISkMCNwzjsHxm6FXLlMRzQpxPRU888e25GHqhZWTtpK82SstFmQHyUQJXAW2+9VfXXUwK7Efjzzz93y2uHjHyndoBsFhKQwOUJXGxouHx9HVXAsd0l7P4YOoazfmsJBY4T0fUXl4zj4zzReICr/uq9FetrNrbSLKlTXFySyeyjBCQgAQlIQAISkIAEJCABCUwkMGYuwVYytGN//dYS5IsT0Sar9EOiTgRxyWCexFlZrWe/uGRl8Y0uAQlIQAISkIAEJCABCUjgbgkMmktGtpawrv7JJ5+sRNb84pKRO0rcZLGysu42erTolQSa2PjKZPWRgAQkIAEJSEACEpCABCQggR4IDJpLXr58ObRfA1vJyg/iUPJ0Itpk5jkkLXmd8Ys2TRqHu0tWYkxbaZZUk0abpemjBCQgAQlIQAISkIAEJCABCXRCYNBcMnRrCXKv31pCInEi2urikpHdJZ2w3l8Mt9WsZB5baZaOF5dkQHyUgAQkIAEJSEACEpCABCRwMQL1L+P8+uuvQ9YHJooPHz5cTyFORJus0nPHxJBI7rAYIqP/OAEvLgrO75oAACAASURBVBnn468SmEjAm+cngjKYBCYS8J2aCMpgEpCABCQggZUE6rtLoi2jTL2JdaP5xSUjAmsuKStRnykERhpVk7dgigyGkYAEJCABCUhAAhKQgAQkIIFDCBxjLkknok1mnmmCGccm6Wdp+ngPBGxU91DLllECEpCABCQgAQlIQAISkECVwMHmklYXl7Sd2Q5tSGFTTBWinpckMNSoznVxydAVyEON/JJVaaEkIAEJSEACEpCABCQgAQnMJVA3l/zyyy9DCTX5ykyciDbZ+jFyxwRzwvfee2+oLEP+QzekDt3nMpSO/uclMNKomjTa3cgMNdr1H7farQhmJAEJSEACEpCABCQgAQlIYH8CFXPJDz/8MCRHk4li84tLvv322yGBP//886Gf9JfACIFo0SvDNHkLymT1kYAEJCABCUhAAhKQgAQkIIF+CFTMJSPCvf/++yO/TvwpnYg2mXm+fPlyKOsm3zweSlz/CxNIW2lWzCaNNkvTRwlIQAISkIAEJCABCUhAAhLoisCR5pImF5e8evVq6OgQtpIFJ3GoHufDXbXRQ4QZMpec6+KSIXS28CEy+ktAAhKQgAQkIAEJLCDw4sWLBw8ePHr0yNseF9AzSrcEjjSXNJmzff3110Nwv/jii6GflvkPTaGXpWasbglc5uISCF+j0T59+vTdd999617/KDsEun1fFEwCEpCABCQggTsnwAI2dyCgdnJJgrv777wxXKz4e5tL2l5c8uuvvw7NBrHFfPzxx8tqq8mZo2VZG6sHAkONCtma2PgOL+O5Wvjz58+/+uqroU/8HA5zBwEoOwTgsENeZiEBCUhAAhKQgATmEkhXqUcU6bnJGl4ChxOYZy5ZL276/qyfeTKFGBJp5P7XoSjRf9kRnhhdx9kJpK00K8uaRsslyiP3KGcZbfp4LnPJyOVEm1LqLXE59FYjyiMBCUhAAhKQAATQb9O7Ec6lZ1qDEhgnUDGXbNrE40R0/cUlbC0Zsolg4Fxp8qh+SzgKP87UX89OYKii11xcwklOTC38cbBzNz5D1plq895NqrkZbdojzRXmwPByOBC+WUtAAhKQgAQkMEQgm5GlO02GougvgbMQqJhLVhoaxkseJ6LMG8dD3vx16CPBTCpGdp3cTDYEwJozMaTBLkZgi4tLOIOWDSTHQjtX82bQPZd9Z4vKhYDKxxZgTVMCEpCABCQggTUESi13aI62JhfjSuAoAn+rZowtI9o10gA//vjj4gtBSKfhxSXcJ1SVkFyYl7799tup2Avc1YXcdJvZgjSNcgoCQ+0K4Rfb+KKthEnvZ599thuHoRZbbd67STU3ow8//JCCwPBury+h2aB5rO/W5pI3vAQkcFUC3IW0Q4+KaZ7uixFn03W4q9aR5VpG4MmTJ8xWlsVdGYvWHpejgsa4ZtK0Upg9o0ctN2SqxrInfPPagcA8c8nKwTWdiC6eeQIFs8uQ2ZJ9JU36pup8cmjyuUM9mcVuBNJWmmW6uNHG7zcNtdsso1aPQy32dJorloLHjx+3wmI6EpCABO6ZALaS/XerMY1kDOVfPpmh8feem9/WZcdWMqLIbZ17ecsYEwqaPX+0/yYzlK2LsCD9qOWGuDvrugsENooEZhGom0sYzKrnWeiAvvzyy1kZpIFj/0WvsWaw5D2sGm7oidaIl4o6NDHmwpTTTTXTcum+SSC20iwkiwZsc8g8pzxyWUk0W+ysocZ8UzmH2nYaRrcEzkiAy3rC+3thrfSM9aLMvRE4ZO2dTGO+KJnhb40q2BtV5ZFAlQCaGH/RjPLftn8do2F5yetVrULV+tXzHgjUzSVMC7GG8npnCOJQl/lPfIwT0TUTNlZFYqeT5osJpuqfhpnuru4uITpMNJdMx3i6kFtcXBItj5j5dm485StMjQy17dNVlgJLICWAxhZHFoybv/32W/qrbglIIBLAcJ+NDmh31VWoGCU4GD4mjiDjCaKt8cd7iiT8aTTJOPt4YQKh8VNAdEL+LmBZyE7i8EZfuPos2p0S+HPgL2v9kQ5D4ECMG97pSExncSP0wM9EjJKkDgZdxv6BSAu90/Sjm/1mC5NrFy0Kc9PBRL1dts1SomlhXA/CU3G4F7eHZjL9N6GhZo+0y6o+3aDYvIn+V+rB/8FbNpI+W8VgGfxBAhMIML5krX1CJINIQAL/h0Bc0yoHDnz49f+EnvDAqMf4zqDDglY1TTx5cxl5JyRmEAlMIhDt5kNNrit/pF3wZk0CsUugdHIXwOKzS84ny6RslicrwH2LW99dQotnEssYVr4GTP+++eabBX0N3UGMVTaa+NOIg5V/DLFlAOQk8ebr9qELy7LLFmSyX30cJ8BRJtoVFrcYjAaGLsUf/ihMhy8xjdTviLYXi5M5uGQnbi3B3N68iWbZZY/kXr6/hFn29mWJ+yiBrgjQgVRbe1dCKowEOicwstDNKzby61C5GPX4e/jwIQelUQAYEMs1Cd5cVDvUgB50gKGC6H8iAjSnET2HZjai6cViksJIIjFY6iDZkHI630kDVN0E/k9W/4tgvCzVMD17InYqHvAP1+RTeXRLoA2BEWtR9g6E/IINZSTW0E9xdxbTzqEwI/7Mscm6LDOe/DQScfFPUeA0Uzq1xQm2ipjKM+7uah8BKtH4Jt5lDaMV1ZBOtG6UYBdkFK17i9+aBZnGKEMDNhURw+iQwAUIVF/bC5TLIkhgZwJoU+XYF3yW7a8s5Wc+ObT2gP9G6lwphj53S2CiEWSl/kxLZg6FkXHohSr9URRbvWV7Vm6m2KN57pn7ifIqG96JhFfUv5ZvbPThi6dl7TLX4n2OYaY74uStTPNmIuwrIRZZZyHD4LrsAs4sqfKxKueIMlGmoE9KAPNTsLunnqkbtnz+LfXpx52NB1ME4yaFaHDEsb+5vdpWeWX2l2QKLsNIYBkBXrSquWRZasaSwD0TiHpaCaGqEZXBbvqwfv7mzZu4lpCGZ8wiF/ZFpp66JXBGAkxMmEN999136L2MUNXl3qxczHHQkx89epT59/zoJa89146yNSQwZi4hG6Z55UvOm4/9YpYQjH9x8jZ30OXDIszxSlsJ6TC0b7d1jUzLMiKGY3mJ5aYP0KLtYCQwljj2644EOOqnueYSyhtXFXCwFXl/yavGqWqr3l82c5RAEwLpi9YkQRORwD0TGDKXoAe2XZfiTHd1MELFmqsi3nN9Wfb+CTBJ4SQaM6Bqgy/lR1U+kcUkU+yru/LLMuojgdMRuGEu4T2v7iVhBjjLapCOwdPHQrKg16iuQmCyef369abr5JS9OkmOdp/TVfaBAnMseWLu1OzEkFsEq9b43IxotzTyYOBDy8yGk7mpLQ5fbajT377F+RpRArsRYCQKL9puOZqRBC5MIFXV0mJuMXBUdUsyZeR6+vRpmrtuCZydABMKXq6LWUzQdTP9tjpfO3vdKb8EIHDDXEIItpNl7wOeLFwzfE63mMQxmM5ioo0jHMAps2ZCS2oYa3eov6qKEMuygwCXyaK606FauumGlWr0lZ7VGp+bJvb1aKqgOBMb/NxcboavNtQmBbyZtQEksAMB5lTVRr5D1mYhgesRQOkaMj5uMXBwcWy5eTlQxZIyXb28XkVYoksSQBVEIRxq81mRmfu8evUq8+ztMZugYSs5St3tjYzyXI/A4Jdx0qJiMeExsxoyIWQERVud8npEpXbKoMswyRaD6soDE1F+mpJjKv9iN9Jm3QFJUZatjTUQiPPtxcITESMFBwvHU1hw1/14git/RV1D5qOkYgUAi94a+OyHim2GNnxUQar1jqmRAq6sIKNLoAcCtPBjd6L1AEEZJNCQQNTTyjSnaG5lrJs+jLbVTFEDGEYfP358MwUDSOBEBFDAmElVZzdlKQiJDr/bfKcU4KZP1HVDyGySeDO6ASRwJgLTb7vNXoxQSAyljHbjiaTrFdhWRwITEg24anwNm0pG4m7xUyp5rFTE2yKvNM2qAhEFaOtI893OXW08QwWhDWwnyc2Uh0S9GZHWwtGAWChGjptRtgtQHY+xNm6XoylLYDcCvGtxmBiayO0mjBlJ4BoE0vErDmQ4ttN5RiyevNfXoGopeiMwNGSkbR73RororNW4jWRoUiNZQZijNUn2womUDe/Chb1e0W4fxok9CHtMeD14JaIPDtRWWsCnn346ckNnOvkvm0tIjeh8FYXE6R0yIwVDNTPYn3/+ef+Fesy65VFDxJt7021K7D7dQ3pYlUbWC1fDbOdJOy8rnezGKz2cHYsnibCVcJXddkLeTDl96WLgobcvBtAhgVMQoD8JwwRNmiHjFDIrpAQ6J1AdNZD5kIHjWDWg85pSvPMS4MrkbBo1UpbqutdI+D1/ymRza8me8M1rfwIzzCUIx3vOGMYadSYos0Tef4wm1bN2cQxmFprtK8NK8vz5848++ojovHtBA46JB+sJu9HCaaDov6ej2gXEEu0pyanzot6rJKuFyppBNcymnpjn4tp1zKhs9uEnTk5xhwJtO6p3zN+OtZUgWNlEKdEhH+iJAHVIoAmBeGUJTToaKJukbCISuFsCO19cEjiPjPUjP91tHVnwaxCYbi7hLajOqg7ngN6bDb7TNfzDhVcACSwgMM9cQgbMe589e4YJo1xw4OVh0e/dd9/FboJGy9ly/ogSZ25ECZ78SpgPPviAXoNZaJxnxgIw+Qw7SrglJLOwxDD7OKrbImKJ9pHhGrlgDhsfJOKvh+PFLJgZzqkCpKLRxj0mWPoYxriphDlbXN8O87etr7a52R6qim+1Jd9MygAS6IoAI0h83Rhxjh0duiKjMBJYQ2Bk2C2VvTUZpXFL3S/9VbcELkmgun95qKR9viMMvqlBE/XSe/GGalD/axCYdNVrWVReDL7jy4wRzTV7bXiF8OGvjMUUtJyFpsGYMPPWYUDp58VDEqTCPJTKOaJYpMF0pwSY2MCN+q32/owftJloMUkjHuIOR3KQNq36fzfrWsMOEhIYG18P87dq+9xO5T2kgsz0DgmwosVbFgrO0LP/8cw7ZG6R74RAddSg7KwBsH6wEYR0eM2ymDWlzOL6KIGeCfBOTRePF/PwFbhS2mwq59aSEpE+FyOw0FwSKGBK4NABrw1zSF5p/k3NjdNJMZFDCebf7Ubl6cKUIekI4npm+JVisoC/g7T0qlsoDegoI2pKSaCVDw3mzZs3L168oKnwF5Kl6vk78LzVUOmoXyw7NG/+xhs2TberyVup+NKQgDxUUv0lcAoCtOHwJvLGdahBnoKhQkqgSqAcNUIw3rVq+PWerLeN6CFbaD7rZTYFCUiA6U+66skypwe9bRWXJ7DKXBLosJzOXJc/TCfhLWIIDENvOQDzXvFHRMZgHIyIOxgdVtZiaS4hQfYRcChpZcpD0Vk15VbhoV/P7h9ayylKQdtmVsZ2J4w7NGZGiDhIhNZLM2YK189mKKiWZ0rxRMgetr2cotIVsk8CXlnSZ70o1QUIVM9vhnJtZy4p9cOUpPb9lIZuCfRDgBXEVBi3lqQ0dF+VQANzSYoG20cwf8SlP65xDTNM5pzb2RdSGZq7mQxj1onz5JD++EjfXAYTPJBANAgeKMP0rKstU9VzOkBDdkjAK0s6rBRFugyB6qgRSreduYQ1pyGArEa4Xj0ER/+7IsC70FV5ywU5zSVdVZDCbERg9lWvs+TgvYpWhu0G3VkiLQuMrSeLSLnYSpp5+riGQOQ562DnmhwvGTeecoqlU/WMKHSckYBXlpyx1pT5RASGzCWMxWEBrHlZGO6HMiWv7Phz89xNUAIHEojToiky9DZ1QsMMR2KD8L1tr56C1DASWEBgW3NJOhz29s7PgkWPUM7hy3nprDQNnBGIx5g9tJyRmfVYNktt/7MAGrg3AnS/QT9jEIn7FnsTUnkkcF4CqaqWlmI7tW3EIEKmnNhNxdAtgSsRiLrulEL1tjXYkzhTas0w1yOwk7mECfCpr05A+LLPynqN6zWOnUuUWqx3zvoy2XGNbolRc8ll6vcOC+KVJXdY6RZ5TwL7X1xCjkMncViXKi3+e9LoOS+4cSwx7sOdJSqxiMvfrFghMLHIemJEQk4PPDHNKwVLN93fLBfKW1dTJ2o23RrjzuWbNWiAyxBofHdJxiUuWWy3RpHluN0jiyHZAI+FmL5jo62q2xWk25RjL3yB1nIU5FLRZLjt6ibao8iY7xkJ0MHGVWjadleK4xl5KrMESgJRTyt/2mgsHrLgYytBGF/zsiKCD6fCRyprKFbmv+AzAnObAeFfv36d5etjIFAqaUNkeB3i8DcUZmf/bJF46EXeWSqyQ1VgpTB7O2iHMOxnjvavf/1rfzLm2IrAhuaS1IY6t7dtVbyG6TDnpBTZ20jfwfeAGuZyz0lFth7GWdYMWD4qR+J+xrNlhTLW3RLo9sqS8Cl0zLuz9lS3qkf2OWK4325KSTdCV0zp+EMB5d+q5Kwr0tv0o4lWhdRzCoE48maBN5ppPHr0qNqogq3EFpXVgo8XIzDdAkLIrta6GJEzDfNY9TJovHRfmVRZg6FjYe7GuHn4Eb9//vOfmWw+nokAluaN/tIWjNa1US57JltqFbyH1yjanhiH8gJmeHOYhAyF0X+EQDkMM0iMhPcnCfRMIJ5/xH46ImfZLYduZCTK4p94xWI3deAwj5K6uAhDEZnBsnY96ysM0BhKTf8TERhq0ryAzUsxNL/iHXfcv0m7ybrjzVzKAHP7us4Vj4kYt+jfst0ZI2C36OTLmp3lk+2v36J/mCgPkkysxJRwMPFPzGKLYP/zP/+TyoN7i1xMcyMCG95dErXYs19cEtv3xx9/nL2i2EpSq1AMqWMugbCVjlj0aF0Z1OcW5MDw2WCGJIz3B8pj1hJYTOD58+eha2Uu10MfSwf10Ucf8ULR5y8uVKuIbXe1sFnmwYMHDNOo8tNTpl6iPatVuUxnfwJx5C2zzrSdMsAsH5am2VdSDlIkEs6YOO7P4mng0xGgp6WpTxEbW0mH+9azl3fI9DmlgIvDwPCDDz4g6zjBJCkGI3wQD6N/nCozlhGGIZuhLWSHD2MWvdDi3FdGnLUasTIvozcnsOFhnNia2w66zRHMSpB3LysOPodv8ZpVhD4DxxlRhrdPaTuUilEkm+pAEgNfh6IqkgTGCTCFi2olOtDh86ig5vZgKAnchrYDjFMtf3316hWcs34jBEOxowPhX3TNanaXWQUpsdyVT9TTylI3HIu5K5T5TNnSaGC84I5TJXx9rkSAYyP0tFHLHS8aIZ89ezYeZv9fwyHNmC+DwsOHD+PjDg60AvqQ7BwfHQhTMIwg5elU1Ab+6Fv4mh7CRwsLHQ7CH0L473//+w6gzGIrAtEU19aRapb0EW0TPza1UodA4ThWpAvkHg3AF2stu1WNzXI31Ga0KQHGDnSgMOChON7Ma2i+dzPixABoV1uNvkvTXT/iMHEte4wgTlBJJ8Ix2NkJDG0RYkbRpGi01WpLI312MzXJ4p4TYa54sxcBNZ3qekp0GtXOMExE+XV9FvukUG2QJUbYrpcHhRY+ZeJVHwa+9X37epmrKTAWpzJPGZqr6SzzrLZzPCc2bIIFK0kswiHNtWx4y2gY6xACWx2dSs2oExv0IeVfkCndWXzlgoN3YEE6RokEosG4lYoWU74Th23yTir6HooZ52+YUKeUt2z8oVueEvdmmOr0IOv/93ykh0Skm2KPB8gUxyg/av0hSuS4tP66KQFaVGwAqYPXcE2+I1fhhAXhi6mFa1itiQvGoRpMa7PJzB85y1kruZ+uKstZa8oquhdAo9kzHtHBEpdcplRNyI6QROmZZFaW3UYKmMTF1Fg19CGgnvjiEDITnnR2NvcEUcuGN7EIBuuBwFaHcaIKS0Mvd0nFRn9GB5u7aPSxgBQBN3tN3VC6uDZZZQpx40xpcVL3GZGBNit46ZMF8FECHRLo6soSzuCUC4MoanRTjGs4SoCsE8TeLB0jypBogbG7IwoJlmFKn/WjzJMnT6KEMX20SSRfn3hMUMcpCLS6uIS97kyfaNLMTPij5eMuCdDg+fPwcklmsQ/aNWN9tvJfpsYrT1fG2YTyp+k+3D5Tdh3kfjENPwKhaPzFx40c9L1UH389Y2QoTN9oZkAr29JEmHRQ9Bj0LWl4xkp6mIm4SAFpU+FDUnRTaZq6JXCbwEY2m6j80QtslMWByWZvL5R5IQ+U59RZpx0ZXdipy3KI8OWsDMXoEEnMVAJrCKQaDLP3iUmV7T8MexOjDwVLhQkJ0smT11D44I9uFwOPh6SAIST/MqCMB271a2n9IXcGazrhVlmYzokIlLPf2CYbOngpWG+3jW3XMKqm26wG12sFpe2AfLcr1HYp05NncA55DO/FdsVsmHJGjNe5YeJDSTEEl7tC5o5WmeSxovEfync7/1KY7fIy5eYE/tI8RRJMJ8DTtd4tJNkuzXLkuKlJbyfMqVOOJA/pv06NLgifdcEMMCqmF6jWeysCjTYq/bOM7FuYSxAmVdQQbGL3HmPRrY3XIGUMqhtRxkO2+lVbSSuSl0knWvfiLKKtgybnYLRDa2H6OqXi1phlsy4xZLfPtLk5wExlmoKubZhzvRfZ8vA+A1bVVkLWs/qTTPK0EtdbDxc0y7LhLUjEKEcR2OQwTqq/lu0jbbLndaPsMlSkbyP68evXr89bokMkZxNvNJdExyGSnDRTToGlrxulAOPEbYonLbJiX5IA6kvoTlk+OuTW+pQq00jUsuCDYCzCT3mn+NBMjHVz4IuvbdyJmQrQ3F39hivaJ+sZU4rWXJ6QIDulUYup90gDf6SCSfjbZ8v3RqXrP9kUeyot8KdbUmjzVCJ/sfHHpNCR+OMNYlSyKiOW5g7ON0E49J8jiRNm8edp0Xiz+sWI7LmqEdojP/FS8OpRHacAmO1B43UeKVqTnzj2xQCatTdSnjtajbwRNwfoJgUxkUsR2MJOE9fNGHS3SL+TNEtV46pbabYDHnUyOq/tcrlwyrxiaX8kxgvX9YWLFhUypsqoOLNKWvbD4Y2YlUgaOApDOqiG6U/j7lSPHA/Jr/G1nZXFzWSrAdISxXxxHDVgUcUoCXEzUSpS5qZ/Q3j05mq59FxDAANHRjs+wnxByiRItfIKx3SiA89laS4Q4z6jMAOPtEccc3vXALM67STHk6KeOFWmZ2ZwmfhHX4r5A4W22v6HagRJltXInuSzEm0tML19ptYGevQtc0s91MUx9MxNqkn4suE1SdZE9iHwly2yiW19QfveQp7t0qSAaT/IS6hiN502A0ykR782PaIhAwEU0AgQB6Pa1iOZ5CXQnECq0yyYwKPOpm9BdC+TkzcoaofovrMSiRFvWi1TmVGyZ+UyN3CKN8LBcVPIuRlNCc/4mA2aSILCwMwEDuEP7JklBbBOtqfgnRUmGz7StrFmOKaKqcE0tejGXwVpVh3NCpy9NRF76lhmnCVWmghu8pol28TANA+sMPQDNM7tlJly1pqVLjwixkSxs2CMYhOzICM6N4aDLIV+HjMz3A6jRjlABErLuo44G41VDPA1/duaqilbxZrUjLszgb80z482HdvlAt23uTybJkhhsyFqcQ+7qZwdJg46uq3QVIS2oIJSgAGjM4oFGI1yLIG0C0VPWiBManqIQw+OBUkRJU4M6NiRbXoiqfH35ptIjxdF3XqRttQXQ9b76+jkGPt8ZMBNjQ9Niggc6yIITEGGAk+vJkNGAkNGDeolhlnsyOoutnYqcXGaRhwnkM1sI/PMMfclInyWAo9b9Fql/Y5WNKsTHucTfy1nrWUB8VmplzIipN1dNYvouQXPWN41jozV1nIOjeaL64L2k3Z0tKi57X8NvSxuBpPazwL42DOB9rWVao1b9HS90Sxf76Msl72RGZcndhxzpyXjyd7Pr+kYQLcLz/spuyW9DIHYjBfPo8oeOOigyxAxfvEq8Te3G0/nhzfjxlIjKvIvE3VKLLTbQCP7lwJOid4wTCbJRNsHcNIpB+6bbBvKfO2kUrBp86BxNil42sjT9BfPfJpIde1EstW7FHt001PNgpD2bCERcpmVwpTAtIooYerYoqcizTSLIff6hkpnRUc3lH7m32HPllnK6DGmVOWaMNUGTL7r55I94C0b3hpWxt2ZQPurXqPySjdx4B1yWU+03ePHH39Mr8pfzILR5c2bN/FRR0mAewdjO2F+cg/tpISwxodLJVO7JMNJ+rgmZeNKYDcCz58/D+22nwb88D9/CwjEF5CyfPjhh+MpoLqNB2j1azowpWmWU6D01+ZubqROc0Q3oP+f0u0zvBISLRN1Gan4FzdK/JS4zUtxpQS5ZDcgLQtV6vRlmCk+GMiY/JS50CZpDFvc/PrixYtsgjdFzmPDQJtG3kqGwHY8NeqFYBP5cxl/ZugkcaKPZzH3V1rjUJq8/gwTjx8/nptmD+EZCBgX6O7Kt6AUD/Mi40JXPVu23yftw0v51/s8ffq0+v6S73osNwfl9fKbwsUJNDfP0DUEZMt2VjeXZ58EMw2Drn+ffM+YSzr63ty1fsYCbi0zQy9TsrRjQqXYOlPTl0BbAqnJAJ1yceI0/vRdiO7FCS6ImPZpNxfnM9UZBXFBjlOiRAtOZBIc9B5TorcKk/VX5I7PrMSzKma0nRXdwCWBbCKUthBezDL8Mp+h+RX+yxIciYXCmZbiRO41vV8JJGrgIwSmv0FlDZJ+melKn/G6a55jpq4PgWqlxg/1w2W+rXJcWR0xeqZnbjdUhRyz7CKfrfON5d3aUTa8rXM0/YYE/tIwLZJKFcG2Y0BbOZunRsGzXWTOYKuQ03nFFjpTNdOLeWZ9riani9XvPRQn7TBXGtazuXTUsfbEmJ47uPk+ZgJvJ2c51YlwljlQZxfMpVM45MsQsKDIWVluQl6QxV1FySoltgequCGHIaNM21yCwLEIp3NMN15MqZqsexmiMUVBrS71T4k4Rc40TKbSlDKngde7b2YXBGhovJiYI+8FnP3avgAAHcxJREFUI+P6AjZJIbPytG2lpYTp1CBtAM2NZWXWu/mUzWC3rM1oPYG/pu1yvTvtqcuWsT79blNgqxidC51dlBB1hI+Hx0cdEOAISdR64fPNN9+IZS4B9iumbxk8T7pPdW7BDX8lArTboIujDD179uzURWO/eqpZ3hz40m01mxY87SiaZIQqn5Z0Spocw0mjMER+9tlnUyJmYbL1Z2YyDq8ZolmPQ23jZuudlQtvdzU8DYm3pvrTYs9U+1qcyCER20rO0Z4plcgbdLOwZRhSbnh06KYAlwkQ9d7xEi3oYMcTXPNrZr+YWITFOQ6ZVrfOd7HARrw3AluZSxgm1x82O1dlhGOKUWY6vqEFnBjm3hxxsYLmkfXF94ZiWXmZe6QaDLqLJqdlJI11IIEOryxZQyPtypj53DwjHbvBNZnejMt0tHlGlG6u8pr2V8g8ZSJXLRpU01klw+uQel2NrmdKYIeLS9Lsqu7mjfOk7YFWnb0jVVyzPKckiL0MdWIkWX5Ne7YQckrKI2kO/TSuKo//OpRmV/5DdsNSyNS4XP66m0+2BkAr3bQWyG5oFWHxkLEbKzO6EwKNr3qNLf4+mzh2dwaYqFAyIHGnqRPa+C6xDwIlKWi692ZNixAWO9Bx0xGLAbiTkXVxiYx4hwRoxnGnAL3lxBsHewaVTiqmDHxxlNy0UEPTURTfxf3G3IVllOBsF8MUPkNYiJtKDvYvv/xyKLD+IwSySklDrqmgNJ3gHsmoDLzSh11LCD/U7Fcmvl30LVYWwwaTm/Cxfbx+/XqoaKVlBLxze4ChxDN/FBuyQzPM/MNj1Kirv57C86YNPZbiZq3FkJs60kGNjKigTTX2oVIzWk1HtykQE5dAY3MJXR5/NPGoEN8b4rDTOPbvdDqMMcu2H18S3dk33h9VKew8p1FFfQIdiwFm0wHsqJKa74UJ0IyjyY8xgq/QnL2wHDBMZ2j09jdLlIYnMEy2eJGHFFC6jo3mPGXBywV/ci+DTfQhbmouASPwL9CEJha/YbChttF8cjJiGSSvhiUKSWF7vYD5tQkW9PCbfRHNgC0k1d4A/7KRkGYT2cpEqDVU5Tg0pAGuMUykJRp3o+NhZT68GWfmkq0ndGVjC5RutuFxmP4qgYYEGptL6HlHzNUN5e45qcxiEkwnWkx6rrLOZWNCxbARVU9tJZ3Xl+INEWD+HI0FtOcHDx4MhZzuH22IWZTxxJGkybJVplZWNf5MsEgg+MOhOmPJYrV6XGOwmCtDqQRnF6LPSrCMS/qaS2YxDIHLegn+zScnQxmRXZO3b0HZ7yQKXQq1OcI/cMACUtXYS8sIqW3aTfEi0xOiLUc9h/cdMe5Qc2aAONZckq0BMGRs/bbGSs9ez+Y9Upa+jxKYTqCxuWR6xtcOWVpMduhxro30nkuX6hDaSu65JVyp7DdV+ZWFHU9/yMgyK1OWAdP9Duj3N9VcoszKonngLVb1q0Ji5C2V4Jt8qkkFz6q5ZCS8P1UJ7HZxyUhGuzXCKoE78cTWcHO2SSdZbjDZeWtJrA7m5G/evKGHxF7QfKNTzKV/B93mppapmwSyNYCtt5YgTzlSBCH3NO7fxGKAOyfQ+KrXO6eZFh+LSdrpMG6hPaQBdEtgCgGuv4lTMm0lU4gZRgL7EMgOm9ycnCBVtrWk6rOp8FOEbCLAkAbcJPGQyA5ZNJS2k6RGzIht28ZIRs6CdmgMYYPJzYzKjSSlDw1jtwk8FlXy2no7w00sBwYox4g9hcnWALBbTdkyuZGEu7W6jeQ32SsRcHfJhrWJxYS+Jlw5wWImQw4KxD0PAxuyvmjS2Eqi0Y1BC/cW1xxcFJ7F6o4AfWCpi6+UcijBIf+QXblVYa4Y7J6I72aIu2y2eaxyPLfU08OXs+WVk+Rq9HJtfLqE9xmyrJfAofl6/lBGZLf+7bvPuptbavrAm50S1ZTeAXTU1pK5Rbtw+GOtwNmghtp5lM5pL3HhRn7Gomku2bbWOJDJaMSIhbmEPxQ+lOM1G5K3FdfUeyLw5MmTOHRhdPMTSz1VjrIsIcBiUfP1oiGzyNafTeHdpEtPKSxbhdtIOb45TUol38JdmoGYkK/JqKq1k0vzFrVGyP7jDlkxmjeYoYxA5ERon3bCq4HmELWIoUzT61TL7pQUfMWG0G3hX/acW+QylGbWWnY4iTMkib3EEBn9DyHgYZzNsbOdhO6vujK2ed5mcAkCDGDaSi5RkxbiOgSykzj08NX5/M0Cb2QuOVzX3Efp3yeXm5V4lgAj94m0NZeMZASrwxvnWeprvZyl+aNMk5foxYsX+Lu1pISzv8+Bfdr+l7yO4F1pXh9J2Z8ksICA5pIF0GZHQY3mCisWW+gH3VoyG9+9RuCjy6HN3OHl8Pda55b7HASYXWRK7eLZJulwrqd5sRlonJQ2p3r2BEd2fCxuwFUmIxkR3pZZhbaFJ/0A20NuphysKuVWAuKqst6k1zwAdqvmaU5J8KitJdXl5KrnlFIYRgJbENBcsgXVeppsaHTgqaPRd4CAbWYAjN4SOJJAtrUEUZadxAlliHc5ty1SVaSNNrOUko9PmMvwy3z2yWWZbB3GGsK158UlYNFcsmfbmLjBhC+vl53DlLh7luVO8sps8SOl5mbWp//5e/78+Uqz+4GXvFYtI9lZ1xEIc38ClF/emAvN8JpLbAMSkIAEJCCBqQRY+svmFcw21xzvH5rEThVoIFx1VTmTfCCq3tckMNTS2m4tgd14M5u4bsT8jb9r1sSOpYJ2tSvIRCjbhltLMkS7PY6/PlEM3g4MDZi0+GNn0Mq3ONtasuclr1XJJ0KINCY6sJWQHdw4eTQxisEuQ4BXBv2NvwX2Ms0ll2kGFkQCEpCABDYngG6a5VHV9rIwI48b7S7h2qxSsHJSNCKYP12JwMh9ImU7WVnw6cvjQxkxmWETCn+snQ+F0X8igbLLmhJxWawpKd9hmFmv2MReGgNHugUD+wLzwMVsM3NJeTJrcco3I2KaKW8qSYt2M4WJAYKtJBhiyi2iExMx2HkJ0Mh5E/lb0Lw1l5y33pVcAhKQgAR2JYA+Wuqy1WMvVbGGdh2HqxarUdZ4lhMe5rFrVOo1whj3WAJlu43yoD5G99aOiXnFydt6y8vWJeo//YkbTNKCuLUkpbHeXe35h5JlPj9lX1VDgwKDQvqiIS3W9iHxmvtzvWM5hgJh5fGiTM7UVsJPU7ZcZSn4eM8ENJfcc+1bdglIQAISmEGgNEAQuVT1hlIc+npOnBwORVzmzxGhUrZqEZalb6wTERgylzS/uGQ9EyY2ccvVRPPK+kyvncLct35u+GvTW1+6uZPzKfzLN3qWUSYtVDYAzZU2TWqZm/KWG0xiJ7AszTQWe+voScK+Evwpr59QSPnciTs2gAXl1VyyAJpRJCABCUjg7ghUt5agoQ4ZQaqAqtM/FN+NNn2gF2Y6NHmtObbNVJZrBRcc/a3S0HM3AuXkKmRdbZArpcqa3NzU4j55DuM4q5lLrxqeDSbT958TcuL9MtW89CwJVI9GlsGiD/32eB/LeJHN/bCMzxqJYl506WQXH3Hsby6pts8pNqNU7CE3A5a2kiE4d+W/ZkPW3+6KlIWVgAQkIIHLEBjZscxPzTX+qvY2V7NEb6tOXEn89evXzasGBRpVmExTRQGZkWHBdmsODTGVIinmsT///HNzaU1wIwJMrtIGkOay0rSRJhXdNLChyXm18ceIOJglxhctOtIAupcRACZdwVAziGmyyH927DShkWKO/BQh4Bg/t0gHOHd8wQg4610LvXTVAoKBoxx3yo2EaXFG3KWtpJrpSApNfvryyy8xAKU7SqgCri7Cf3H69Hs05tjn0LapBS2wi3mePWJmYZxXnD/9k4AEJCABCZyQwIiCiDbZtkBR5cqGWFS6WRmNDNhzk5qeL5lmW515pETTUyAwNpe07Mw6RqIznUgD4yb6SPgpP2UJ8ti8lqeIcbow1NTIPI35SfMSkWPW3tK6G2nnRIwtZ32DaV6usyc4xQ5CmLMXM+up0rbXyr2MUmaYuCkMr23ZS9OZl6/zmpclvnFBnjLH3dpDtacC2gIBygELaKBbkFSrKGWzbJWy6UwhwLgT37gF74u7SyI9HRKQgAQk0B2B7JQKGhVKD/8yzUvHv0xudCwUJuwpTNvQk7LJ24Lv/sYDAmlGpDx3jZE9HainVcnxnJtaKsyIm0xJHBUBdCEYAHnE3IDeP54pJ3coOzBj+sDEZ3wFcqiMMZEmjkzRb5LmeRPJFtWp8fBH3eEYKhfbQAhAndIe0jC07fEqTgNnbiLSroY2mPBuVleMkZ8GGURFnrlzy0wGH0sC1AhvLu9++VPwAftQrQ1F0X86gbCvgUY+MQrdNW8lbyJ/oa9j1It9eEwkdMjxcZaD4TXtHMhlweA4K8eRwPQb9EXwoZgxGI8Umf5kSndEH0K/kekGoVVX+5yYi47LE0h1mCWFnWKSMYwEJCABCUjgEAJLBrZbcRYUJJtMhhzQzBYkheZXFZBpzILUZkWpZo0+SkFQSWNSuNE48S/tEXiiXseQQ44SFxr/UOAp/tU5HsWZEvcewlCD1Ua12JOqX8ltaOLN7CVtbCEXpvH4B2mrAVYKY/RAoNoDxEZyjReq7HxiAVs51oBi2lb2q4sFW/my0J+nWfMa9vCmlK2UYtKfgC4dJRmJ8GGoIjyVHjuQWCJ8+CmNcmDpymZ5oDB3mHXa1KmLuQT+MjeC4SUgAQlIQAK7EYiqT0PHAuHLgz+L5/9ob6Vit0b/nlUcVEz0hlKAcbyEJ9YUQ0kQptR3SX+WnFlg1OJSQjyzYHf7WLbPEtcsH2p8PUxmMkMtDYWVRsJf1hp5raY3s/US3lsK1c4nNAxqqpOJ5cpKKeels1r+lMC025VCYt+kqU/JayQMJV3zslDdWeL9NADKRc+QiTf9kf4Qwv0Uh9ZSNsuVTcjo0wnQEtKRiLqYHjeE9DDO9LfPkBKQgAQkcBiBUtuYK0p1yj0xEfRjokf9Ek13cWpsKmYRL9UFWTfbbaswR2+++eYbBGAqy19aqBIFGgZ6J38PHz4sfx3xabh8enguIwL08xN1RG0iD1W2eBpG82bfRyjU0N6QWUWm2TDtobExdcGRxqXh8Zf6IPmeL0Ka9f24w3kHWktWHbywtJ8p5x1OxGrNu1AtZtZiq2EmenIwhz8Oj4ROeG7KvOO8LKQwMbtqsGxLGkNSPw0gjFMMu/BBztgvVQsSPNEQwMK//PVTkBGB/Wk3ArSiqLwty/QtrCbLYhpLAhKQgAQkcD8E+B4Bgy7TDHSyueaDklJQlPFHSR2/PaSM29YHSdAkMn0djZMZ1GLBSLOctK/RNzhjj0hpwZkL/fbbb6mP7p4J0CRoY0x7eIP4Nyqv1CM1+2+b3NIvofZc6m5lC299EI8qWPCdrG6LdlLB+Jpb+mqk70gsUXhZeF+a1NcHH3yQWs14PQ+8uCSWsepg8A1dRyowIRllYLJmqKpmt4XngwcPskF2zYC4hYQXTjNr6rxBcz9EqLnkws3DoklAAhKQgASOIfDuu+/GKXGQYI06zhclWWlMS8Ls+rvvvkt9dEtAAhKQwBQCmQEai4Pfhp/CbXEYzSWL0a2M+OLFi3QzL6ktMJf8daUQRpeABCQgAQlIQAIZAcwZmU9mPcl+HX8s45bpj6fgrxKQgAQkEAhkJ3E42iMZCVyPAPuSmrRtzSXXaxuWSAISkIAEJHAwgdKcwW7qxTKVccv0FyduRAlIQAL3Q4A5ZGYuyZbf7weFJb02AfSEcq1lQZE1lyyAZhQJSEACEpCABMYIcL0LG7zTENnJ7fSnm+4sLsq9l/ndhGYACUhAAiWB0lZid1pS0ufsBB49epRpDotLpLlkMTojSkACEpCABCQwSCBbsURxYVVzMPTwD69evcp+zFLOfvVRAhKQgASGCJTmkqGQ+kvgjATQND799NOsna8piB8SXkPPuBKQgAQkIAEJ1AnwdWT0lfRbBnxTdsEnk4mVZoCtpNsvOKRy6paABCTQGwE+ipSebWQPoN1pb3W0Xh7sBbGWWaiglkc+O81XmQgcw3MT6hZNApGQhFxQCVKtgG8b8YUjJCTfxR/jS4lxtyv3lTQ5gxOT9cs4EYUOCUhAAhKQgARaEsi+v4BihJ40a+P3+hRalse0JCABCZyZACcU0lV3vji2wIR9ZgDHyL7Rl3EwDTCkYoYIpcIYUTUTDH0LhuisRkRDSUTDSI3Fgb9Zg3WMnjqwxbx8+ZImV+aSBgtujCbcNsKKyKxPZQfbUOBAXlUCZV4TfcL3njWXTMRlMAlIQAISkIAEZhN48uRJuj1kSG+rposahP6Uaj8oQ9yKUg2spwQkIAEJjBAoe1QmmU2W9Ecy9ScIbGQuKZOt0i6HXTYZYZUYN2Gw6QNDzGKLCYYSjHGpbS7KRspYZHhkcK/KgMDEnbjJJVtTibk0cQRziXeXNIFpIhKQgAQkIAEJVAg8e/YsvWoE9QsND629EvT/eqHPoVSlthIUL20l/xeSTxKQgASmEsjW3lnJ11Yyld2FwrGphLE12ClYkGA9g3EZu0Bm2iAAZosF5WZ8Z5mElLME0QRogWT05s2b1//5w8EjufNTMKCE7PAhaxKZoioskHBuFHeXzCVmeAlIQAISkIAE5hHI9pigGKGiDZ2mRkPiVxaXYh7j4WMwHRKQgAQkMETgo48+Shfz3aw3BKq5f7kNJGxbWJkRA2uo0KFtGiF9TA9YJ4IbW0lYwMhG1aE9Gpg8hkbqqvCsc2CGY9dS+is+jOnjtjnGfQZ9gqURp+xwIWLaqtPonCcqfyLNLJc0SuYOO1w0l2RYfJSABCQgAQlIoD0BtDG0tFSLQl1Di0J34S/kx5oSyg1KfJo9qh4a27imlYbXLQEJSEACGYGwXy96svj/888/x0cdmxLYyFySycxX5DAQpINsCBDNJdEmwpjLOJuOqtmlNjFlxujvvvsuPo47oi0mDYZt4vHjx6nPiLtMgYaKVrDsTFCJnawjjRExsp/8Mk4GxEcJSEACEpCABNoTYJUG7RxlCOUpLPiwIJZt1s1yRVFD+Zt4gDmL66MEJCABCUQC2Yp62GIQf9VxAQIcVmURAnNAtSzswmBI5SdsJaxMZAaI0sgSEknPw1aTjZ6lpYOfGOJnbU4JgdPGiWCUiGM7MaP9Hd5dsj9zc5SABCQgAQncKQGUIfQeFCB0d1SiTLELqh4mEnQstDQWtbSV3GlDsdgSkEA7AkyVs1176Yy0XT6mdDABRky2Y1SFoMYZVRlkGV4zWwnhh2IN+WdZVG0lHK6ZZSsJaRIlmHViFqyvPH36ND7u73B3yf7MzVECEpCABCRw1wTYAzx9d+5dk7LwEpCABFYTwFaSbhNgOpoexFidvAl0RAADR7lVhGM4wV6GCaP6mV6MKZhRymJMMauF7+xkcVkLWfyNaiShFGmLRWwkOarRurskq1wfJSABCUhAAhKQgAQkIAEJXISAJ3EuUpFLixEaADaIoYUKtqVgksiSx+fmBs94xieLWzW+ZGGGHtn8UpppSvGGojf311zSHKkJSkACEpCABCQgAQlIQAISOJ4Ai//huqggCnNmv8h+fK3sKAGbTeLWkpFs2QwSvunLxhCsFbinbA/BilFuZlm/fYkzuZmo2F9+/fXXzHOfRw/j7MPZXCQgAQlIQAISkIAEJCABCexKwK0lu+LuL7NgzuDWkps3ibCX5OZ2krR82C+y1hV+LfeGpLGmuDl3g10vM8Rg9BnaHTMlzcVh3F2yGJ0RJSABCUhAAhKQgAQkIAEJdErAS147rZjdxcruT22Sf/WADHaZJtuXspvgETjskWki+axENJfMwmVgCUhAAhKQgAQkIAEJSEACJyDADDO9MnP9KYkTlFkRawSam0uwxFUvKOFDxbX8Z/uV6XA+aHYqLSJoLmlB0TQkIAEJSEACEpCABCQgAQn0RCCb0K4/JdFT4ZRlBoFys8aMyLWgWdOKQVplVJpLyIKLeGJGuzk0l+yG2owkIAEJSEACEpCABCQgAQnsRICTETEnL3mNKO7NQdXzuZm2pR46GlM1cyzIOm26MXq6VSp6bu3QXLI1YdOXgAQkIAEJSEACEpCABCSwNwFul4jTzuqtnHsLZH5HEMBc0jzboaMxsb2tzPHDDz8sUxjKtAzZ0Mcv4zSEaVISkIAEJCABCUhAAhKQgAS6IMCck8+L8CFhJsx8baQLmRRidwKtdnxEwX/44Yfozhx8A7iVxSRL+ahHzSVHkTdfCUhAAhKQgAQkIAEJSEACGxLgFMasr8NuKIpJH0Sguf0i+8RvWixsc+njBdyaSy5QiRZBAhKQgAQkIAEJSEACEpCABCSwOYERc0mrq17LMmD0OeSuYs0lZV3oIwEJSEACEpCABCQgAQlIQAISkMAMAq9fv54R+gxBver1DLWkjBKQgAQkIAEJSEACEpCABCQgAQnsSEBzyY6wzUoCEpCABCQgAQlIQAISkIAEJCCBMxDQXHKGWlJGCUhAAhKQgAQkIAEJSEACEpDA0QRGLij5448/jpaucf7eXdIYqMlJQAISkIAEJCABCUhAAhKQgAQuSYDvUg+Viy/jXOBLTC9evPj2228pI99g1lwyVNf6S0ACEpCABCQgAQlIQAISkIAEJPD/Cbz33ntYTKrfx/n999//f7jTuija999/H8T3MM5pq1HBJSABCUhAAhKQgAQkIAEJSEAC+xIYOo/D7pJ9Bdk8N80lmyM2AwlIQAISkIAEJCABCUhAAhKQwDUIfP7559WCaC6pYtFTAhKQgAQkIAEJSEACEpCABCQggesT4IKS6g0m8QxLWwQ//PDDTz/91DbNiam5u2QiKINJQAISkIAEJCABCUhAAhKQgAQk8JevvvqqpMDdJa9evSr91/g8evSIsz/cusoNrGvSWRZXc8kybsaSgAQkIAEJSEACEpCABCQgAQncI4HPPvsME0ZZ8q+//rr0XOzDl4lfvny5OPr6iJpL1jM0BQlIQAISkIAEJCABCUhAAhKQwB0RCF/bzQrMeRzOzmSeix+xlYSv7bzzzjuffPLJ9HQIPz1wFjJ+9IdENJdkcHyUgAQkIAEJSEACEpCABCQgAQlIYIzAhx9+WD2S88UXX4xFm/wbW0tiUthK3n777clR/1Ld+TLxapVoLiERzSXTmRtSAhKQgAQkIAEJSEACEpCABCQggX8T+PLLL8uv5PB9nCdPnqwHRMpxa8ncMz5DW1F+/fXXccGw0USrColoLhnH5a8SkIAEJCABCUhAAhKQgAQkIAEJVAh888035VYOrBsrb2blhtd4awmnfmZtLUFKdr4s+3ZPzJToJKK5pFLleklAAhKQgAQkIAEJSEACEpCABFYSyC7RyB5XJp5FD3sxMs94tCTzb/jIdoxyjwk+y/aYsL8DW0m8GIV0Hj58uEDa6kGhqmeaeAwQSqS5JIWjWwISkIAEJCABCUhAAhKQgAQk0IZAnH6H5LLHNnn8J5WffvqJUzBlgmyXwABR+jf0YesHe0zKorHH5MGDBzfPv6SScE0snw1ObSWknAaY7q5+uwfj0fPnz4cSwb4TrEtYtcK1KW/9+eefQ6H1l4AEJCABCUhAAhKQgAQkIAEJSGAxAQwZGA7Y+rF4o0SZNWnGvSRYSZjkY2KIPll4Jv9cw8HpEk7NpNtbeJx7yCVLOXvE2EEZg8Uh/QlPrA+cbUk9M/erV6+gFO8N4VfsL9yNkgWb9YidiFKXWMjo8ePHWVKYUeLNstiYwpYWzSUZJR8lIAEJSEACEpCABCQgAQlIQAL9EmDXRmpZWCYoKXz88cfL4o7Eevr0aTAPZWGwXLBzBBsNf+EnDBnYevhDktSoQQCsP+PmlSzxoUfsShhryCILQBaYkJAHf35F4GjlIWt2poTwmksybj5KQAISkIAEJCABCUhAAhKQgAT6JdCzuQRqbOvAAIHdIdogJqLEpMKmkmitmBhrPBjCkCbyjAfjV7beECzNXXPJTWgGkIAEJCABCUhAAhKQgAQkIAEJ9EIgmEswLvA3VyZMGMGKsdHuklQeNndgNCGjcn9HGoxSsNeDvy12u4SMuEIFSThlMyQJm1Cwqrz33nupYJpLUhq6JSABCUhAAhKQgAQkIAEJSEACEmhMgJtNwumbmC67OTgUw1/bK1Ri+lUHm02wmPAXj/8gAKdyqjL8P0LXhIZADxFjAAAAAElFTkSuQmCC"/>
  <p:tag name="POWERPOINTLATEX_PIXELSPEREMHEIGHT#5C706869285C6D61746862667B727D2C7429203D205C667261637B657D7B345C70695C657073696C6F6E5F307D5C6C6566742E5C667261637B317D7B522D5C6D61746862667B767D5C63646F745C6D61746862667B527D2F637D5C72696768747C5F5C6D617468726D7B7265747D" val="133.3333"/>
  <p:tag name="POWERPOINTLATEX_BASELINEOFFSET#5C706869285C6D61746862667B727D2C7429203D205C667261637B657D7B345C70695C657073696C6F6E5F307D5C6C6566742E5C667261637B317D7B522D5C6D61746862667B767D5C63646F745C6D61746862667B527D2F637D5C72696768747C5F5C6D617468726D7B7265747D" val="94"/>
  <p:tag name="POWERPOINTLATEX_CACHECONTENT#745F5C6D617468726D7B7265747D203D20742D5228745F5C6D617468726D7B7265747D292F63" val="iVBORw0KGgoAAAANSUhEUgAABD8AAACGCAIAAABVIba3AAAgAElEQVR4Ae2d77kWt9HGIVe+J1QQUwGhAnIqIK7AORVgKsBUgKmAUAGhAkwFJBWAKyCugPcX67WQ9W+1u5JW2r3PB9CjlUYzt6TRjEbavfvly5c7+hMCQkAICAEhIASEQFUE3r59++OPP37zzTevXr2qSljEhMD/EPjPf/7z/fffM8AYZn/6058ESgqBn3/++Ycffvj06dM//vGP7777LlVsovy78l4m6i2xKgSEgBAQAkJgCgSeP3+OwWRY/emnnx49ejQF22JyIgRubm4YWjD817/+9Z///OeDBw8mYr4bq7/88gsO3n//+1/TIv7eixcvurXeqKE/NKIrskJACAgBISAEhMA1Ebi9vbWuC9u9cl2uOQxaS03I5c9//jOt/Pvf//7b3/5GKKZ1izPSx6+zrgv883NGKTyeFXvxANFPISAEhIAQEAJCYCMCbPRiR2JNmvq4Ljo2thFKVStAAI+F8Watc0zzc5yMKhC9tMj9+/c5M2ZL4+99/vzZ/pw0odjLpB0ntoWAEBACQkAIjIWAXJex+uMC3HBajMNjJgKDuHjLr1+/voDcpSLi3bmuC9X+/ve/l1YeuJy8l4E7R6wJASEgBISAEJgEAc914SqCoi6TdN3cbOLAuKeh5MC43ekiY/LBxy0waVonxybtOLEtBISAEBACQmAUBELXhR1xvQZqlO65AB+EXFy7XEfITJ/fu3fPHqsjh+v7Hz9+PMFwUOzlBJ0oEYSAEBACQkAIHIaA57pwjEeuy2GdcdWGue5iXxQBBorAAAKvLHddF3LOcWwMQeS9AIL+hIAQEAJCQAgIgS0IyHXZgprqNEDg2bNnbvhFDsy//vUvD2Zel+zlTPpTJ8cm7TixLQSEgBAQAhUQ4FYrW7beDmUFuitJcEvE3DzmBUokJvpyBS9Hds/W68TOyp5X8ZoIRH3piWZTRSyAwqgUSxMl8+HDB/tz6sQfp+ZezAsBISAEhIAQ2IMAG7T29b576Oysaz665xLBjcHa4N/Hjx+7+UOlnz596rougKn31Q7VQVdjhqtWDEhmjdmP4F/STPC//OUvV4MiDLy4ganZ0VDsZfYeFP9CQAgIASGwHYG7d+9ur9yrJqfV+RvNMfDuSeNr6bpLrxGhdnIIaGSCzs3Njbcngi93mhdpyHvJTQA9EwJCQAgIgXMj8PDhwxFiLyUgcw6EY+tsoI6wkex9JRD+gfGaR3RK+k5lOiPw7bffusEHZs2l3t/9888/83oxF3O2P968eePmTJ2W9zJ194l5ISAEhIAQ2IvA+/fvPRIY4uxT8kfC27/0StqfuBbYB8Qf+LOZiwk+JGe+JUcrvyY/LVahABd1cGMO3Eb1bhcYlrgzXcK8ygiBDggwRDHfmcK2rUvdyHr58qV3Qf9k4st7sQNbCSEgBISAEBACPgKYQTgkxsfwn/32G9cF92N/5IG22DCGFP+6htdv7Xz9nxYxR466EsN1lx9//NFyAz6nuQ1shVJidgR4XzAbClYKpgybESPELS1L7RJeSBnZP3/+3K65/pT1xuT+mKtFISAEhIAQmAYBQhzeGYyQdc6l7HddIEtbXG7hiAvOEs5Jpl18Gywzjsfg8IT8NM0hVOW6LrTl/WzauogLgUIE8O25sm8LM2XOdG3dyhUmONWJn+bmu16cmz9vWt7LvH0nzoWAEBACQmAIBKpbRcaNwQRxP8AXikqIBvuMM+7ho0Y5OEuesPx89OhRo+ZEVgjsQYAtALc6UU2OVLk5p0x7UiPj+byX+ifHUKPoU/4MXui1A8/mnnJcSighcFYEpD3O2rOzy3Xv3r3MOa7WpzLC+/EenjBQ5dyaRzb60zszRtOEicZZ5aVDor125cznz5+7WwCM2NOfH7t//7570pUQ7sePH882Br5U/cPhY2S4GHEcFqVftREREwJC4IQISHucsFNPIZJ3BsNd4Eyafc3WgsKDt7Z6bPAUe6U1G/hIXrvYha0bLacvHVKO1XVKYoJ6c4dw5YnFN8EDd55yff988tY8OcZZWCIt3gYVOheF4uKotBAQAkLAQ0DawwNEP8dBIDTZPd7cs/Xeo1o/uVQTGiUucVbeDodDvLcYYRR6OS5LndPSIZ0Bn6U5AoPeKGVGc6F/Fv7X8hkqCu+o51qCY5av6b1448MKHEJpHykhBISAEAABaQ8Ng2ERGMF7ARzuluStEPYKOdbVDkYuDHhhKKbtOGfGpEPadf3slBkbXviFnP6vu+gAI0J5JjcHoKq8UKQD86uaqOa9cNjU02uWj8xbU2wZJYSAELgsAtIel+36KQTPey9YRd2MA/f4fhQ63v3FJZnoo52ZWEVe60MFXqRDdvbvuauH4ReOWZ7yRXm4Lt4BqPyWx7z9Xs178bw9FxE8P/en0kJACAgBFwFpDxcNpYdCAGfAswY89jocG7Mt8qmKxfXU8zFs3Z0JTD0Ph6ECL9IhO/v39NXD8AtD+nzhl3AidDhQesjgqea9ZHaneir3Q0BUo0JACOxBQNpjD3qq2xSBzOA07XZe4Ba9F8wXAhF1McHICzeqMQfrtrKHWqabOnfQHilUtx0ChF+8KATeeDiq2zHQgTIT3/NecF3O+nXO5t5Lz6h6h8GhJoSAEKiOQMrykPaoDrUIrkUgNTgtnc7GcclJbM+CsaxuTmDkeYEXDMFxbrwgV6qbpEM2d/r5Kob+NgP7TOGXcOKfNfDC4KzjvWRi6501+/nmmyQSAudGQNrj3P07u3Qps9jI1d847u+9jB94kQ6ZfZb14Z8ohGfNnyz84r3gF+3kydsH5z6t1PFeMvpd3kufjlQrQmBSBKQ9Ju24K7CdMYuN+P0XuBLvJTOnNvRaGHgZ7S1GGXn7d9AGhFWlGwLe4THaPU34BWXlvToL12WoAGndXpb3UhdPURMCQmAdArI81uGl0h0RyAxOw0V/49j9hHYGiYpXXzDvvIbCEzhegc4/M93Uv4M6y67mViHw+PFjz/8n/OKFLFYRHKdwKMWJAy/A3tZ76R9VH2ckiRMhIARKEEhZHtIeJeipTFMEUoPTNtrfOC70XgqLWUFSidevX3s3Xig5mlWU6ibpkFS3Xjk/HL2hfz4jPt6lF5w0XLUZBSnkuYL3komt99fshWKrmBAQAiMgIO0xQi+IhxQCKbPYlL+CcRwadqPd15cOSY1e5UcRCCOHuPpv376NFp4lE/69DYvQSZtFlkI+K3gvGf0u76WwG1RMCFwTAWmPa/b7FFJnzGLD/yELXGbKVEcVBLyT9DQxmlWUAeSQDqreCyJYF4HoR5PCY1d1G21NzQu80Fx4w6c1D53py3vpDLiaEwJC4CsCsjy+YqHUYAhkBqfh9BDjOHQnorA9evQomr8qMwy8EG4a7ThKppsO6aBVCKvwIQiElj3Wf8WrYp2F4q2Anvcy2ns1WgDS0Hu5QlS9RZeIphC4DgIpy0Pa4zpjYFhJU4PTMtzfOMbACm+hWH5swruXbPPXJjyTiOr9RV7kOdVN0iGL0F22QHQYh6N9Fnzg3FMLoXs2iyzlfO71XjKx9ej4KOdMJYWAEDg3AtIe5+7f2aVLmcVGrkOM4zxLFvAqiy8n6T2TCPqjHRuTDrGdrkQ5Ag8ePAg9/HkPj4V+12jztLxrykvu9V4yyrSKAi2XRCWFgBCYCwFpj7n661LcZsxig8MhC1xmyri9U8V2iRpzVSi7rO5MZwA5pIN2iqPq3RAIRzJnMpn13Rio1RDxWM97QTTu9tSiPywdeS/Ddo0YEwInR0CWx8k7eGbxMoPTiHWIceyZKVGACQpVuZoStsVh+tE+fpfppkM6KNojyhwQgejwCMf8gJx7LIU8h46ZV+UcP1t5L4dE1c/RJZJCCFwEgZTlIe1xkQEwspipwWl5jlo/9mmLRPQoV9hQ+ELYsMxiTvQFsv1FXuQz1U3SIYvQXbxAdDCHnsD4KHkxUka+vJflXsvE1qMjY5miSggBIXANBKQ9rtHPs0qZMouNPIcYx56ZEkUWxqp4L1EzbrRlXTokOgaUWYIAUURiiV5JDo/N9eYxpoD3EkJcl9ECpB7ItX7uir1k9Ptoaq4WXqIjBIRAFQSkParAKCItEMiYxaa5/gtceLo9KjjvOK5iu0zhvUiHRMeAMgsRiM7i6MgvJNi/WLijcZHAC1DLe+k/3tSiEBACd2R5aBAMi0BmcBqeo3ZPU3HCT6+EzcHVd999F+avzYk6b7r0shZGlR8cgegsXpz7Qwnl+Vq8SK3KnbehZEwx08R7OSSqnpJQ+UJACAyIQGqRkPYYsLOuxlJqcFoconaPfVo9QeAl3GT1WmHieKaMV6D8Z5ROeMymnGCjkqlukg5pBPjJyEaHdHTwjyn4+/fvP3365PJ2ncALUv/RlXxVOro9Yyh01uyr2FZhISAEDkdA2uPwLhADGQRSZrGp0t845ipL+OkVl39YgucqZ8YgGxV/tGVdOsQdAEpvQIDXChOs8BwA6OAVPHr0aAPBzlXCHY3pPlLJvoyL/yrV+jvvxSOU74mMhwoHdH++unm6itcSgiojBITAIQhIexwCuxqtjkDGLDZtdbbjef1XZrU1LHGujA/w1YIi6r1EN6prtWjoSIfUxVPUFhFgVLvWsynP+J/Ce/HUAp5YRSWwCN22Asxx2AZhXjYQIm9oIgg6lr+FNxB8+e0vqrC28beq1g8//PAbC/pfCAiBKRGQ9piy28R0DIHFGyYUiNVrkkfIhT2+/JLKFmzFtlNzuWITUVKpdvOy738qCyTaHRfJpPfDIYTdPL74YeClp15aiw+OClDjloRo53NwYNAM0ea+xl4WVXa+jc1Pvde9baajikJACByFgLTHUcir3eoILJrRGDfVG40S/OWXX2grc2YMx4aNzLr7xNEVuUPgRTokOgaU2RSB6MCOToGmbGwg7gVeoDDmpRfOYeG3ZJQqXWA3aEDeU3eIyR+i4a15J2O/ei9enQ1obqvSbSXYxp5qCQEhsIiAtMciRCowCwKZhRYRWGj7HM8wrkvGkGIjk3W9OjNR8Tdsmq7tbumQtYip/H4EogObocjx0eozaz+3lgLKgblvf5LAkOYaj5tzeDrjt+CxcEUHnqMgUxEthIBW+5E26s7dqfnqvbDzgYdUqEEIA/EXRcd1pKIF3EwYmu6akcu/0kJACICAtIeGwTkQGOTSy6LrEt2MrNIF1mJwqUW3qN0C+9PSIfsxFIW1CEStZ4gwC1KP1jbRonx4bGwoQ5rLLfAT3QfBY8HRcJ2QEB+e8vfs2TPX/8E3oS40efT/VaLnyRYzMyEqen2xugoIASFwWQSkPS7b9eMLvnh+iQKtpWCFtkcpwqWdR015CFskh73P1lKvoi8dsgouFc4gEPXMsbAzVQ5/FPKMcX84V4YBtFNUfcEzmm0Dk7hqliAJK+nG773ARFTHQXpkhzXKszKFgBDoiYC0R0+01dYqBFKD0xJh/8+mqycIudze3tIEK3SUOFY7+4NPnjyJPt2fyWZnlIi1HqJP+2emukkWSP++mL3F6NhODbARhCWygRJwOSHQ4d0JcZ92S8PYzc1N9PXuZH748OFr2GQNT3yB13YHihFSpvYW7yUTW2+q2dfIq7JCQAiMiIC0x4i9Ip5+Q8Auk79l/O7/dsYxfsvz5885Sh2eCTEcmFMTb968aXq6PXUgfJvZ8Tvs6v2QDqmHpSjdiVqtqYkwAl4ENzw2MqFIr2S7n2x8mOiK1wQ6E5324sULL7/wJx7Ry5cvif3acBPUyKT613svhbQoltHv0XFQTlklhYAQODcC0h7n7t+ppcuYxUauFgscjWKOsDyn4i0s22w3sgHZAduRjTYrvnSIhUKJRgiMPBHQFa7UuAePHz92c/qnX79+Hb14A2/M1m0HsnBRUpdnQID485bYi3RH/8GhFi0C7FDeu3fv7lX/kB0ELBrTJaQ9puuy6zCcGZwGhIreC1uVT58+vX//Ps4Ju4lR14UtVVjixEUf1wUZowhUlLrKWIoyWb2DqrAqIuMjkBreqVOUx0oEV55nFXUbejKJHovysMd14RO9KMbUTDf5NWMv8LrNx+oJtNqaGgFiiFynm1qEncxj5YAAc63d2fedHOarp/SRtEceNz3tgEBqcNqmU4aOLRBNsIloDA7oM385s55viPNj+C3EW5oeEouyGnWioiUPzEyhJx1yYKecr+kx50J4sjTqOXTrDu7phSzROpORebrNIzBRlwz+5tFq7yUTW9+m2buhrIZOgIAXMz2BRNtEMJHTbXUPrCXtcSD4anoRgZRZbCvas9c2p2LCOC3YItuW/CqceLeBDU0Yq0K8ChHpkCowiohFIDW8mQuHn8iyTNqEZwLB/IHqIuW6wC2nYTczhg7MuC4WitXeS0a/y3uxsCrRCIGUomnU3LBkJ8VB2mPYESXGMmZxO3DYoSTMwtLJX/9IS6FcQ2kb6ZDCXlOxQgSGnXch/1wv8cx6IrRhsT45MBONutD6nnt6BF4yc9yIZjTS6nsvGbro3z6oqZXLIsCsYL2/rPhGcBA4UGftAV/aYw96qtsUgczgbNcutogJd4xgQo150N8DP9NNskA8rPRzDwKZkbaH7J66XuAFUux97CG4uS73UlIn1ghQb37DGPyUwG5merXYCxbV5jjRZgRV8WoIMMY4QY7H7+1AXAcHJhpaY4SXu2/APKWYpD02gKkqdRFIDU7bCm7GtjWOqA5aC/r8GV/F0iRBDjOay2z8dbud7zKwmJ4i9iIdstiPKpBCgBFubqalCoyQz0vVPe/lqICtuZeSwiR8oXOqZDS/pCO2eC+Z2Lq2PaI9oczqCGC4T3phvToUcxGU9pirv67GLa5FRuQ9xjE+D3/mDD2zgNU9PHHBmo0PQz5/R8VhUnbDON6LdEhmiOrRZgSi3ktqOmxuZWdFNINHAY3h5fT5ScAntX0MSzu/DYWmzUvBwROjIdedHMvod3kvecT1VAhcHAFpj4sPgJHFz5jFhu1aCxxuzKtXr5gL0UWafM5dcCrjEKxGM9dCEKRDQkyU0wiB0aZD6L0ccmyMDzaEAWTTBei0nYEX6OSFQj0SozbNyXsxOOhfISAE2iIgy6MtvqK+A4HM4DRUa3kvhhrbk7QYdWDY1GT95kbsDmlOWzXTTXU76LQISrA5EeCwluczEOXof4CcXR7rPIRAEhXZzxJxlVQTuC6cnbNN1PFe0MJsKYXCKEcICAEhYBBIWR7SHhohhyOQGpyWserGMStmyoGhUUyToyIwVmSbiHpZ9mnPRKqbpEN69sL52hpnhKewDWMa+RhFis7OfPRShkKtlwk9e/YML8U9sEqa0BPf7XVP1a7wXjKx9eqaPQOQHgkBITAdAtIe03XZpRhOmcUGhEbGMQ5MeBrEwo6hwIar/dkh4W3u2hYH2ZqUDrE9okRdBNjUjxJkyEXz+2d69/XRSP2/RcO3wlMqAkDQVzYqsh8fpPv48SOH99DM/Es6fKPJineOZfS7vJf9vbWTAuucOabZaKHdyZ6qXxwBaY+LD4CRxc+YxYbtdgscizTEo7ODI2QYBO/evesGXeombjcG8g1FUWrdQXmW9NQicEoLZJAZwavMjXVn0UYz2HSfBG88Sx3oMgzUCry44hBpcYMt7iPSK2Iv0h0edkP9ZA+PVZC/FmNoKEnFzIwISHvM2GsX4TkzOA0C6NV2UGQ0NoxN8Q2WduC4lDPd1LSDXB6UTiEgCySFzP78MELb33vh6FrGlyN41T9CW8F70Wb//tEpCkLg3AikLI/TaA+2pm5vb+9e4w9Jkfc0IzY1OK2ATY3j/AmQ/H6n5fAKiVQ3nUaHXKETJeMGBLxjY1wC6ewqoO3DizeuIP29KVov9V4ysfWmmt0FSOkMApnziJlaeiQEOiBwBe2B+g53yDpge0gTSHrIctVI2JRZbJrrYBxn1lB4G+fwfSP8S8heQYeU4DBsGVkgjbqG1w96QY9MtLYRD7hPHg9eQ4e8QqDUe8no94zm9STUz3YI5MdWu3ZFWQgsInAF7eFtjy1iMnuB08ibMYtNH3VY4FKXhg0Dp4F6z5i/gg7Zg8/hdWWBNOqCcPr3dxXygRfUV+Z2SiNYICvvpR22XSlr56Mr3GpsDQJXsDzc1zuuwWbWsqeRNzM4Td908F4I72TGwSKHmbqneZQBoUMHnQbGdoLIAmmBLUe2PO+F0d7ZVWB/J9+5/b0pA/Ve76VDVL3FmDgZTV73oZ2Pk/XpmcRJWR5n0h5Xu59wGnlTg9NOwMON47zpYPk8dyLVTWfSIfP2oCyQRn3nuS600v/I7uKJ6KO8l6I3Jmdi64dr9kaDZi6yKc0+lxTi9pQIXER78DZ6lOGioj9HF7OCdt7/a4dbXnn2MY7ze0/5p+2QGYfyRXTIOICv5SQ/idZSU3mLQHhkq7+rEHpQlj0SfTSk26JNF3kvmaEp78VCeWAi00EHcqWmhQAIZAbnybQHBj0fCVanT4RAxiw2UvQZooqu5MfMdXRIHodhn2Y6aFiex2eMiJanGXBdKn4RsgQBePA+NePV6qMhvUbNz6KTY5mheSDrUXkumBmejLwgCBJ5WASkPYbtGjGWGZwGnD4LnGejqF88BDLd1KeDPH7000VAFoiLRsV0GMnvf2wsM/WMpAdOwF3ey4Exo4pDZHZSxPV0tGD2Tjwx/yn1J+1x4k6fRbTU4LT8d1ibF+M/lpnWidSrzzBPWzedp5/qJumQPG59np7AAklZUKkZ0QdYz3thtOe/DdWCq9TUs2110JC2LS+x7L1kdOuBfHtiXPnnaa7PXrkTzyq7tMdZe/YccuXX5j7GcZ4HcO72ejfkjXbrsaEh6ZBop4yTeQILJDXCOx/TcvuUYe8d2ep/4wV+UsgYVvtoSBcWN73svWR0q7wXF8pD0nzJyBvih7ChRoVAFAFpjygsyhwBgYxZbNjrs8Bl5ohho5v3MkKnhDxk8OnTQSFLyrEIyAKxUNRNhPf1+3+kEony3suxE1DeS90h15UaAf1DBnRXIdXYzAjI8pi5907Oe2ZwGsn7rM2LbJy8G5bEy+DTp4OWGLzuc1kg7free9MXWxgPHjxo11yUMlf2o/k289iTddu9l2NjRha+KyeIJKbOa14ZFsk+DgIpy0PaY5w+uiwnqcFpAelgHC/Gf2AmdaDL8lkr0UHeDaymukk6ZAOYdauc2wI5cDq8ffvWM+3639dnqCye6zkQIthb8F4yuvVYvutOwhmp3d7eptT6jOKU8/z8+fN79+7dveofsoNAOVwHlpT2OBB8Nb2IQF5/9jGO8zwYEY7d4ISHEiYX0d5WQDpkG24dap3JAjlwhEd7yruvT5lDvJcob27msYdaF773kulUeS9uL/ZME65lKHuBxZ4MHNjWy5cvT3BHcA+AbMmAAKbVkydP9tDpUFfaowPIamIbAhmz2BDss8Bl5sg2ufbUOtYWiXKewadPB0W5unjmRSyQo6YD8HrWHfsXY34d+FiujvFe3r9/z/x/9OjRNi1A79q7RGg3Bhkfuk6RMl/8seVReZvbTTVBPizBCa0Qa3PDbViZjDw4pN0qPc0lOe66eFHFDGMne+TN6pNJVy4OOFzWe9mpPcpBVskTI5Axi43UfYzjRTZ6dkGVFaouwxl89nTQTh0iC+QKFshR3kto5Ix5vXnPBKyjJb5k/zC+o82Qn62Xe2hDYETHcuW+fKEA28xgZP5SzPA0Sofq0Zg7dCDL9IvWWpWJo8KrIaKthLgxGRiFeDirmoBPNDiygFsKgbCtwpxVnIxQ2A6eQgHPWgwcRuiOPA+p4Up+vmLmqR0AzIhMMT0SAnkEFl8/ulZR55uLPqWJEgWF/o9Wb5EZnbOpFbYFAx7NKD+A1keHoGRkgZzeAkl5yJh23mjs8zO0J6sYqxuYTyFjtNaBasHIcicjUka3ovozFTOP6AarrxftD9CxhTOJEEQ4D0eAR4ECe8YEfos1pELKsMRfigcelS9I+QHkNb32Z6anxnxEz6bWs7Wyz1seBMBhzA6yXMFhCuE+2sNyooQQCBHIqxGehlWq54QvRY1OmfLFYj+HrE0hD2Tup7yBwuE6JIpGCT5wnlr9bXVZIECxYVRUr5IysXrOOyuUe3LHDJXNy6WluTmRQsYwhmO/mXKVirmTYxnWC2e1nag2gcdi0iwPmeNetvyGBGerrF9hwh2oCU6LufmQRb8gxYcPH9Y2QdSYbgsXHhplnIUfQyVIjdREA63nBrA0TRwGOgd+Dmmt4COU56WBTG/wtGCOwFVPHpg4jLTxh82k2qNnV6qtoxDQpZcU8tHTMqFFlapeN39SHeJaGrJA6g6JFtRSwzs6F1ow4NK0FrLNtNaszemWaHHJoiLzvb0Xa/SXdIndvcBUzWzDuHBYxYGRR1vWQcKFCFuEJuVtGZdOKs2yh4viDXdyaCt1aJgRwB8FPJ+HHLQzf3lLFBAoE+XHnEPzHlEeyl7mmX4C1/hXPs4E+DZZUoMWarju22jagR3O5W0EVeuaCGQGpwFk8xBdheciG4Yay8cqsnsKRy02b73bQ39V3Qw+mztolQ6RBUJ/nd4CSQ3vlEW3agyvLex5L9ix4Yb4Wpp7ysPAuDvFmQgOfEfFJj9TK/PI7RhGTKZk9BHhi6huRZGZ8lbZMd88+ilzZ1VUzuXfIoM2jHIbzQwpIBGDI1p4MTOqwS0ai9VVQAi0Q2A07dFOUlGeDgHUvlXg0QQbW62FKtyPg73WnLj07RrqweKtp26VdunRdIgsEK+vz2GBRI3DQ+yoUCfAm4d5558ZVXnIyTFjQrNxDw5JzRjiaNXZKovfxdr6Hpu7JKpbzTjDBzDKDtcl9Aei0wyJysdo6HhQnUxXwJJ0SAeGSyqGZaJClUsUElSOEKiCwJjao4poInICBFJmsVnjeNpBxvDNQnaF9RIdmLFNpPahWXltmT6JMXWILBC3989hgUSl2GyjuvisTYd+FLNgLZG65W2s0mByOZ4AABNvSURBVFNK/OzvvYCGVd2kk1+rzOiOaGeHsnk5fKnDakbE9p4W/iSGbl0grwodbxwY3IPwLFaqVirfI24PpLn5SLHq1JmpSxXPnQXqWb4/6IqvtBBIITCm9khxq/xLITDIpZfMHHG7g70t92dhmgWLz/k+fPiQW5qFVUyx1GmZQm5XtZUvnGlRFoiBThZIfggVPo2OtELLsLCJwmLejgY8cNG3sG6jYp6x6rZi7Xk3s10aVQYzGPk0gQ8DOEnvJcPZBn1qbrobwQj6pFRkieTRUcW1FtPxzOdof4dOrWkrle9ywmoXFkOBPnv2zC1Wnsa/sh6kqQXbfJemnIJKCoGRERhWe4wMmnjrg0B0+9xteptx7FKomPZWikLKLLKUxCzz7KGS6lHxMzO6hOaGMpkWZYGApyyQDYMqrIJpagxi71F0Fnhl6v58+/atx0lodtZtsYQatnpqumVmaAnlVWXoJnrEtohaI0SR9F4ypDdcIkSZWp8JSz1DfNsjE97CsUnd54bnsF1yFmUxDl/IVXgALCyTygH3cFyG7KWqK18IzIvA4owLRWutPcIWlXNiBObyXjZ0hBtcSlkeGbLRKtH96QyRpo8G1CGyQJr2eDviqYEdnQXt2IByaFKGVmJTBlLEU2ykoEvR2ZxvXBfbHED9vwZIHZJLGdN4CKkqqXx3tcBnShUrzA99YhuNQao8ETihJ6DAv6Tzhc1Ts4nl4b755o9t0TqRLmUybYGSRAgF1MgsqasyQqAdAsNqj3Yii/IsCOSjGTztI0hqjrgrwjZ9zupmiGxYrJE9Gq7pBosFP4XPBqFkgVhUbUIWiIEieq8D18UC1SfhRV2Yv/15SEkKbymdiUeRqlUrn4HqepIoN0t5dezFugpGPy7+68YuMPpbvP3NzEPwXbyFgsf26tWrd+/e8W/J/g2nuaKD2y4Pi+KnChCPC5GMLhspCsoXAtMhEI75vAgdtEeeAT09GQJuXCIqWnRLKFpyZ+bauVDYHFPGriPRrbdFOq6tYAtjwUDZ/jwwsRa3DjpEFsiB42Fn01EvLjoFdjaUr27nrC22bfLa6hUTnBVKMRPGiyq2CynUNX1hoy4Y3pjutomk97JWR1iKbgLFwWJgz4w1FTVzu8hlaVU6uv2Dm1TFBwuXyXAEr+JWhYXAIAhMpz0GwU1stEbA3YaPthWq5Wix/ZmNLCTWLLvgbttli+6sIa+1IfbLXkJhOh0iC6SkW0crEx3V3ZSARSPcJW8xnGxzaxPc8Y7Ox6YmPe+yQkkabQbDaDbXdSEn6b1U6T88Njs4MM3DV4GtBTFTvnpn43pF+6bWqhPSWVxZM+LrkRAYB4HptMc40ImTpghEVbrbYqiW3acV07xdJmoQ7GmCrUprBrH4bl5wo/O38/IU5WEtOLJAMoiFQ71zF2d46/YoKnKVsVcuAmd8rJ1samHNbp685e2uKhnVnLgWLd6Xix67ubmxwQMCBrQeviUr6b1kXjVQKPPt7a0VGJVaclKrkHK0WPUBZ5n3mqvVUKg7aIhu85rTTyEwHQLTaY/pEBbDGxDg1ZSelRASiarlsFiVHLs8Z6jZrcdMGfPIPSKFX5Q67LFIhwLRNS5q55VQ21ZmOh0SBW2b7KaWLJA96JXURSGExZg7jL0wv11OeOhmW9S0HYdQxoCP6its+4pWK0rs6dOnKGGrbUw6fivE3oAJE6nJE5b0clC4biSEnvAK7PkZ1REMuD00o3WjDdGLDLVo+bWZ0XWUPiunE+WQzHIKKikEGiEwpvZoJKzIjo8A+pY9vMUFfpUG3i91SfilsBV3OdgpRdRlAr1CTmoVG1OHuDjb4SQLxEIxkQViA5WWeRK4/bUGcCEdTwn0n2iFfFIs6lbhYKAxyolES3IBCe/IU9H0RYbynSghmxndiGIZsAXCBE/dWnVdF5qL6o4WE8Yd0G5658LgIuaSNWn6zy2QT3eDIs+GngqBKAKuHrBD/VjtEeVTmadEAEXNHxYwSjU6FO2YdBNYEiyZmDWmembtrAJauO3qMmPScLLYlmtVVDG/oojlJ+8ikxsKbGBDFkg5zuFgu5QF4m6yWyhqbU8X9gLD1TZtEtVt5kJOCou5qsZyzjzF/Sik4BVDv4U0Ibio9/5om48mUP2YyGhw9ynKkdd2uTkmTdAHpc/ot49Ih4fV7NOKiaiO20M/GlI0BBHfcxD3NKS6QuCsCMyiPc6K/0Xk4tQ4i1T03UEbEIBOdEfWksK9YVmtdbaEF8CwSvJn6YcJ5lHm3DXLLuJbGwg74MWLFyGRtTnQYaXzaiF49GPQXrGKP2fRIbJAKnZ6N1KMZ68tTLsq72TyyGZ+MsK9p6Ep7xU49idX59GBnsoyWwZozvgRr4BjtBbg84ev6KluQ7yIjucGhT9DcOEEnxV2TWHahgMPcQZBIxcWTR1AcQcoQ8735ESlDtutnrNKkCgUZO4RXHWFQEUEovPoQO1RUTSRGgSB0MiurpY9gqu0dAlKeX+J1plHUTrku1tprMLRYhsyPZPCIMDM3UBqZ5XRdEh02a0+JKJSe+Owxc9VgkShmMUCsQ6/C2PFGVQ47N35CyfY7oUVjy2G4wGrLnQmTSYKmadu1Jr0/zyVn35idIFwytUnP6XoosIuxF5gCB8IoqgtV53hmfAXsm5yKAwTo70zIcVtNN8V1isQnbFemW0/Gcd07ba6qiUEBkTgmtpjwI44MUtRK6SpvKnVd3OjT548gSbKP7Xu8IgFl6XHNI3I/JHjHovAMqh40oHgEoaIxw/2x2YZN1e8pg7xkHfRkwXiorE5HR3M7bCN8vn27Vt3ClMG4zlacrRMosEfP37khWPsvLgiMG7J4a+cYexepMbnWRvXXfZeYAKi6MpfWfodoyF/9D06NBPmDqtMlxM9NTedFGJYCPRBQNqjD86XbYVlj+XJrKAshNVdC4C19EmzxrU4W2KsgdevX7OARi1XfBX+or2Mm8F2YfVlF5cJZtwWAZn3C601MlwK29LSIS5uskBcNDanQ+/FmNGbCW6oGM5otNkGOkdVYbsEhpEC7wAluYoNFDW6FL9ls+Iq8l7giUCKZZReh1HLK6rT8lHrNPAqFFRYCAiBkRGQ9hi5d2bnDV/i8+fPs0th+CfOwB87shgE/BmXLCMaiy8OBlUyZTY/Cr0XSOEmVblXs5Yr6ZC1iKl8BgHuXTC/vAJY0j1PDMEDs8nlAUN6OhMaxH5VWt9x/xDXgD82X/AOPN2Fo4KkCIiLSJrEfqhLvRcDsWXURVxpISAEhMAiAtIeixCpgBAAAfwx/rgdS6DDmgJ2u9BAZLYtm4ZBMKQwMrx2sU4O7CPpkAPBP1PT0WGM99JTxtB9Yr+gJwN120JdGDemLtkMtXXeS4bQyR4ZTzEqFB7zfq8xSlmZQkAICAEhIAQMAjgn/OHJHAUIx0I8iwpnhk3W6XaIjwJwc7uyQDZDV1Ix9BwIY3aeaF7gBba9uVYiyJXL/OHKwmdkZyinnnp7Ualig+dzwPrm1z++bDo4q2JPCAgBISAE+iPAbjQnPbx2Q8vPK6Cf+xGQBbIfwwyFcAx39hzMOSuXw87n1tymJ03Le4l3HHtLKfXhneeL1x8+lwMJBE/5O4czNjzeYlAICAEhMBkCnDIIj9NwQ3cyMSZkVxZIu05j6za04jp7L6H7FE60dgicg7K8l2Q/pkK3MveTkOmBEBACQkAInAgB77VjSMbOFxdyTiTioKLIAmnUMaHngOvS+TCktwVAhLPRuzcaYTgCWXkvyV5I+eLyXpKQ6YEQEAJCQAicCAGsutCM9myvE4k7kCiyQFp0Bke2ot5Li7ZSNM3bONynCry4aBSm5b0kgeIt1NHDY5y2StbZ8eD9+/fa0NqBn6oKASEgBIRAfQTC8Av2H2+vqd+SKDoIyAJxwKiWDO/K45xv/uTINrZCHlKe6jb6F6kl7yXX0aHWpjQnJnkff67a+me3t7dMIV5PyYnM9bVVQwgIASEgBIRAEwSw7bzwC4tguIHdpO1rE5UFUr3/Q88hCnL1dl2CHg/sknd2n1xm5k3Le8n1HScR8SjCEnXj5tEPJ4WNKkcICAEhIASEQH8EQgsvzOnP1elblAVSt4vZHebWlkuzf+CFvW/vnQE6Nub2SHla3ssCVp6XbEpzeIyDXgs1ix+ziWVGMze3Vo3j8F2WxW3+7+alKbyHSHlzKikEhIAQEAKTIhCGX1hBKi6Ck8LSgW1ZIBVBDsHs74SHQUu+qlRRxuuQkvey0Nd8LCw6vmsNOAIvlhSuy6rvYEbjQoXXcqz3EiWyAIoeCwEhIASEwJUQCNfBMOdKeHSSVRZILaBxtj3rqH/gBXvP86AwwDq/7qwWnofTkfey3AXPnj0L71Tx5rEq33mEsg28rD2QlgrU8FaNvFRMITuNU0TyFPRUCAgBISAEroNAGH6pewbhOkiulVQWyFrEouVDZzvMiVasmBkGXkLbsmJz5yYl76Wof1+9ehXGKHA2dl6y57K+Hc145KsCL/DNrsy2t6LZRqkOkSIIVEgICAEhIAQujIC3bQwS/e2/a8IvC2Rnv4eBF9yG/nflwxkk72V7z36Z7S/0IhCeEdBaDiIk0XHGua8NTXvUNvMfTgbQwCfJs2R9HtaefEk9FQJCQAgIASFgEAjdFSIwlwJHFojb3bNYIN5L87juiw3mCtIhbY/rW3udky8d2j1rE3fmEiz1pchuYzHU3QxEJgbjshxJ1L2rATe7LqZFl5SdFcSFUvzYazbdQEtxonwhIASEgBCYCAFsPrv5ZZYblr+J+N/JqiyQEMDxLRB7Tr7EQAoFrJUTXg3A96tF/IJ07iKz7dHREny9EV1puEJr4CHQ2TbH4xZbHEcWxcpcIm2f8nPtiSxbN5ogBIm/ATPeUzJxDPIHsXhZHiPYnUu4Q5xq9Uit+sklFqQOYaGhJ0+eeKRevnxpvRfOjz1+/NgroJ9CQAgIASEgBFIIsAJ6O9lnXUpkgaTGgJs/vgXy8OFD1+1k9L57984VoU/6/v37rt2Imfr58+c+TZ+ylaG9l5ubG9fQ39YBUGhxuvH58+e4B6HPgCPB3MBl4s8wTBlmDn9w4panAM5Y3tspFBkli+9EE155msCjMysNT2HYTh6a5l3yXnn9FAJCQAgIASGQR4A31rCa2DKseqwvdXcJLfEDE7JACsEf2QJxd2wRB5+Bsdr/NV9AZG1Cgyo2G9eZChFWsQgCI8ebjNkdYXpNFj5DIxlxRYicoLjXsPO/slTBeajLFczYoEqeH2Zv9dbryiJqQkAICAEhMCwCLDfewsdSOCy3mxmTBVIO3ZgWCFxh8LgWEV53uVAVS4bmWTvTtCLbI5OaIPaClvQUpTsWU2mCDCbO0Cj24raLV40/QEP49G6+l0YKIiH8tYgFmbZ4VzKcEMdPcYK7zzLTf+PBg0I/hYAQEAJCYF4EwvNjLDpVjhKMg4mJvfxqgHyzlitZIFHEOlsg3377rX3DKvzgjh5yZoymvWNjDKqPHz9GIVJmIQJDey+FMgxVDJ2Ou+86D7j+RAz56xlY5ygqPPAHMwYfGGDq9uRhqH4RM0JACAgBIVARAY5PsxdmCbLEfPjwwf5U4hAEZIFY2LlmzGax/Yklhkt5iAnkcQJLhGJevHhheVNiAwLyXjaApipCQAgIASEgBK6OgHczBGdm50torg6o5K+EQPgugQ7HcFK882U/DsW4T9lZPlmg0pWuT1reSx+c1YoQEAJCQAgIgVMhgI1IyMUc0jaCHWgjngpZCbMPAc+v5rpL+ArWfS2U1g79KEUpS7HLlvtD9qkeCgEhIASEgBAQAkIgggDncLhX4F6M5qwO5lqkqLKEQC8EONOIF21b47LNUa4LPDBB7AF+wxL8WN6U2IyAvJfN0KmiEBACQkAICIFLI8ABGPdiNIaae9ng0tBI+CMQ4OaPex2L677HvpjYnR0GD02QKuNC3ksVGEVECAgBISAEhMAVEeAtmu6xfra9Oeh/RSAk89EI8AJY1zfgjFboPPTkkdfAegzAnl76WqUL5L1UgVFEhIAQEAJCQAhcFAG+few6MKRfv359USwk9kEIcGSRQ1n2mBauC470IS8ZswB4rgv5rnNliymxAQHd2t8AmqoIASEgBISAEBACv0MAj8U9048Pg1fzuxL6IQTaIIDrwiEx3uVlyI/gusDJw4cPLUv8PPCtzW1QP5KqYi9Hoq+2hYAQEAJCQAicAwEvAoMnw0mec4gmKQZHgMFm/YRBXBcGv2XJoEfg5dhY0OCduIo9eS+r4FJhISAEhIAQEAJCII6A58CwHS4HJo6UcushwD0re0ZrENcF4dyzlEZWHRur1+d35L1UBFOkhIAQEAJCQAhcGgEcGExJ8xplLiHIgbn0aGgvvPstSNyDw++6WIm9wMs333zz+PFj+1SJnQjIe9kJoKoLASEgBISAEBACXxHASsOItA4M2+G8fOnrY6WEQCUEnj59akMcHB578+bNOEezGPaulO6VMDdf6W0IyHvZhptqCQEhIASEgBAQAnEE+A7Mp0+fPAMuXlS5QmA3Avgwx37XJZSAz84QeDT5JL7//vuwjHI2I6B3jm2GThWFgBAQAkJACAiBHAJ8PZAzM/rGRQ4jPduBwOADzNz7wpnfIaKqRhD4P5VfAFy5lS3wAAAAAElFTkSuQmCC"/>
  <p:tag name="POWERPOINTLATEX_PIXELSPEREMHEIGHT#745F5C6D617468726D7B7265747D203D20742D5228745F5C6D617468726D7B7265747D292F63" val="133.3333"/>
  <p:tag name="POWERPOINTLATEX_BASELINEOFFSET#745F5C6D617468726D7B7265747D203D20742D5228745F5C6D617468726D7B7265747D292F63" val="34"/>
  <p:tag name="POWERPOINTLATEX_CACHECONTENT#5C6D61746862667B457D285C6F6D65676129" val="iVBORw0KGgoAAAANSUhEUgAAARcAAACGCAIAAAB4/FnRAAAT5klEQVR4Ae2d3ZklNQ6Gm332HjKADIAIIAPYCGAigAyACIaJYCADiKAhAiACIAOIYPYdPLjVku3jsq0qV5f7Alw+tixL+iT5p2reevXq1d36m14CP/7447fffvvee++9fPlyemanY/C333778ssvkR4yfPvtt8fzB4rW3+QS+Prrr6Pif/rpp8m5nZC9jz/+OAjwgw8++PXXX4dzeDec4iI4VgKff/55hBDlscQvQg3kvPPOO0GMFIYDaaFoXkP666+/8J0LQkM0JIGESL/77rshZAORhaKBwhxJakFopDT/oeUHpIWi4coaQFBBiIg0gOgi8erVDz/8EGP7wIi0UDSdcVkIUTMdl6dliFxuOJAWiuYyBwUhlsILQsM1JPc8h0SkhaLhOmonaCE0fDepnbmn1VPufPYD6S2EIwPc999//8cff8iaK5Q5T/joo48On+mzZ89kvkH5s88+O5yrJ8nA33//jdJxUmF2xHwO4t5///3GySoXE8+nGsmds9sM5zAcrkvhzcCSso0n9qi27AAS8aNtjjqjuyaKmHWb+Eb1kiEILLEpt5ZDo2RboDNK7AtFrwMAN6wKsvb+STlF+FnLIW+ZR/qffvrpawv4968tBVgoeiO/KNadC2pHAW7YQdqZhysPh/zJ5f4F0ev/E6C2CmSh6I0Am3PirRJX7dVyaB2wKvns8KiOYhsWSP+VKKQsL26pn9QjZsefqqx5ZAiF/ppetg1pD47E1rfVMJd33323rW9zr59//pm7+rK7epQ/rbKTBD755BMWxuzRBfoYFXnd/f39huGasa6OruqHHH63HzhBE37IcZvx2RDHm0UXOqIt1mNSbm1JeScbqzsSsPEAd1YvGZ3R1fecB0WKZ0AVXsmSBnqzzHQUHe9HlcuBf3DlPeiin5OAsmfUAbRyjVX9f26a1+kacHb2/Pnz33//nfCinH1hLtYbFRr3/2RzOUDl8hpmP6/XoID8ZSIT8rrKqT9BFMWZc/APlpSPib+qws4osoFI1Sj21qO3BHBhSgUsE3hRv2bcp4yiMP+vvvqKHE+6maRc9kTRixcvYEmygf5WIJICOaSMFpSdUMNdoZvMPH0UIQJyPKy2vP24G4rQigqPaA5t3VTVauAtARuOsIqaXdNLoAjps4vNMkl5GqWVP//8U9V4PKIVcm5JGQitQCQFcmAZXSgjQV83w9FVUIRiiEjqfE1pa4dwhD6sb1uBSCniwEfcGecNkgFcnlWZbED5Qihitrz+oLIpKY4dUIQ+VCBCZysQSS0cXrZODa2Vw9G1UISGkFFu+9sbRSsQHY6QGgZI/tUV1Zvh6HIowvHnwpE3imwgYsOj/c2wGotYbZokoJI6aJTD0eVQhEQ4R0qGox1QpHRqkwfVYD0eIgFu1ikLIRyxO5Vj5oooQhbW2VDpiiJexVcrIkZUmUNOSat+fwlY1RCOcmwsFD1IxhVFVgdrX+FB9POVbJqAeeSuMlwURawgk4ewTkdG/JsF6rICZmO93Xy2dF2OkhaSS+ouiiKsI/mFCadwZAMRR3sk39c10jPM3Kb9nDcm/ex1UZQMBU4osqe9SQyfwbQuxGNSR1aVSOS6KEp+gM4DRSTTa1/hjODjEELt1DGLZFKn3xiff7aEVDsTLm43cM7SSC1XPFBkuYXVZCRsmMLq4ioB1KSycQyGVa465TsfijB0e2w6M4psDgB6160fV+sfRZykTqEIyihUoei6GR3isPF6eCxK7o0mE+5Ril90BkogqSnrFi+NIiuj4SiyEkfHdtyBil+kBkqAlMGeiJDUqZ26S6NIvUkSpK8E1KmShaJOAR7ePenylFrPhyK1H9AjZZXdBlIDwxHLULs7txZFPSrbv28SRfHjdYGf86HI2mWPZF2XRspjBT5thtDD/+rrLYGkvpRmz7dHNzAWoQC2+1Twsbhq1pPyWIFO0rc1D9HcMSSu3HNpprBbR746xlik38ncwZsNRIRJKCNhULh6OHJU36erf7TbzZXzwbbqR7Etk4sZ22yGmqRA8AKH8xavWnLJ5XBmCgywyyydGmHhEOklD/ew/8j5XSxtLRyCoqR3x1i3Mr9D+2lZVYojOdlBGluHIG9PBm186P5AUhILzhH24qROti5K3gNIuvzDK1G25SGZZNtmfjVseCibGLvOHMU5QTLphuA2GRlGjZukk9Sa1O+ZUEQmeiIUJY1A5idJhXlXqnvK8LO/Ud6cI280quW77MIShQayxruc1Bp4xiWFoU+DIj79oSzAW3ad9KWviqSSXi3+6l345ptvFFd4pQnvItlLN0oyBYyplkMec7saUZjnQBGgJw21+yRDZOREJMntgShiU07lcjw+7DI5SaGJbLTOXO+dUQQbScVFFc+OIkIQHpQ53JRsTuKH1IfNWTt0coPRNvOoiftygTgibbvC68FbA82xV0xuMpBUXEzaZzwvCiYIi+Hv5gwnbBC9lOLtKN+PSKX/xiZmXmGyDskJMMqTBnsedpEKYY1x9FCITB6AouQOpuLv7I9RvpNMxOZyuVx/BoZZF02452ElE7U8e0ZnWT9FjfVbsH2U+yAQSX7I5b744ouZxcgXKW5uMOzMf053IW9aKHJRx1SHMCoQzZzLRWWA81PwGRS9UBQVN7KQ3AtJHjuMHDVFSwUiEDVzLidnwCds1Y6I/DW53JcNxpZzuguKXigaK+0StZwmSn26f5OBCAYKdtk91HgC/Pu8yS1mRtrZF5R3MhaKxus+5Mrj6W6nyHawXBGBqAnPWMvTmm2BpLgN4j1gjw655BxMYDFwxn9DQfF93sf9Y5EMRKyPyZFOJz3OBuBcWUJure86O9QXN+X0QPFe6taC1JAmWnxGIvVjccpRI7J6gju0zC2LN018CJ9y8bD/6EOmABF50hUs65AXOpJ2CLTgcPaMjk3P+/t7wpc0iCJIj/8x67H2ZU3+KxVYwFEHvv2Ttp9i3j+q52YRdD07igL37HviSk8EpJzQ96yXLrw5cdiT4cJYKg6ox0LHfX46B4qQBXsyZzeFPb0A9w8jik4diAIMFGzK62on5BTUdxoUIRoikpKmk7w6ySYPi6C55+ZshBDjuu5u89nK//3zt9vOJBA6ZKcxB11eODgTijCIU7xiNMPFhYgilhB2XdHpJmJ3rttz4Y2x+MPB+d2zlguhnDVHrnYuoO4Ddrp7JslerR+Q1DE/fKK8M+4Oy3TOLxDZF5bYnHR620JmUxPmIydDEZaNENlp6IFiri87gfhU+SsmeEYUyVn4XY7ec5kqk+QJUXSyjA4T9xOi3aGWiYRE1+Tl6GVIfspXV3omIrHaQ2dTXzTiN6NNnMjG50OR5H5sWTq8QHm2FLxyvhFFrtmvXf75Obg4I78hKmWbbHY+FDnJMX7PRYrpjChiuRKDqpOsEFE0aykuv4Pd6OD8ZiQnsrV8PhRtnWFl+6in2J4V7SE7qpGBtkK0b/j321uPo0Qm/TwODi7GvYWiKPAZC9F/R+b8zCIO4VGI9u1qcHGUOAW/bYw41pyLIiSwYtEbM4iqimZxdhT58Z88YPUDbVSN3xBR6W2F8+10k6h4SDOqKsrxjBt0nBTFoOqHomT267QokmdfHnqP6u4pnA9F5Prc8u6Zs+07dmsB87WYZFAMwnuhJe1bnlTaKffURKBGIn7pnNxP9xslTqRQiGsz1QZ1r4zutUySRt8ci3LmK01caWLUoxzCKTjAqhwlcO5n3/FdVwKRtw8qa8HOOrSHq4Wi16JIomjC072ymvnVRombXRoaqFHwGk5X9cgRou36AbVBAqrLQtFrgVgUTZuCK/2px2hzqn7so0KRn33HQAT/fqP0C2eh6I67/TblbU7nUMmBCLQT6TcRRYHVnapxuiHB8XF89561x5ypQdD1QtGdXL9G++hBUSSiCjbiqQb9jzvEIjUEgnJagMnbrn430+tlXlDf1VEkN1KlQHviiQcCJW9TlXcIRMx32nQu6PrqKCIQJbOgHiTMmXuMwp5aFDlFCRmIAOqxu3MF0S0UvRaO1JYUVicSkpvdhZRADt1cVlcK1GMzWdmR0K1gk/RBsktDGc7jiojuTuFuE2M5YQZFXzoW8a0p5VmDZHvSuUDB795Ave6TU6vvnmxJZqVg4+EaJFBx9k7rruQEt1YGRV8aRblA1JPOBTUkKXiYdUHrw+2bryxYmramwFLNT+ofn83pqIbUwDY53V09o0NbZdH06ODpoYi4nTRoFpZ277tZdCROchTypUne2M+ZSsj8LxqLOBSX2lJa78/ochT8vpLDFBR0UXwum1fzvfmIuGSWJduT4MmzUfnT1jKjqL243KBbKfe3T6IoavmKKMJ3lhesyhwbdJCjkFRGA/1kF7sjItfoyS41lRg35qKWQ7IjKOoPR0EpchQC0eQoilq+HIrQFjahjg6lTVC25qga3HzMUSiPe5Ps1gagqDMccbGjDCFYwvQLgb2G56RSoDnPBndScRFFd80f9m8WHOvR5kE7O6Lvm7tnGE3nKKE7dKwB4VyHEM8RsbOjhlnn2pfrk6kapqPyrjBNEFumlvsVA7VsM0qu/f71CNCqkppoyReKRSEzSToVKaMHByNrt5etZUDj5ujbx3nUwzLPiA15EcGBzwYnO4KWpIMgSWYH4hE3FQ8h1lmxDMlFK8avamLZC90eVNyM7HPFIrhNnoRaKdKyWSayY/J6HjzINsPLyejBHLH7yohEs4KsQizNWRUD1UuPgXKrU2LdcMn0EExKFQhFmnextLWAvKwJ1tTEOLh1xLb2eDXroQt8jmIvt5FQac1tky3YNwBGFIXRYRidFnyNtJuCSPnp5kCgMTcQ9QUm28TS2SsZk3EBkez53hgvAED+xJ4y0QAvkrNm2ViWc9qVbWrKbDBgT3Z0DN3vMJ7X6ZODwjCmieKZHXEJPFDgv7AX/vAdFArzor2MrpDKuVHo8CukGIi/UGB0Js5P/Jc/KnN/IHCeTYXAZJLhMLU3s4h42lrICTEnnVg/ytlbhlEVmsZzYB9xuK0FS7a5JhiTYgC5NROs6disF8WnesSS5OhlyKm+9Y/oTo4ySTnJPxKI7OlYxBIcW0x2U5XNckwiWxGveYROYDUU4mNN31ybHvhZmrgrPKuqx4k4/cMKYaBClFCc1D8yC/WBSCItFp9cMNSTVS1ZDj1//lxVHv6YPCog4D86zIh4CoVHcerwGezOwNh1bdIfkRopmQ9/xL4HSg4IJTlkdsxl1ED4LwgmBzq2MukpVMy8UyxeHEXD061kcCNsKrGPfcQccZb99h3WQgXe5EqpZ7hpIcTck4djTFyKZaHokfaVdKSk2spJT0ZlG7X6XuSNjya2/QEc1qC9fxmGmc4ZhYK0bbylRilioeiRfdXYjZJg+TG5ehybN+YYsEuyR1MtPpCx1Ft2TwI5PPjnpNFWjz1YObHyVNQWih5JSUlnyKNNrqwzGzKQJUJEsq700YTNA8lVwyYqMXzrQKwdhvssK4HOmmQqYReKC0UPdoQBdQo92T2Z8+xmQIQUGKgxcSJkT0JbPxD4aQBqUrbelXZRhCRtlH4LPh7saJUcJMD5rw1HZEF77upyLw6EYLugl784Swwa3vgv5jLqrJOrcYxFKstwcSA8VBzo0R5xbDFfAaFZ70M69/LlS8XsQpESiMvjhx9+KG2XMbCqX375xWWwRXSQBHAHNhbhIOznlC90p3uQbFvI2PU3oHJ977WFy9XnsQQAzOOKO8KphRBtFoqUoFwecWk2N7BKchl7EW2VgFVQ8koX5BeKWmW8pR9LDpsbJPd/tlBdbR0lwLtS7CKoARaKlED2frQ7day/ubW4Nx9rvDoJJANRbl9kxaI6oXa3QgFshSkyKxwpgUzyGF6rUczkAhHNFoqUrBwfbTjC4bGd6jjkIt0kAXvtAw9YeCtsoahJzE2dUIMKR2TeNnNoor06jZSARZH1gHK8hSIpDfeyVYatcWdiDVCUgP16ezkQQWyhqCjR0T/acMQeQ/I9sNEjL3q1EtgaiKC7UFQr3FHtbPCxNaPGWnS2SgCPJi8u0f1mIKLNQtFWOfe2t+EIta1w1CvWQf2tR7M1dqiFIisT95qGnMGdpzXA3Z0NROxuF7bmoswWiqIo9itwdqQ83ApH+0k/P5JSCpe2Kg/0ForyQvX8hfupXG2UIygVyp9WeQcJ2ECERirfFllvRuygoPQQqE0dH3F2lLwynO6/aodKQL29gmru7+8rR1ixqFJQ45uRcKs3JnhcVxnGC7qC4osXL+QLYORydu1aIuP9zu2iX5AAdxdsXldov37ykABaUO+tsBzaNNDK6EouZoffbF6HU1QfIt2BjSsPwb8xI+9hbcrlgtxWRnew/ZDXqX2Fwt3hg3l9isOHr0TEmRGUJKJi/Y3Cpsi1GjtJQG0zgCungRZZKQGby3HkIBtUlvWXtCq7rWZjJWAXSG3qHMvVk6emnNfW5VCUz0JRFMXBBZZDco1LGWgdzNOTHt4m0s3TXbsLNzLePX9WOw0Ny9w9uT31WGNFvXYXJjIGdhrkMQVJ3bNnzybi76mwwucu5Mdk+DZgy46ClEZzFFsdnSQggYSmeHQa6JpkyZOBTYQA5f7Mea2LZrSlBSQnrXhACFYXipz01UtWAYm9h16Kq//jf9JrSBQKQl0omte4JJDYsltA6lSVPM4eCCG4WijqVI1vd1a9cft7AalH1hJCbC30r4UkMwtFUhozltU5El87mZHLuXmSd+eB03Bm10533K2ZtMDNVJAjt5UmZfQMbJEk2399qJ/xderaL8OdKHBQyGsUuU9F78TEaYdxld7/ATZCw8e2AyRoAAAAAElFTkSuQmCC"/>
  <p:tag name="POWERPOINTLATEX_PIXELSPEREMHEIGHT#5C6D61746862667B457D285C6F6D65676129" val="133.3333"/>
  <p:tag name="POWERPOINTLATEX_BASELINEOFFSET#5C6D61746862667B457D285C6F6D65676129" val="34"/>
  <p:tag name="POWERPOINTLATEX_CACHECONTENT#5C6D61746862667B457D2874293D2D5C6E61626C615C7068692D5C667261637B5C7061727469616C5C6D61746862667B417D7D7B5C7061727469616C20747D" val="iVBORw0KGgoAAAANSUhEUgAABB4AAAClCAIAAAB0hqnBAAAgAElEQVR4Ae2d7d3WuNG34fnt94QK9qaCzVZAqOAKFWyogFABoQJCBVeogFAB2Qo2WwFJBZtUwHPsKpkd9OJTtiVbtv/XB5BlWRod1suMRvL58PPnzw/0JwIiIAIiIAIiIAIiIAJnJPCvf/3rn//85z/+8Y9///vfVr//++Xvd7/73W9+8xuLVGA9ga/WZ6EcREAEREAEREAEREAERGAcAv/5z3/+9re//f3vf+dfb1GkEmJi/P73v//DH/5wd3eX3h055u3bt9TOS0hd/vSnP33zzTc+cuPwQ3ktNiau4kRABERABERABERABDoRwEfx5z//+aZFkZb+29/+9o9//COq+ddff53eHS3m6dOnGE5ZqYh/8uRJ9tYGkTItNoCsIkRABERABERABERABLoTeP36NXaFLwZ3BLue8Euwom82Az4N9keFv9QIIQcMjJE3Sr179w4ryFfTh6npp0+ffMyWYZkWW9JWWSIgAiIgAiIgAiIgAu0J/Pjjj2jbWAsh67A1iJibFkLYOoUt4fdN8fhf//rXHdf+pwFNuCzCgzs6LmRaTL873RUBERABERABERABERiaAHYFfolgG7CvCTvh1atXsyTGwMBZ8Ze//MU/xeWLFy98zAjh77//nspOS0KCjx8/TqfpdFemRSewylYEREAEREAEREAERKA7AW9XsPcJb8Pic8xsNIrcF/g97u/vu9dhTgHPnj2LTm9nn8aBs5hDNsPKSJkWlaCUTAREQAREQAREQAREYCwCHNrGnAj+CgJsBLq5A2q6Ahgq5OPTDGVdUF82a3nxSuG9xP5/JYEULwIiIAIiIAIiIAIiIAIjE+CUdrArULjX2xXUlJX+aFsUbhA+8zoIhOiQ+oRUiI0dMpGg0y2ZFp3AKlsREAEREAEREAEREIGOBND47dw2e4RW+itMUM5XRIcZ2CXFCQdLsFcgnDivLx3roj5xq5TaENWKpPIRAREQAREQAREQARHYiAB6Np6K4LKgSIwB/rABmhgY6b4jysKMaZL5YkDpp3Wns+JEOz9DvrHM8lpMvxTdFQEREAEREAEREAERGI5A9HsU7IZisxDWRRNB+QUMzir4rNDRo41S/u424bkCYHdt77iQ12KbxqBSREAEREAEREAEREAEmhH49ttvbTeUzxST4+7uzscsC6fnuckHA8N+d29Ztoufmv6ZvFK2OFs2/vk8eS1K70LxIiACIiACIiACIiACIxJgw1LWrkDWUvzcanCeO/pUFDnUn6KeW9zN9MuKxhbCJrmZecMEMi0awlRWIiACIiACIiACIiAC3Qmw/alUBgcMSrfmxqfbq3CJcMZjbj7r03/48AEjYVk+c7dRLSvFnpJpYSgUEAEREAEREAEREAEROACBCT2bz9G2qkBqWnB6AeuiVf71+awxD3DjbPl5K5kW9a9VKUVABERABERABERABPYnkG5VCjLxhaiGZyGyDpDtTQtOfWS9NFnxsu9mjWWSzXAiUse4J+DolgiIgAiIgAiIgAiIwIgE0mPcPX5/+uHDh2nlP3/+nEb2i3n+/Hn6oSc8KvzVH8DY7AC6vBb9WkLLnNlj9/TpU9pWy0w3zwuzO9Ril32Km1dXBYqACIiACIiACPQiYF+bRcNmExSX9/f3vQr7Mt8t9xdxYD21KxAH/0z0edwvZYyv6o2Q+MmZ1/JazAS2R3L/Cyn0nCdPnuwhRYMysSuCRw8/Jv2Eby80yFRZiIAIiIAIiIAIiEAfAlmvBWr6q1ev+hQY5/ry5ct0O5N9Ujbr0Iiz+N81B0U2+Pk8eS3+x3vU/2k0Zmhinh7XrgAwfSPsC+REEWsMODFGpS65REAEREAEREAERCBPYOIQef6BpbHs8si6LEwztEBNCamJUvPU3DQyLeYS2y497Yl9hNakeuwg3K4yv5SEmwKvRbAuMJ3xXWz8reWN66viREAEREAEREAEzkdgM9MCJRB9KQKIHvXdd9+FSM6ss1YbJShdyrQokblEPHYFbcV+9uUEdkV4bd66IIZ6ybq4RINWJUVABERABETgLARSdb9TzbLGAKcsfHH1jgvE3kDp0lkL/3ZGCUd2Bav7P/zwwyjCtZCDU+n+s9MY5WZ/t8heeYiACIiACIiACIhAAwLZsxbku8FHojADWIFN64CFEB2ZSD+WlT4VYuyQRinB+viv1mehHNoSSO2KcPS5bSn75nZ3d4c5YR0mBGRd7PtSVLoIiIAIiIAInI8AX1iy/UsE0K2pI3uKar4ls+WXoFLyWZcFKlNkV/Bg/deiIMDyLmpYWlyrGHktWpFsk09kV9D0aQRpG2pT2N65+C9fIYt8F3u/EJUvAiIgAlMEgpp16K+JTFVP905EAO2ZZVl2lU8szqJisfMcTX1Cz6bNl04y9PZalIpGLcz+JuDjx4+5VfMOqdHHjx9rUi5Lo2Pcy7h1eSq1K+gSZ7UrIMiH24K/ItAkvMEWwC5vTpmKgAiIwNkJsBiERsIfgbPXVfU7KgG+PMl3NR89esSma5b8J+wKasi2In5Xm5Qo5Zgi2TpP55B9pFVk9gQF0mbtCgr1CtW0DFSqqzcm3hCFbldp9EzLfay7jJUjLMPgz7Jz2wCkV9R4646FOpKWOlJl/kI8BDhYcvpaRxB0KQLnIMD0ge/xHHXpVAtWSUF00AUjlLCAZbMDrJ3egrI9JQF0ZXTx1BJAqUDH49+wD8rqjq6L7kGrJsAfKjuqOTpJ1D25ZY/4ABn6y+ZhNnGldaGU6AC3L5dbyF/ZPRmIOuq9OHT8Hy/AC3qRMO3JQ9glHDWXEUTahgN9m+nWWhphevI2RasUERCBhgSuOX3Y2FUZQF1oyHyzrLy+gja2WbkqSARuEgiGQdQB0SVQq2rUCdqzWR0YDDR1X2JpWCPeJ2sezrogbhYaaZIRk+iyBs6yej2IHitBjAQ62eXNtxVRan4ZLfWljbt5iUNlePHqD/UuJIwILCYQdeSTTRNNqoMGsxjvvg+ifhmBSPfaVzCVfnECrNP71cnQStHL57ZSU8ojhdCafRTAy9GPPMJHxYVLxtjpQrEWsg9mI6nydG6L78q0+Bn4vsN9tGyPPMQsfqMHfZBe6pv+dZw2B31fElsEsgRs8c93Z4WNwE3NIEt1hEhTvFj5GkEeySAC6N/pajhmxmLHoC2OsLEq4EUZs84bBSxNjxdB5lFxXFZqqll3R5obMbCaa4BVVlbHuH8GPsvOy76hxZEc3Q7mteVAk7rgYQO6tF944FJHuq1JKCACRyGQnRGPInxvOdEMjvuJbdv2nSpzvbkpfxFICXCygg5lzTIkwO5FnVt8hIDuGUxoxjGOOpBnlL8Xg7L8ZcMwaiGumDRDM+/TWz6mMhmPYFdkC/K5LQxHJshlRw2aY4Rim8uoEVx5Qcg73GnNWBp7vZRtXr1KEYFTErjsJHJzDkZNOegbRwWx2umgxUFf4pnENveCNUsCYZV2ZTVp6lgsITeyivZT+OL66SfZ2s3yMNQPwpWekLlU49+1ePny5YQDKMIKWR9TGUZ79uvTlU+lyZDTj3dpglkxDPqLLd1ZBfnE6UeLdxHDi7Rv+OnTp36RgO7R9dPL+1ZWpYvAKQmkw9opqzm3Uocezfgup+lYTLvRJ3TmolB6EVhDADU1XWunfb5//35NtvYsOybCnqJgZmT1TDTyT58+2SNtA9mfp8CRwvf6KwvyHfbmI1gy7b2pc20RS7/Y8d185QYbgzyRh7a12GgBrlVtm0Botf6t05q3KXrYUlJjlRFkWGklmAiIQJZA/ZqZHwDPHW4+8WXJd4o07/qV/eqd2CrbWQSC0h+NFTRLFKpZ+UwkJqugSVqzj4rjsp+2Fm3fsKLnOkmC78Uenwj06NRnOGvByQQcDthz2Kw//fQTlgYNoh5rIJ4qtRNvosktbCFfKE05NcSbFLQsEzYavn37FjcCfwTY/Lcsn1lP8UMwkcnKZdjyOCsfJRYBEdiRQNSLd5RkkKKxtbb3ijesuzmTZTQ2pKqs5hJAFUk3C6E7EdnQk0ZWoZ2nZZnA/TpCVg/Ekin9TJ6JFAXqB2F0ZlzN0eMrL+MNUfXZ8Xuc9aL7bBmkthlk8WohoVffvRhRmDd3f38fRfa7TPcMIGq9t6ufYCFn0GGeYbtbQdi1vLiGvddyjgLYMJiFvmj6sLZFRZR0KQKDE2BJwvTRkqjoBAwspbuHjmfe8VPPZrNeD2iMyWERl8xZUr27u+tRivIUgWkCtk8pStZDd7qp39K75+r6kdjZy1QzDMnQ/hd83YefJPeqVLbEENley5rwCk3fWmZXUA0G2emc296tlBOybcudzi2aUBm4aQHTj2x2t6QQbLY3KX1lOji42dtXQSLQhEBpGImmN2boJsWNlolf1Nx4cmmOwu/QGGeeal5NZTgyAQYKs2/9GMJCZA+xp4cv9LcehZIna9y+diG8eABJVak0c4tpOxSfYUOUockGcAVg8GUbpU8PVn/ZNYxTD5F8EbgINnAI+BInwgiTvesnmGyCVpEIEL0vYrbZkdWqCspHBC5OANe0V69LNGZNfqVMRotn6dGrJkevo9UFjWqceWq0ly55uhJA584uwO/SuWpGtgU02Pud3YK1uI4lXS4r2+JSsrmd37Sg2jiSUOUjR0GEYzPTAhU5eoWo0bNaQCR520sad2T2WP5zj6/Yg3MDzF4REN5OdgPi3JyVXgREYDMC0UCXLZep9HyHqXzF0UK22QCcxdsk0kyLThpVEyGVyYkJsBXKGqGvJrpT+08b+QIK4axvoZB2RrQfN+wx9K7FAwiqVL2obYfiS5gWvCR2xQEuWgu3lxcC28xwqMiR8Y0aPc5S0IRrYto2i2CuvIRJ9LLgJsfFSqp6XAS2JHBNx8XJXBaMurbYJNNiy+6jsoxAVufmbr3ebFmtD6DrLzj2cLNcOlpW+yrV/WaGIcGsx7M+k8qComRXMS2oNq0h++aMyAaOC1pPuvoerdCbPLsEsmsDQZIt55XU2sYeS9HtgkiFioAIVBKomdjarpZVCtYvma/ymVwWENtyCuj3gpTzsQjgsijpZvZbK81rFK3/+vw72TOoN2mhmDEr3TKsqtdTQoZWC7hfeWSnD7OKxrjvh35fZZrvYseTz2cinLYemuk4LgskL5kW+BB6WOoTrLC4wOUTcEnkULi8eAqLgAhEBILjojSqWGLG5C0/0GflNg+czGUBH3t3OmjRvLUowxoCpRVhdJJ+Cpt56lIJO5kWWY8BnY4hJZVhVgyZlBhG+WDbkHKlMfPfPBefcy8p6JGs6SVD1eJC1z8Iu9KZAWq0Pv+JHCg62uQDHFrwxCMb35roThi+GwtDcam13fsdbV9HlSgC5yZgumk6F/gYVnZOwMGv6xM+QY1sHyzLOieojqpwLALpQr4NGl11klT3COV26tRZu8JqumUA9bhJC7nQhqjweljzLhlFJadbq/eauiwYtTd2BUzXZUIJ8FPmdCYN76bLAzBs5bBrKKeyEgERKBEIjovSXYsvDcuWYPzA+VwWDLa23rTLFDD+S5eEXQlMLLd3bZAlXSjVSZpUf5zRDzWYHWjrK3U50wJkuHuyjosNTIvohbEOFMXse1nqTkjVtRuXas1vM0VvijWMcez7ktiKFwER8ARqJs4TnLjw1WTA7Ldbw7PtGvYzwi5TQNfaKfPxCfgWGEnbr0F++PAh6y1BG2mzWejLmrAk0Vv5/LLAG1dNVKwrmhZwzZqeXd8uhmDaWEtOtxtvvtvtUjfe/qCFVTFFFB3AsJQKiIAIjEngCo6L87ksaEs2I+Bg1yG3MTvXuaWyFhhVs6tOUnKVZPXGSLAFl35JYsHjzR+B+foDHjItfn0vXU2LVCGmmQ41WP/444+p8RPo9Fse+JV+IZQ6dnhNLCoUkitaBERgRAI10+ehHRe+gudwWdCMTLHbcQoYsTVLpk0IsB+vpJX1a5AUmjUtMGZSbWQ9Bn7zwHrZ+txa5bDecXFR04IPctnpNP8yOv20BVq77Vi14tL1eLu1S2Cifffrxjdrmn1T69v9zXKVQAREoCEBHBc1a35eQW9Yeu+sIpfFOQYoHbTo3WyU/zSBVGuy9P10EuyK7BordkWPteDsiEftmpyljjLJlmVIfWD9Ks9FTQsgZptmyUT20BeEU5cFFjAHCRZk1e+RMU0L6ptqJHT+TkZgP7zKWQQuTqBmYls/pe0C2VeN8YoFkV3EaFuonxGy02Xb4pSbCNQTyC4N1z8+kTLV1kjMKYtXr15NPLXsFmpMdhki1XmW5R89NStbP6ZF+dRcXte0yDoNOpkWqX9twJHaTyS+6XTd1OgLKoWzrFKkpccVLwIiMAIBFO6auW3llLZ9TTlH5wfPw8lfImaV0kGLEiLF70Wg0zcScD9mXSVZe2N93bN2RafD4khbOQKHeqFi4bdcXMfrmhbZptnDtMh+bSBr2Cx+i+sfHPOgRagX3+els0V1zPbJKI0uRUAEhiJQo3YfznHhK3UalwXNxkyL7OLOUO1KwlyKQKoPtKq+78uWJ+2/xx4TFPesxZKVwYRZGag/LsKusKx4lQIcz7TAhfQ6+ausbZQs9an1MC2ySvBopoXNIhEiLkeYV1JcLC1gDqXSKkYERGBYApXLZvXz3+41xWXhZ42uasGWldVBiy1pq6xZBDqZFtGJqSASuzayKtwsgbOJyTY91EFxqbaTfXxZJAu19RrdGtPiQXTOo/5y8RiKFltfSpoyqwSnyWpiUu880GsenJUmbQGYNLNy2CDxRGtGid9AgOkistufaIHTT+muCIjAaAS8Ip6OjRazcprYrNZey2FC2azc3gX5IRcFqHdxyl8EsgRsQPCBHnoapWd1bgyArGDrI/3QYbXbQKvJqtAmQBRYXP3jeS2imq+5TF9t5bRXX2j2M6nZFlyfZ4+Upda2+0GLUNksMT/59WCiPEVABJoTqHRcLF66ai7wRIZndVlQZZsRdNBiogHoVm8C6daSTiVGJ6ZCKSwW9PiNPDKPhg6r1AYOW84CpKqvCRAFFo/DlzYtUoW1uWmRVX/TcqPXufHlyActAgo++pYOMbhT9J2ojZuKihOB9QRqpitU2/U/27Re1OkcfEXOdMqCWptpMdpsNf1GdPdkBNKtJVSwuZ6GIpHq9Kgcq3YETb6J7CYrKtvj+7apIH7gSu/6GFAvG4cvbVqwJO8hhnBbbfUQpoXNIimNceaVrCRZvGktFCMCIjAOgXM4LqJ1x/rZepwXUZJEBy1KZBS/MQG07VRPQ9+liTaUhA3h0bEHCkUv6qToZw91UJ3NxhBcMb0dF8czLbKfBlvWyDjRkj7Y0CDOegMG9C8f17SYkDx9s4oRAREYhEDNJErvXrZgtk0dfRXO6rKAZHZNZxvCKkUEUO5TfwJYGq4qPn/+PNIqu9oVCJ91htDRWHPZ7I1n3UHZ0hmHF3wy53imRWRcZlnUR6amW0PTItv604099dJ2SllS0OlgWeurkxjT2Wa5ZQlP56O7IiACuxM4uuPixC4L2obNCAMuhO3edCXAxgQwLVI9zRv2a+TBroj2JgW7op/mw76YrN7SqkaVNKBKTSsTZ22h6WePZ1pE9uV09W7e5XVGf2kjvplJKYEN0D7BaItAWddKEHgoUdFFsq9m5HVN/94VFgER8AQYeP1lNswQOmYH98KfyWXBdOB3azDkLliwzL5KRYrAMgI4LtDFIz2YJWB+g2BZhuEptlRtb1dQtB86TH5s+OwvrVmC5gGoTnwXNCoO62vuSYGvoizGv8zq64vF7nT8P8iTFTW7+r5Y/uyDNIJ630vWgA7Z0pkr53VS9rPyrY6gS+sF5I37pMmjgAiIwGICwXERLRmmuTETf/z4MY3fMeY0LotgRbBax16A7GzF7GATBCtNjMD8bbxzY8cXraIHIYB2wcJ5tIeHkQHleJnigcFMbtE6NW2b1r5+V5I/qmQAQy+jo2VHPOKDpYQqhRj2FLZ9J3kogo6cFcZK9wFoR/ztbl79W/x13qztZYVNBBjCFheaHf4oa3GG/R7cS9RSuRNvpMkt2kM/mCHnbJOje/QuV/mLgAj0IJCuFGTHojVTRg+xvfuU6bZHEf3yRMVBS2PYzKKujIQAGyrIqp+cylkEIgKpHoxSO3dwQInPKhJ0ZG5FJS67bKiDNVGrGsqTHR+yOtjBNkSlbStb1REiGXZTMbw9mt5tErNgV1yTcrP1bZKzZZKlt0G5JoACIiACDQkEx8XNDLOqwM2nOiU4qMsCV/bbt28fP37MKIpVUNI20NX4C+gIlCwQbEImGrJ6+vQpQDqhVrYi4AmwxyTSADEGaKKs99d8MIouQEqs4mg8oZ3jrLi/v+/0PShfheuEj2Ra4L2NGtbI7yk7dvvlrk7C09k65TydbWkSmn5q1t0sPeqr3cCzMCqxCIxDIJrms4IxllbuzMw+3jbSC8xK5/rtCm3FS3MD3bNnz4KfIXUTBUuDiTW4IH766ScbZqkdW9FYuGWM5RVQcRJH+RNPMiyWcV5QJKEuz0QA64KGak00VI2WiXnAwQmMZ9qhNzMwJ4jBosAG5ilSRgoSMXSKu7u7M1EaoS6HOWtBc2EIGwFZpQzZ1fR0aK7MrT4Zi0lp/yk9TqfiL3sXUemu2VtpJJ12g7dT2lUJ6tKtVFTFiIAIjEMA1Zzxir9pkUgwwokL77JgeNzLRTzNyu6iVMEN7d9iLMDwzojNVvXINPLbxG21iNVczrPx9+rVK3Q17BAq7lU0JhESkxu3tPRrkBXoQYC5nhmfhh31vlnrznRefHd0gaj99xD4mnkew7QIZ25KSvCYby4r7QamBR3v/fv3lUxYzcrKyeN01AH1dQCmNlupCpUQlEwERGBHAszxkaqaCoN+jKKMdpve2iwGtdubQIg9rBo9YVSgTvFXIuntEDMtPGFUMQyM8Mo8DdKwq4Q1JiYOrQF7Ygo3J0C/e/PmTWiEtLpZCgAGMH9dv99j9c32ILs7EcBuT/WcifT1t2YtGU9ne0PIZedUeCoaVqaF8HcZvOoLRfqaguoz3CalH6AX130DUUt+CeI3KH1BEdm+SuSCrPSICIjAIARqBvndu7kXkhGSuWkQel4MpMJy8JOOhYlHCfOJ0zDqWkiPCpLejWLQfkhm+VsAQzFKqUsR6EeAdkiTo3kzRKQqDZHYEnTeWZpnP2kvkvOIXgtWXBikaAfhzwasAwVKZnRprWiXquELYh7KFk1vzMbvHolgtIpIjBLtKJkuRUAExiQQFiBLw1GQmY6/o+MClwXqi9FD4AFdFh8+fEDBSjFiACB8zexjo2vNFIBbm/SkjFZYgUMM52INlwIi0I8A7ZC/fvkr5wUEdjAtasasBTUZ6pFDKLs2i6TojvWODkE7hawYERCBQAA1HX3UuwWyZEiw14kLVHNT2VkZRdqshHtFYvkgEpuRUgGAxhamND6NyR60SJP5GF5c1rpAEjZHVZbrM1RYBETgBASO9IWoA+HOau2j6etZIQPk0US1V18SLHi6LNkhAny24tGjRw+v+kfdIXCINyUhNyCAZpxuZojKZcja5VOng7ss8D/jl0jtCnjiPajX7/2MUBppozfCZbAuMCSiW5g0u7ysSAxdioAIbE9ApkUX5ra+1SX3Rpn6icRnyYR0OPfiIYB7yHwmj6n3cGL7KqwMU3cIwGFlPnr8HASC4+JmXWgzN9M0TzCyywL1HTMg9dxibBA5ayS3GYFneR31GEnMado0PeYiX5RK4xUjAiJwbgIyLbq8X9aK0nzTdZ00zWYxRzxoAZwSwyzwzWAuKCg7Ey/I5+iPiMPR32BD+WscF6jLG6+Fj+yyAEX2cAWR2AmzzAPeo5kW9S4Le/vYMBRqlyHA8kEaGaXRpQiIwPkIyLTY7p2W1OLtJHAl2Szi4v4bXDCvpJl0ijnNV6iHagydXlZNtuJQQ+kiacZ0XAzrsmA/YVZxJ3LBTwsvOGgRNcusQ4mJZmNTMJJKlyIgAtsTkGnRnvkh9v0f1LQova2J6pQe2Te+ZoF2Xwk3KJ2td3DYoCAVcRQCNf1iS8fFsC4L7IqsKs/C0LJPM/khdNnqEus+WVMnK+dRGqTkFAERWEBghy9EsQjEVs4JWcMYx78hMJHyWLeGWqAtsR3/oAUY0S2O9epTadk/QC04eXnZ4xa0NBSRuXs2UpKKOROB4Li4qYySYJsfvRrTZYEfIIuIiXXxDkObEeYetPDNjx8QSE+TB1Nwm/flhVFYBERgNwKLf78jO7TVVIMhrL5QBsqaFZT6DDdImY6tAcusineVc+JkAnND16LXZ55tD9gb63NWDiIgArsTwNjG7Lw5lTDM9hY1koQpr3eJNfmX5hegocTX5JBNY+t9OI6yCWoiSwslDNo1jyuNCIjAOQiMviHq7u6OD5mzdFQz2dycjbZJMP6aui1QpUCyinuabLSY8ZmPRkzyiMCYBMY5cTGgy4LPb5T2EGJyLD6Ktv6gRWhLvDszUXzrYsbRp6I8EIVF4NwERjctAv0XL14wNh3Iuhi80ZzPtBgcuMQTARGoJzDCiYsBT1kgEnsIs54BiLEMV084SulnhJWrS6Vp2hcRla5LERCBkxE4hmkBdPamL96CNcg7K42524tXGuWRcNZ30LeXnBLHwbhL9VWoCJyewAiOiwFdFsyA2b2sDIkrJ0ebEdYctAjNsmSZWBGnb72qoAiIwGFMC14VvovSsDXUi8yO/kg4iNZ+0F+0sFecdbhzl3pZGgVEQAQOTWBfx8WALgs+PIi1k32nxGOMZW9VRpre32+GLU2LlRIqmQiIwIEIHMm0AGv223aj4c46rMcR0maRVKR+80paVvOYwbE3r68yFIETE0BXLmnSvtYrV+t9Vj7sXRZ8IuLVq1f+7vbhsBUqWy7irfz4Epmb3t9vCrAisrVQpAiIwJkI7PDx2TX4GEP7WRcsC0Vq9/pRe01lOz0b1dGX0m9e8aUoLAIiIP0dzxQAAB6RSURBVAI3CTDaYzlMf6GBu3yJdaVuHUkSuSw6WS9RodOXmDolDuvF8zOCpoDpF6G7XQk8fPiwa/7KfDsCiz90tXhEYyBbXCgPZse+NRnas3x3NeKOU97u1geyEpJzfQ5dU5bOKhDftdxWmZca3sp21Uo85XNKAvjE+i1qRMPO7pfUlPqO8B5LH1r1iFgAaiuqf9HNM18gKu+iNGg3EY9pLvBkr+kC8aJHSuMzRYwwRKsjR+9rqEvfrxU+NIGDbYiCdUlxX/8a0mUhBu712Q6Vw9EPWgwFU8JchwDqZo2aew4g1NSr1ztWCnfEzUE4OC5aCck3Uv2LnlCUW5V4Mx+/OytK3EQ8NP6QbZO5Fd09EnKoS3XkoV6HhDkrgeOZFv3eRLoZtHRiuJ8MvXO2WSQtqMm8kmarGBE4AYHFP3J80LqPU98a7Zk07GJqgtoXh1XTdqvVAgmj3Vk+B1wZqafdJ6gJNz9okU6jJkbJ92IJNgiM07A3qCxFXK2+21BVKTcJHM+06KQBZ78vJNPiZgNSAhG4AoGba+cngzBOfSsdFzVnvm++owFdFqiGJT8AdsXKD0MBxC82NZlbS9JS1gjfSBynYd9sjU0SXK2+TaApk/UEjmdarK9zNod0rYUllvUDd7asHSP9ROLFoLIjjPteJIVFYBwCfjF7HKn6STJUfWuEwbRY77jwBaGT7e6y4P1OmEzrXRbkbzMC62hN5rt0Ju3XShfk7F/xgscP98jV6nu4F3RWgQ/2hah+ryE9aHE+l4UOWvRrP8r53ATQMlnT9bvwT1xf9qN//fXX41QQ+GhI6RDtJWSxHC18zVdiB3RZIFJJU2cxaM3Pbxs6My2auCyyzv9Q1iDzqTqyvfoBA5wpH1AqibSAgEyL/0KzEdYgDjIUmjzrA2kdLc8m84rlpoAInI8A2vYazfV8QLasEabFzZPlmBZ87Gjx0rtf3x3EZdF7xG5+0GJC4HHmU3XkLXuuyromgeOZFqzW9NCD0zHxfJsU0zpao++B1DJXQAREQATWEOjtuBjQZQGu3iO2z7/JFOAzjF53k/yjPHUpAiIwJoHjmRYcCfj48WNbmlk37uJVFh7MjrAsES1eUWtS36xU5HysgxalY4KL31cTtspEBESgK4GujosBXRbALI3Y3GqiqVv+DJ5N5ibLMG0JTQROs1WMCIjAgAR0jPvnl5IdEBd7LdDUs2+6tGs2m7h55GkOWpQwNpkam2NXhiIgAk0I4Li4OSaHExdzixvTZUEtJo6XNPnqhk18TfT+iSkG02Wo0ztzW4jSi4AIzCIg0+JnXDbCenYnGwqzdQz1bTKveHQKi4AIiEBzAt63UMqcExdzPxXlsx3klAW1+/7770t1bDJiNz9oMfGRg5vnZEo1VbwIiMARCci0+PmtpWp3k7F7qAaR1tHEO19lrWoKiIAInIZAD8fFsC6Libd203sz8azd8jNCkylg4tfZmnwn1yRXQAREYHACMi0efPjwId2+v2bsbjJMN283fiLxmR/roIWX3IfHZO4lVFgERGA9Ae9hKOU2y3HhMxzHZVGqWohfMz1ZzjYjNDlowTRa2r6FXXGyLQDGUAEREIEsAZkWD7JrLU3G7oi4DeVR/AaXE7tgD6eU74ix7Zt6/fr1o0ePHl71j7pDoC1S5XZ6Am0dF0d0WfCKm0xPNpA2mQIw50ptjy8Cl24pXgRE4JQErm5asN80a1qsGW2bjPttW5vNImm2a2qa5rZXzIDMp1G8ffuW5dLUXTb91JnuUncIwOFMlVJdNiAwsaffSq90XHiXBSMhdovlMHJg/XDX9qAFFlppioHqkydPRoYp2URABJoTuLppgV2RVe/WjN0DOn9L4z7taY1pwUHDibOGzRvrRIZr3tdEtv1uZQ3afsUNm7M4DPtqhhUMVfXmqMWoPrGOHqqGL9dbKd7MGLburQTzM8JNmDcLnUDnCd/MRwlEQATOQeB4v2vRlntpTFxpHnCAIbVYGM33+jVfP5F4gGsOWjx//jxMG/y72WpfyZIpffDXV3ao8OFsoU70xKET2HNny7h9UyHGtJj+cW6/UYfcRltc79o1bEZYf9Ai2lTmGx6EV86kPjeFRWAEAjR4jhXxEXyv49Fb+Vvfm0aoYBMZLm1avHv3Lnvy7OakdRM9LczG7puJeyfocdACf/pQy1EA742xbf5MuiWPWduCRs4Ng9CrdyOLKtmGIhAcF9NjLBM/1kVpNYdFCv94aY1px1p3Vcqt7usnu9KHZdG0BqS64wtV0cclEHbO02tuzto0e/oUny64u7s7bn3XS35p06I08NE4VpLN5pA1Y1YWVPO4zSJp4sXzitkVaIebuSyQv8QwCzyt7zgx/OIVdQGjX/kYR7wNJKHloJTohw43QH3KIhi9bw5fE44LP/iTz2gui/DKECw7erNiukbghgct+DBUVkLkZ3BT7z5l17tUpfBRMFbctCiMSZjWafxhgrus4+66pgVfp+mnp2Y13VJx1ig7BUpDP8XdnJtLIjFnh1ulJavSgyvjSwy7rvCtlLn0OPPuixcvSncVLwIiMEGg0nHB1H5/fx/lM77LIghcMi1Wrkf4GWHxFICEmCil8R9tbI3xE70vXYrALgTQEv0aBDLgjmCLBL0GHc+0jmCrY/DzZ0ZI8JqiKZEDo9DlzOzPS/8i4vUvnnFtaZnNnqMFTAi8XkI/dvuC0Iyb1aE6I6xnL4OFia/O44uEWOSWycY1ys5k9PMv5NOFCIjABQiUhlkbnUIgHaO8Pj3y6FGap1bKbLsQUZLWNJPSD+GtFG+NSHpWBJoQoOvRO2wkwZDASMBauJk5aYLLwp4lwOPrtcqbRQ+V4IpfiJpYawmtgXbgm8WCcCmH0qL7giIqH+lx0MKsShR9M9wr5VmZLAuwRHtlWXpcBERgZALBcXFTQhuvQsqjuCyQlm2T2cGtZHLcRBESmEnmTazKZy0Zn41mgdYuLYBClo23BAqIwOAE0JroGqGXsQLLAPLp0ye2GNR4HkjDFnEUFTPgqSyXZHipL61fzrTArrBGU2rf69XlUg4rp4SSwBPxEyXCYeLB0i26h+n30ZxdeqRhfLY62dm3YaHKSgREYEwCNUMQi4hsmDb5/SOMgYPv2/HSWhVYGUX7sctZgbB5IzyybArgWY5YeM3JBEAPw66o0cDsEQVEYCgCwa6giyEVdjJ2eOlTEBNi0wXevHkTuS/oMnxXc+KpM926lmlRY1csHm2jZpHNx5TyKHG/y4kSvb+vUgAA2lRHPylZUJW5zU1G6aHDRw9mUUdpdCkCInA+AnMdFwdyWYSXxaYj9PX0xdlpt/TWdIy5LEi2bORE98puTEVOMt94UpiurO6KwCwCrEHQKbxdgedwVg4+Me4L3924hbFxEeviQqaFd3L51x+FWy2BZxX37KJ7JMBmlwuW6zAnQq9jFjEbYzOBS/SyqDeTSgWJgAjsSKBmIDLHhU+MDrFgDNy4pix/Zq0InAMstSwQxnQdhs0F7gW/putLD3bFGj3M56awCOxCAEs+aDjogfSUBR0kEpseEfVfxqLeO6P4WYVnz549ffqUY+jLRomoFgsur2JagJiJpKSbenCtTIvsglCNAF6YfuEF1WTBj14RRCKwvtfNrV2W3rIJcm7RSi8CIjAmgXrHxeFcFgE4a5/pbIICFKkslW/HTIs0z5s5lOwKBmEGZ9kVNwEqwcgE0PhNx2i4r49DGlFfY4mWsagTCrwiOBWRn57OSkpUdKdC02zPb1pgwD1+/BjEwRhNEUQxrd5EdikdGfYyIqNqzjUtENu+B0Jgl5+DyW7uynKOKqtLERCBExPwvohSNVkNYUa3u4zz47ssTFqET7dFUWt0fUtTE2AYN+Vp7kzHTMpgm06j5IMSo31QNfyVZlgCdA0/jDBWNFzytzVZqz7afw9VEJmjsujv/cwYq04aOK1pwZ45bFCMCl5hViVNWYSYdAQvpZyOZ6jNqu82sk8/3upuVoa5mdMHmD/CpAKfqO3OzW1x+iy6uRPk4tL1oAiIwJgEKh0XfgDxasSYlfJSMZtkfRSs8sxSUMxlQeb1IydFhKVQL1IIg/Hjx4/be7BTSRQjAmsIsMzvzea2S/703+h4EkpptkevqQLP7qWbpWKfyrRgBOTLFS9fvvz2229RqbE7ZxkVgU5Dr2527PaDe/o+msdkZZhbCiRtVm7oKJwrRhZdkwrOlUTpRUAEhiIwy1Rg0DiQyyJwZltUqjcwwVGXeuvChlD8D5X2QNgElRbNDEtuCz6eM1SzkTAiEAhkFX3UHlTKJoi8yzRkyJDlv1y3vhRyy2q8rZbLZ0kY/xo344g33SbyytZhIr3dMiXVYpYFyCeIGgJ2uSy38FTb3TUM+umIvPFwjLlMpYCzGAvrVVYLut9eU3LWqcf0RgUXV00PioAInINAcFwwutZUZ5YdUpPhNmmwLigoWv5kbGeioeI1poLx4ZGbMmOxACqrcqEncaumxJulKIEI7E4ApbykIxHfZPs3a9apJkYnur+/b1V9690+Q+yKhsvlPucb4egH/GpGnBs5Hvk2/uUIyJrLrJHGm16T54JnzTCI3szNrJAfIPYUU9rNR/olKM1w/UpUziIgAgciULnate84tp5ndjxnWkGxmM7cz0c4nycSkxKlJ7vYGZwVE8/qlggcjkC2TwXNB8WjVXVSxwVdjL7WKv9o0SHI31anrRf1VBuiTAleHGjrtWBRJ82QljT37N3i6oQHWetKxeDWtBjBD84MFDKh1TY0rxfUKGuRX9wSXoBRj4jAWQmkG5qzNUVpzsYfJZLxnJVUVHwvMNMKgyFfnJzYYuGH0NLIyePsKCZzKJGnLwI1CA2MnyXey3HthVFYBBoSmFiV8KurK0tMOx1dzFSslZnzuO/glltaqN3qGpBp8QXerAr+RYqZF1k7MtsCZmY8LzlTQroEldrQIVP84HxnABTmImSa2deuQLAUGjVq4qmch1KpRUAERiVw02xgQD7BFkp2ODA4pwM4agpWAQZGdoO4DaGM7dFeJiwKvnoSziiyTBsZFcHSQP0KO7JGffmSSwQWEigpfnSxhsNFqoMhbivTgi6cNZD2Mi0eRA6O3eRY2CQaP8Z4HQFZeZl92bu4qLIuPySxKiMqrTyyhegMRK6EsP5xhEzfNKKuz1k5iIAInIlANIJF4waj3JkqS3VKUzZDN8M7thYWBX/U2vQnFKYQyV3SRA4QT4xHmDjOREx1EYEsAesd1v57KBiWuQ9k5ZkbmVXwGATm5tMq/YMoo9I45UGcOBzRaHKZDtx7vW8U9FSYibfJrMPyVRMIKzPJHrTQnLeSqh4XgfMRyK7mhFGuh64wAkCqTNWYViYG81m3mCYwP05mho3wpiTDsARQdbC0UYD5Q/MJ1nhzabPdsElZjABp5lSkeRUqM5Rp8evrwGytpDYrWdZHb76CWVmtTxz6z81JiN7VpLmvFzjkQA/59T39EqIKg5g9reqofERABJoQyM6yDBvn1pUZD1ltWWNjMOyziLPX3NTk1SsTERiZQKTGhEtUxPUyZ1eNG55BnyvhQx7I1laRrQiwBy5966wJvXnzplURc/PhNAXbnDAemEX4C48jJMZVMNkb7i+cK1uaHmlTW4gZdPfjH6moihEBEdidQHbIvdSIwUc4GNgxpRjkeR3hX/9eGO35I4YBnwAj/z5fqPQyKSwCZyfw8OHDtIrrh6bsiEdBDAJ79WuZFumLbh/D8TjT4EPuDOU//PBD+5LOmCNHElOvBaaRznCf8W2rTiLQgACfOfK7KFmbYAQeasWkQSXnZGFz0L6rWnNEVloROBuBrGmBec9P2q+p6rt377BPohwY9H766acocrPL+CfzNiv4UgUxmkcvnnkOQ/PKU119A8CKiBKzzCa7ImKiSxEQASOAT5iZNazWE2DLwZUHWxy/traFHmOUFBABEdidAFsZV8qQuiXJcN+eLtNi5TutepxFd6a3qAGhMb948aLq+WsnSk2LyE67Nh7VXgREIEPg1S9/mRvXi/Kax74Kx/XYq8YicIOAmf030pVv+w5uqfbt6TIt7EV0DPARcayL6Otg+OtlWtyEjqcvMsl4RKbFTW5KIAIiIAKBgGkebMSNftFCiERABOoJsNmEI0whPQE2UBBm4bjmSMP3338fHmz7rxfJ5yzTwtM4bRiPfGRa0C45bFfTIk8LpaJiWZfFlfc2VDBTEhEQARH4lYCZFvtqG78KpJAIHIcApz3pQfgWrB+lsmNd0LlY9Nx+q3ZWqkprJ61Iqxj9GncrkjfyQRtOh3V/0PDG85e8jTmeNS0uCUOVFgEREIHZBHTQYjYyPSACDx6w8vv8+fNHjx6x5QRVLavBGyf2VqCrkPLx48eYIhbvA9M5+JQWfvv2LSe/p/+ymziQZ/op6oV+ZQU1D2hDVHOkxQxxXETWBW2RJisPdQlZ5OchGQCfPHlSSq94ERABERABT8ArNNEE5JMpLAIiEAiwcwltzXecEB++zs+/YR+U4WIHCj4N1DkC/GFgoO6nqh237BEfIEN/6cOI4S8bhrE9qOB3333XMM8vspr7QxhKv4ZAOrKjPa/J8NzPRh2YhktnOHeVVTsREAERaEiA7xOGKR8NpmG2ykoEzkcgGAZfqMi/HKWgE3HrZn2xLkxpobuhvvtHUvUvFES8T+bDllskUpPLmhp5YWaF9bsWTd5RbSZYw1Hzoul8+vSp9vkrpUs/1Qy6lZ9/vhI/1VUEREAEHugXLdQIRKCGALuP8BJgD/jEWf+DT5CG7Ud1Io2FHUppYmLwcrx//z57y+9mzCYIO1+iWxy0ID6KjC7RPLueWdWGqAh430s289DaWHq3YjAcsTe0yceAWCDdDdXPOWiFKiACIiACpyHgVZNoVes0dVRFRGAlAboJ+r1XzMgwKOgLdDN+VAeXBTYJGb5+/ZqPYJMbJzdKQk5siGK3/LQAqZpEKfT06adKkjSM1zHuhjCrskr14zSmKqNTJ8Lcivr5CL3l1MhVOREQgbMR8KOoTIuzvV3VpwUBlA2W8H1PIVfUfZZ9FyvonGEIGxHR7sJp6Sh/L/iEaeGTZcPZbEfo6TItsu+rYySNNXrxNA4ad8ciD5h1am6lMQeslkQWAREQge0ImOaB+qLvhWzHXSUdhAD7rtHH0k1QdJyV/QWNBYsFDEF1sZ6YgllsWmC0YP+kGUYaZppggxiZFhtAjotIfVjSmz2j1GWBb3Hx+oHPWWEREAERuA4BU2hG0Daug101PQQBDkWgWkSisjPq/v5+pV1BnuQQ9Dr0PTZcWU+Miltz5iGb5+6/aBEqKNMietFbXHJ6JrIlaCJyXBj6CA5dhe+42V0FREAEREAEbhLQQYubiJTgsgT4zYpUr8CBkK78LkaElYL2wuOoNJFjxPJcY/NnTYs1GZpU6wMyLdYzXJID+/CCs8wejvRpi79aIHVZQGb9EsLVMKq+IiACFyfgNY9BFI6LvxFVfxACfAwqNSEwA4hsqGyQVeh3aVnGYU3H9B28SYaWyfqATIv1DJfkQJuLWhutpPQjjksKOOwz9hX2UAM63osXLw5bGwkuAiIgAvsQMM1DBy32eQEqdUgCnK+I1IwgJpHffPNNW5HDOYqSy4KyFpsWIx+0oF4yLdo2pBm5cXggat9c4sKekcXpkrKWwK9aWrXCKoJdKiACIiACIlBJwEyLxepLZUFKJgJHIYBGHuldQXJ2kYSvxLatyHTXw/BY/OMS1ru9wKhMza0jn399WKZFPav2Kdnq47dFcdg/3fzXvtRRc8SsinaFcbm4441aS8klAiIgAt0J6KBFd8Qq4IAEOLed9SFEusc2NZs2PKZlyJoWazKcLm7uXZkWc4m1TJ9ui6J9T/y0Ssuyx8sr6vN0Em2FGu8tSSIREIEDEPCaxzgKxwHAScTzEmArlO8XVlEW+/klCrvcLJB+n6q+6GxFxunpMi3qX2WXlGyLiszlNa2ti4ibZMo5E//T9HR1f7mJCCpEBERABE5CwDQPHbQ4yRtVNVYTiHQty28XpYsdK4s3Lw1+0AKwMi2sde0WYIeftzU5bMCPw+8mzR4F47uP+jZ2RcMPNexRJ5UpAiIgArsRMNPCTy67SaOCRWBvArgssj8wh1x8JbaTdNnNV6GsSOeZJYD1bv/UOActkEqmhX81u4XRpP2hC2zrS/3MBR3b90AOnOgH8nZriypYBETg4AR00OLgL1DitydQ2geBRt5P3/CfpYmq1Ny0GGoRQaZF9Lr3uWSFnnZPE7fi0baZHuzyxAFcNN4Ep7/piMWJX7eqJgIi0JuAH1GHUjh6V1z5i0CWANpUybTo2kFKpgWFrvlEje/gVt+uFbFSKgMyLSpBdU/Grjvf9FnF7+ek616Z6gJwzvjtj/SN+/v76qeVUAREQAREICZgmocOWsRodH1JAl65igB01citJ0aFrnFZjH/QgsrKtIje+J6XeOX87+jRKPkt+j0F6lw238Ly5hOz4ET/7yyLshcBERCBkxCwtdKuatNJYKkaFyBQUvGper8+wsdp/E5vw8zu9zUfpMrWZaiDFtRUpoW97iECNDhvXRDm7NEQkrUWIhzdto6HXUGH0dHt1piVnwiIwOUI4ApGYWLhJvvrYJfDoQpfnkBWHYdKV428tFS6xmWBzNm69DOQlrWdr5Y9pqf6EQjmrDW+EFhj4/YTdXHO2BX0BFtak12xmKQeFAEREIGIAA7wjx8/RpG6FIFrEkDfKH0bqp9GXjrdgTGz0uA/hGkhr8WIfS3yXWBdnOx39KiR7IoRW55kEgEREAEREIETETBlI61TP9MCl4VtyvDlYles2Z1xiIMW1FemhX/pA4Uj64IOcBrrggMk5iiUv2KgNidRREAEREAEROAyBNBAOtWVb+inOXPKgt8xS+PrY7Iui67buupl8yllWngaY4WxLlDBaTSIhfl7DusCu8IOk7AVmH6yxoIf64VJGhEQAREQAREQgYMQ6PSLFnz6Musqydobs1BlTYt+vpdZsvnEMi08jeHCd3d3tCSzLrCwcYcNJ2W1QC9fvjS7gj1R79+/l11RDU8JRUAEREAEREAE2hDwv1PcJsf/5eI/qf+/uAcYAGh0drkssN60ePv2LT8m1luT1DHuZe93u6f4vQtOINEos0bwdnI0LQkD42QH05viUWYiIAIiIAIiIAIdCXQyLXBZpAYAC8S2rrq4SusPWvDF0XCIHAm7fulBpsXit7zdgyzt//DDD7RXesKaX3DcTuJCSW/evGET1NFrUaicokVABERABERABMYi0GnXU6mSWZcFW6HWK2+pxYIMGC0sQJeEieJNtk5mlRUn08JQjB7YuHt0wnGOWnSCo2xFQAREQAREQATaEmAz+Tb7PnALpAYA27+bbNNIc4YSW1oqWSGbfYTXbIzKZ+cm01mLucSUXgREQAREQAREQARE4BgEUO5TQU3PTm8ti2HDUvqbFVg1609vB3lWmhZmTkBjvQtlGtHDz58/T6fQXREQAREQAREQAREQARE4IgF+wI4tQOkPTRDT8Fsy3377beQbYbcSBkyTIrBbsruYKLFmQxSnt83sQaTepoW8FkfsJpJZBERABERABERABETgNgGUe1OsfWr7iS0fuSzMh/VTuwI/QxO7ApFKPpYauwKzxFwWBHrbFUgr02JZK9JTIiACIiACIiACIiACByCAaZGu+pvCvbIC/ge7Qlb4K7AravT+NUXX/OQfHhs+nxM8NqRf+Zt9ldLKtKgEpWQiIAIiIAIiIAIiIALHI4D3wH6D2KTHFcCPPNjlggCK+zZ2RWoXIS0GzE2ZsamCO4XEDb000+XKtJjmo7siIAIiIAIiIAIiIALHJoAPIT1RjePixx9/XFYxHuQDTdEPVoSvUTX3V7CLKbUu0tMjUUXM7AlelA22QgUBZFpEL0KXIiACIiACIiACIiACZyPAR2AjS4AaYh7wu2GzqoqzAndHsCL8g3x8iX1QnTT49DtX0ekOLwkSPnv2zCqLTdXc2vHFRWF9ISoCoksREAEREAEREAEREIFzEuAXHlI1HfcFe4dunrrmSDT6Opp65DHALUD83d1dV2TpR6goNP3RjA8fPlCXcPI7+Cu2tCsgINOiazNQ5iIgAiIgAiIgAiIgAgMRYC8Th5vTzy5hcuCLCH9mZmBOkBJ3RPhLq1FplqQPzo3BF4GPxTsrvElDpZAQY8MSUBEuN7YrqJRMi7lvVulFQAREQAREQAREQAQOTAA1HZMgPX1RXyXUepwDWCOddkBlJUFsjCJMiOxdH7mZweMLDWGZFikTxYiACIiACIiACIiACJycAB4JrAs+nZR6MCZqjnLPX7oTaeKRtrfY04U7ImtgcNoba4e/LQ2eqHYyLSIguhQBERABERABERABEbgQgbCbiK1E2Bj8Gx2lYBsSPgr2FxF48uTJIFzwYCCqGRgYFUi4/fanlMb/B9ZB0gCAlvM6AAAAAElFTkSuQmCC"/>
  <p:tag name="POWERPOINTLATEX_PIXELSPEREMHEIGHT#5C6D61746862667B457D2874293D2D5C6E61626C615C7068692D5C667261637B5C7061727469616C5C6D61746862667B417D7D7B5C7061727469616C20747D" val="133.3333"/>
  <p:tag name="POWERPOINTLATEX_BASELINEOFFSET#5C6D61746862667B457D2874293D2D5C6E61626C615C7068692D5C667261637B5C7061727469616C5C6D61746862667B417D7D7B5C7061727469616C20747D" val="47"/>
  <p:tag name="POWERPOINTLATEX_CACHECONTENT#4228782C792C5C74686574615F782C5C74686574615F7929" val="iVBORw0KGgoAAAANSUhEUgAAAwkAAACLCAIAAAClaUKVAAAgAElEQVR4Ae2d7d3dts2H7f76Pe0EbidwO0GaCdxM4HoC1xOkniDxBK4ncD1BkwncTNBkgsQT+LkSNngYvkAUBVLUOfCHhJJIAPwDBECIOvfDjx8/PvB/10Tg3bt3X3311R/+8IfXr19fcwYutSPgCDgCjoAjsBuBb7/99u9//zvhjyD4ySef7B6/NeCh50ZbEC36/OXLl//4xz+CcF9//fWnn366qKAuliPgCDgCjoAjYIrAZ599RuCD5J/+9Kd//vOfjx8/NiX/wHMjWzwnUXv27BnWEJj97W9/87rRJNydjSPgCDgCjsACCFA3+stf/vLjjz8iy+9+9zvyJNv0yHOjBZS8R4QPHz5gEP/5z3/CIE+M9oDnfR0BR8ARcARuBIE4PWJK1AuePn1qNbffWBFyOhMQ8MRoAsjOwhFwBBwBR2B9BCgUUS6iaBREpVLw5s0bK7G9bmSF5HA6SWLES9b3798P5+oMHAFHwBFwBByBVRHgm6S//vWvIp1V9chzI4F06UaeGJEvjzicvzQKLpwjcH0Evv/++++++y7Mgx2Or+Lrq3T4DNxmdIgpF1E0kj4m6ZHnRoLnuo0kMaKEiG91l7quwlwyR+DXCBDb/vXzP7Y0v37ygI+Q2fXi2W1PkiZc/PJyCLjN7FJZ/OE2Aw3SI77h938rI8A5fDaXYiUkRhzEXllgl80RcAQEAbYx8Y5WFnLeIENisctAb9wtAm4zfapPFhrpUR+dMMq+bkSRg19kkqJx7gJOvMMXXnAn1WCvdpVdWvy5PsIbpMMnKsBZOwJ3g0DwhCzYfMbBEeEkEz/Jzof+T548yYf4nXtAwG3miJbzFyyUafsD/ZHEqjhWfpDwyCTnjMVDIe3KZRiyzBgK8uIi5n7TEXAElkKAF2gkOvHipc36xVnHcpIbxcdIQ3/So7iPt+8EAbeZ44ommsfrjjZLrI/sg75hyqiwJUqcwuKX4XfHVytoJztOyl2rSaiYgT9yBO4TARZpUtvH++FhkqwoBifvv/KGLZbc2yYIuM2YwBiIWMVN+9zoQnWjJGMjx0T4RfKPJP9FVHeXhuvHSTkCIxDAe8SnA4OH2dzVMIrkKXZH+KJFHNEIlJxmjIDbTIyGSTupxbL36CBrf96IFc6vVaLveKn/9F79589W2TwR45OncU9p4yyYIW4l8RrSYVcj8OW/m6xhR+J57p8nS96bMlOSti+++GLXlL2zI+AIzEQg+ZXewBq/3PInfZKPkBnbOHDmBJ2XOQJuM+aQQpAAShyPYz0xffdPZnfkU8eHJGldjs7mTqtbBjCCeM4xucNBn24Wxwcmx4wQ+DhNp+AIOALjEMgLvbiUXX4sPicR3JHyGm7cRJzyNATcZsZBzeGtOKZ3HDyyf6fWMtvN925MrIVOd5+vvvoq90QxlLQ5OEXi2c2ieyAOMZHEXWQ3mD7QEZiAQDHIhZ1rO3cKRcnCxwW1D/ee10LAbWa0vpKjz3tX04p/T42sZfRXrM+fPyfh0NMjOoAm1bnEYQ29hF3iIrk89wXf0Pk6cUfg6gjwG304iriAz4zwLWzwdv1AK0QSKHBBvHNJbvrlDSDgNjNBibwjirmwml69ehXf0dvn5EakzIpYuY9QOnc/Sv5MXZEOciaZSrGb4U0qauFgVqCJh6XEZUjfSTkCjoAhAmxmOCGQJEbQZyHv/WGV4sFKX/6GylqElNvMHEU8evQoeUPFJVlpK/fRda0ifb1ggzsojhpxM3krWURtmjwktokA6HLErJ2mI+AImCBQ3Mhxs494svy5xFX2kfJRyyLgNjNNNWxakmSjfW2ecN5ILxrhDugwDTsYFS01cVLUciaIlBwSR6modgJfZ+EIOAIdCCTfTASnwbLtdhfF0tHow5cdE/ch3Qi4zXRD1zcwKR2xSBsX1Anv1PLqSJyI4Fn21qLj4R3tlqp1jm8HI30Ir0KTrJFVtOu8gk7fnzoCjoAhAu/evSu6DnwFxfw+RsXcSHeYfYx81CkIuM3Mh50wSlIR8+VOyzHi5XKjlipOPM/jbVKxpGCT0+RU1473lPn4rTuoKkm/UCcq3Brnzx0BR+AEBPAGxZOIeBK+87AVyHMjWzzPouY2cwry1BeSSEpZt7irScTz3OgnQIpuLkGq5WRSMqT9ElXx+izujzq9aBQD4m1HYB0EiuevEa/F5yqzKO4MKSe3bHMVsv5oBQTcZs7SAsE0KR2xTjfX1OzcKP/J7ASvondI+phftjBNPgg0lAEl5S41SXUN2TkpR8AROILAy5cvk9ffgRrBb9DPbXjp6Ii+VhjrNnOiFqgyJOUPKhF5zE0knJ0b6Yuc5G7yYaMARwvTojdM0Oy7RElJ0QhFetGoD0wf5QgMRYDdXfL6W9htelvpubcxzvnslcT7dyDgNtMBmu2QvNbAatVLR2vlRi31G1vIhFpSc5P7ceObb76JL03aXjQygdGJOAJzEEg2oMKU+91HsIVIreG5UQ2ZS9x3mzldTaxNyrqxGJulI8+N/gfX5nHsGFbDdl40QpKWOpahDE7KEXAEWhCovRlhbK2Y1EJ2s09SV97s7x3WQcBtZhFd5BmqXjqamhutedjoXM3ldfi8+neuhM7dEXAEQIDvjPLVGpAZWjSChX4UwbWzLAJuM+uohj9ElvxGBlsO5Rjx1NxIX+FnHTYKytNlG6TgN2/e5DvCpPQ3iLWTdQQcgV0IsGnJV2ugMLRotEtI77wUAm4zS6kjj6213Q5iL5QbnXjY6Cz95YphA+qnsM9Sh/N1BGoIcNaw9iseOFyrk0a13AupqEDUZPP7ayLgNrOaXvJ3MvzWET/IWZTTc6OfYOFlXxGd5KbtmSSY5kcs88Q2kcEvHQFHYD4C+WEFkSF3uPJobyN3CEIBJy5tb1wCAbeZ1dTEHiYP4rXXavNyo5UPGykuSbTLq0rbik5eNOKtIu9EhaM3HAFHYAUEePddS01wC4N+02iFibsM3Qi4zXRDN3RgnrBSDy4WZeflRvqBnvUPG5m/8stL9OYshhqZE3cE7gQB5TiRYdEIMGsZ2J3gfEvTdJtZU5vFIJvHYoRfJTcqSjwN3CI0CXfbt12848zPFtiySOT3S0fAEehAQCkAQC3fhnawkCGeGwkUl264zSyrPn4fJ/laDVGLr9U8N3qAHedpSqJa0LR921VUhudGCex+6QicjoBSAGDBGr5nLxb2T5++C9CBgNtMB2jThuRxlkM1+ZnjSbnRyoeNimlKoifF1pOejZd5pYozYoZ+tlEM7+YIOAIKAl4AUMDxR0UE3GaKsKxzs/iSKo/Ik3KjZQ8b8ZmlLhsapWj09OlTQ9UWPxosKsyQqZNyBByBvQgomyLzLydavgjZK7/3n4+A28x8zHdxLIbaRXOjoqy7ZtvdueUoZUthaZcAuRoYfiIIu4T3zo7AnSDAxkk5AJRX5g/CovA6SNmHT0PAbWYa1N2MeD+Tf8nPziR5qb1E3eistODVq1ebezXOWpp/o+u5UbdZ+0BHYBoC+a9sxKzNcyPdF+XePBbG24sg4DaziCJ0MYopRxKXH378+FGncvwph430hY1TmP/XVUkSkUo/hU0H3rjZHgMqogGj9+/fH4faKTgCjoAJAviH/HsWocwLtR9++EEuTRoPHz5U6Exw1Ap3f9SCgNtMC0or9OFYS7634c7bt29FvBl1I/1Azym/bPThwweA0BMjBCORtE2MwD1JToMm9NxRtOUNR8ARmIOA/iY9d6wHpUrq+Qep+fBTEHCbOQX2DqbFgJuE5t920N07RM+NitWtvSz29ueYkV7BJjFCbKs/kxSLV0TjFBBiqRrb8feGmJdJ4khUkJMW7NRHYN44u8W7xeCbv+ddfO7zxdPjnPmC1d1R0ZXPx8Q56gi4zej4rPOUKEOskbgjgnFcTFzrPeZGz5490404JEaDXvMVc6OVfR8hGbgQO3ffAEWQYA/d8R0fVghZUvW8egcakOWk1yAVyEq4RKMGVIAI8E0yVB0KZKCDVTas81rhKSX33G/GgpnXjYpuQTiy0KTtjTURcJtZUy81qfBm+RpnGUpu9IDX2EP/5QE1kZUOQwVIiG/+ji1uaJxINQ+YCLnIJdISgBN9FS8BjS9XyXJaJAfeRrKk9iRPLTRvsk8LUCA/FCLUKoE5aPkmoU4mpXsJvGrS//ilviKocx9n4RSGIuA2MxRec+LFn1pgGQqj4bmRfm4fbyuijG4QuXXzJerj9RoDfJ+0RTRGuNo+8WQUCXXRWSMq9/kn8TJOlUhlNtPK3CIZ9TPJn/4TU5M2e/ShSpFZL9VQgBJkpIFhjxC+WB0ZmoqNmEUHzaJ5C9qopoOmPkSIFxsjOOry+NO9CLjN7EXs3P74sXytxQnJ8Nyo6F5FJp7OAYhgT1wXvsXGhM1ZEY1pIDRCTQIXr3PahF5qSMlwIC3mmrwpS3qGS/KbOPuBLB4fIklnumG1CeXROWsiw+mX8fRzoACNhDKxYXPrLebxMEWJp+MzVICi04zR3twA7BWvVk4Wpvnq28vC+w9FwG1mKLwjiLOKZX3FDVndD0ZwjWnGUTaWILTxv3HnQW0MVxeDSDPH++QhDRyW2hTmUVmv2RRPbuXpEUTi3JR0UCfL0yQ2r5ZBDrJVyMYqoF0Eqgi7rQ0XbRVzvfncKMY/d1l4EnPVJ6aeM823EOYyOMEjCLjNHEHvrLH5QuOOBK+xuVEtNROZJEcbhA4+BVcu7PIGnm5mapILwB1St0HT30WWGBynL7QbPXLRsyeajQtm9FcEQwxKIEWgbGO/IsOJj+K5K5YJSjlEZDNWkisrlzBgxWVNOvo+akSOHq+OXK3cWRMol0oQcJsRKC7UiOOdrDvxumNXXTFqihAjdmCiGOK6nssjBh2Km3IhYtsgtMvc48YKIT9JjEBm19zzGgNmJxSwNpmvZOXyNG4kYsio0NgrVUz5Eu24Mr/5jiwBJ1xa2ZKycnUNXgJnRchYBUWE9cxeoaw80iPrzRfqFGQu8cht5hJqyoUs1k1kuY3NjfT90IgdGPPHUnW+eCKidWNRJAe0+w5BpehtuwkaDiTtENk6vH8xlIYgGlcgNpObYiIvgsX5luHcFyFFXigxsmVpCCxxYzOjapyssoLmL5xGmU26xXW7GFhpJwXR40zjBSJc4oaVTo+L6hSKCLjNFGFZ/2a8aZcVJ9X3sbmR+HphHDc6YnANbvwLkZjQq3PE45+46y1qAkBqk5p2PxaMdgffon8PRibpzmZmE4sR20nc7pDtKkMkHQG3lnJmDIu0ZdNzcNa1dSSO4yD9ZYczQQEzbwCLueTFfUXMms2eOVMnaIiA24whmDNJ1SJOkGHgbz/GP+MbL3Vpk6ZsViOlc61BFCkGZumPOyNgEHj4N+FX8oRv3ii+UyuW9fKx4+7ws35iIiSXX3zxRQev4o80UmB48eKFaGdT19iDzlrSLL3bFZ+iBcEHHDYNNfwYYz7Too3l3fQ7yso93Vx1yQ8+jX+ivUiKKFhDvti/5abovdb5hs2+NuUL3XebuZCyElFr3ow1zi9ADsyNNt20RM1EYqtLkiEm//z5cyuCB+mQxh2kYD6cvytHPhTI4oJfv37dzYIcNJ+g7Inhov8xkE0Xg2A3HCQkPcVo//+HWevKIO+sPzz6RFm5NW9ylOUa45WJBwFxWZMRIBvTF84ayN2vFG4zt6f7EMgG/q3ZTaMZjSkbMt4E89et//znP1PA4DfdR3PU6RdzQb0eqxM8/pTcJURZMpvN/avOTk9cJPbXiLQE+8lhqSaq+X22KbJYJJvUuUh/vVvfU4X4raogAKVMvA/J46NuG/Dj+JxOwW3mdBV0C1ALviFSn1Y3Imthi9w9q+JAzJSMj/8mWQiX/CPqkAHAlDi9zlaspp7iBG1vUqqRlAV1HMRE8RGbRSPmhWr02QFUx19t02ku8lS00AJUkLmGtkkorRFHBQeNZBHAa2LUJl7rP+G+iUInyHm3LNxmrqv6DW826OgTuYgOGR0GsYYsRQiCvRJu8ThDBcinVltCxMW885w78jaNmHeco6Ju5t5CX08TJ+urRWCTPvFKaQQqHpLAjk4PSjWU+EHZhg5vqVwmaE+4RKqhs3biRxBwmzmC3gpji0uY9ADZRr1Tq6UCQRSyluLp3aKgHTfJB7/88ksMt1aaQjzeAfGijQM3HfQNh+gJgSGjhBRFIzn7LHWLpE/7JdRqndF1ywEahtdeJ0GB931DDaYm/IT7ogUMshEoGZKLVzP4vGftjrJyb7uGoUw8YIV9mntzZf8GU5zDxta2pkW/PwUBt5kpMA9kosTfc3KjOU6Wj33evn2rBBKcHQGJr3IGYv8L6doOQ9HNL0OH/F8SEQQ4/q6qNjtEb4/WT548wdfEgBA5KIRAnEdDUFiAqNgnlc5GcWonw4DrOFCKu5+zbBtBMO+mFMwCL/PpK98DDuJoDtqdE3SbuboBxOFG5hLC2ajzRoqHRQJzLyOzyhsh8Mv7o6QDKCAMicLx/CChnFwGuJObJ152hGRFWkXdu3RN4eS///2vfLPWWEdRBFv8Ed8HyMd9jUkkQ2q21EhBx6SmSpzIbdcw9DhH3mleuaxBLQoyUahQ84Y5Am4z5pCuQHBgbrTafoi8h9nW3hwRnELmNDo9WkHrQYY4JNeyxl3SKj5iV24UmBKDbzsMC7ZSASIKbv6mURglQ4SINNorTzIkaSgrt0OPCfHFL/VMZcT0dY7AdbwKuDjmVxdP16DbzKX1O+Sdmm4xI3ZgmzrgJw15faZ0I0Uw/1U3hZ08Ag1pT2tIfG0PybpsNY3ffLFBh2XzqeDW6EY5HicFv4Q4UB8vbIg8CXEuGyXMB17izuaL9RHTV9AGNC8aLW45bjOLK6hFPCX+npAbjfAyLSjICZtaZ5zRuKPZtcrK8XhWm45yX5yyiS7uudiggLz5SF4d0rNREZLU5sSPF42gKYaR02+UMB94iTu15SnCm09fWTWBqedGAv6aDbeZNfWyS6paxYTleUe5EYdXdAcnL9d2gdvYWY6VNPYf2i0YBCmzif+924B6UEfgH04Coo7GFFnJ74eq8ubrf7UjXKLiRgVJ/82GsmrCWBOFborhHboRcJvphm79gcRr+9xocz+kJyhDUds8W8O+/JQ3a0NnnRPn8z2+Rv7hhx9MjvUoXv5EXeezXu0OB4w4eI4i3r9/3yIbdabaVpU4elyVysq9eT3WgA16GTF9pQQIUxTaeP6sxXK8zwgE3GZGoLoOTfvcSImUTJu9svkOrB3Nlq1Y7ch2O5d761nT+M0XGyYr+qyiEdMckRxMRk9np5d1zafPu/vaqglytngqfUb+dDQCbjOjET6X/uzcyNzL7IKPrdimAPgs5ZcMd7G7h873XGyYrN9apYH9hsknlkq03lw1k6EwZ6fMHV61QwndYujsrBTaLZ4PbEFAV6LbTAuGK/e5r9wITbSYbC0IrazIs2RTHMTNB9SZmJOD1s43WNUYaqr0+l+L09hlDLqHsVLoLpG8sy0CbjO2eM6nZpwbKVWEMLfT4yV7sk2Udc+1OfyuOtQCKiCcrutbUsToF2rKyr15PTJ3xVTwGMfPciX0dQ9j8slhwtEvbRFwm7HFc0FqxrmREimZPF7mxMNGAf0WR68fsltQiyeKVNO4FxtslVKLpuBs8guBNT0yi5YlYzvZydT0gyPmBQAlDWXisDvdSU7G/4rs3GauqLVdMk/Nja7iZHW734XvbXdWvPxVdH0JBcW/Y54IbPX+5Z5zowTS5NLckmu/3hn4etEowf+Kl24zV9RaIrPnRgkg/7v049hlXH591wPqr/EYdVUrGsFv82cpGmWqqfIe6n+1g1wBOhBoxLCxm6JNKutWyW6jMN6tDwG3mT7cLjTKMjdSqggBEfNsugPoxpqQbvodfG9ySC2gMtkVdH0zmNeiKWHb5P2LsnLvQY/6YrfNjYBaYUfRyH/W6BLLVlEi8rvNXEKJupCWuZESKRFihcNGiNF4lsj8L8DXTi2M+ysluuJNntY0jmswP75qIvAVifBjpLWE3qrGUNMjcN1DbqRbha0rUM7UI4a/UNN1cZWnbjNX0VTNtRKv5+VGizjZGhajdUlqWGTRmKsVx557886LDdPArxWNEMBqTXluVNNmbdnW+m/eV7TJ61EvGm0CuH4Ht5n1dSQS1uIvK/HucqMaFgIWjVqNJ+7jbQ+oc2ygFk1xwSZfqDGLmiq9/mfrCt68eaPszfwX+ecsqNFc3GZGIzyHvllupFQRwkys9rgHcamFgZisrXHHlG+prSC5iK5vAG2+CaidbLACWVm5VixuQBEmU1C+UKNo5K+hTUC+MSJuM2cp1Cw3UiIlc2OPa3Jo9CBMfAvdQmFESBhBs2Uu4/rUNO7FBkPMayDDwsqiJrAwBGQyKSuQEZs0twY17lE/hzR51s7uCAJuM0fQW2Fs0OCk3MjQXI5gV3s9kdC0OuKakC1e1txlsfM6N73YMEcXinlYrakJLOZg1c1lTp1YyX7887Ru3Z010G3mLORt+Srez3OjFOpBJyJtv+pMhZ5+rZiUVcyePqcVGdZwNizE1ljcT/0PMEfrns9Ray9HwNk/TxuNvzl9txlzSNchGIL1b00EUqoIgf4K8VI/CCk4WP2YnhAMjRs7TFALqEzWStfBqNif3e3HOwRUP2yUrKPJl1blAYpGtVPYHMGeYOHYEp+hyLIltDO1XZ+asx4ZLrNgmd9P9rzL6i5tM/xiiBgJE+HfjUWuFlWG3OjBR4t/SrkYUViHFkyO0vjfhFVsWPBH2dTHF7caQznWZTn6pDgXoAXko6R/Hi+bbFJVE4JXJCJOKrdZAqrJjJSViwpMWKxPROJ9jjMqMJG/5nxGL3+mhoqJcPnUwh3OD+hzhALGVpMfytCnjwlKFyLClGuQ6ni2z7GG+QibCVouenXYWc0IlxImxX9XcC/Mq6hETBo1PWhXldJTP6DDU2XsnEdooohCctPKCIqTwsgSdlyOMPQid8Obyu8gWOlaLOqecyOWaG4w4Y6VoQrOOSNKVoY2szipfPqGOCvOZyjI5DTFaJdPFi/Eos51hJmFYJYPie/AxcogcxmWvRMjELdNoJhpMxzD3bST4344fyED33OVi6ZixUk7aNAmN9KRDVnYiSiQFOsSBlCs4nptprlxwBfXU+u/7H0lZlvpWvS1wvbiLEUQ22S5Jg2rmCo4J/SvaJZH1FTct4CJSZyrpRdWxb984iQ6ca0IATjSxFykwENYSqaMJSTpURyeocDSFqujAYXEoZ0e6nIcht5JAJQVdC2bibXMjLgMRsIsEudwJD2CmuAjjdEBd1P78dxFKhrBzg1yI1ZUTDdvJ0tuU2LzDi1HHbEDcRzmAgSCtVA3iN04skqxwUTXOFmxotFKGYfScco1gwGc48ShoKzcI37QRLbJRJIwL+Z3PM7VlEjuMmiOqFWiGg1lu8IjmSkNOsv6jcMG/rO4DAkhsWtleAgqg+a1GtkbsJlYy7mdxMoNdtKdzRexOt3J1NZmsDQDJ5sssHixhfV2rk3HgTaRLb6csOkp5s7IcIpDQRgsg38sj6LjU7QmnjcGMLSVUe2PZEN2+saiXeYRPQWHBGeroo6ycrGKETNalmYNioNugZVVWyyShdhiEkc77GfTtyQ2hrTIHBOpWQL386nl8dV2dktRu7rNxFouWmMesNB4nwpyU8Gn1Uyrj0XHqGLGxooIpAxyI6WKwPzPDW+ovKiVJNjMSWDxUwnfcHl8b7rLLFjSCSZctpspkBZnwU2xql3yJJ1jlCYjk0hy+mUStwR2E5yZnbJyN2Pq6eDYClCzajYPRxjlO++gxEE5RDyLRp+Wbx2xLvEPyF+cfh41w7ysLLPIdLWbMdqyNmlcwmYQXrRcc/5FLXf45BpQpzuZooOVhWOQGwnEsX1Ie5AXaFknbIDil+4iUtIYV9zOhUxYh8uZEBUz5SBG4xYZaYuz4KZJHiwSWlVHYi3gBSQhwG5pN846JjKtLVAkgFtFoNrKHYG8gLasCopoHIlztZBgskwET2kQaWQK4t/lqdJIrEsuFceIhUi3uGFlmYm0bjPmNiNpgUK56Oo7VkSRzlAnk9hP7VLWS2zDMsGjuVFt/QszOtQkG3q/PTGi51BJYuJikYIPjdrmLB5o0q7tYoMwiiuMuSvpplhV3H9XO96p1HYzuwhKZyJHTXK8w0wbEJE2G+AZ24m0TSKQsnJ3RdbNWUiHxVWAGQjC0jiyNouLnZAwyNjEvGnsYiGTTRq1CgF6THrKpbnluM2ArbnN4FqDykgOQFhWaNIo7s06nHxxZZmbSiL85iVrROw2bojZH82NiimhcAL6TRFHdGDa4ilEmLyx14kcF7WYnZiEuk3Z4rQjhyLc2SSiuEUodCybhKNozRYT7AH/Ups19+GbSLLC5dDcqBi5A0S2WWlAcn0VSMCI7aTbDmuOcdBeMWa3l0U8X2krK0LxJLaW4zYT1LFXoZu+S5yh7rGlm1gFjQ4VF8szHXQ257WrQ82MsbpA52huVEwJBUqe7hLXpDOWJCFWJMkb9BEUTPi2EMnf7iPYnAyyuAlIYNmcgk5EX2mbxONUwNYd6GIHEI5UCDan1tehtnq7A7aIEYfSxAa4VLaSQmFvY30V4A1yKAgPe2dKfwCcGQ+QXNjtXYPFWYMDFlKbeG2DpKRTNVL6fbcZFGGeQ0BQ7FyJgHhg6RY39joHKzq6qXQ8LfrA2IaP5kayJmP4pK0ssI7JtAwh+dBFCrKRtClm0cKor0/NrUwQprgJEE3R2AwDNeGFyF6/HGMY5wFH6MQ0QxtsRUK9sXfZ57zM79QEPsKo5q0Cr00z6GB9FRUUd3oda7NYk7O16lgLEu1wfXuljdddbGz6WsizFvOtptsM6hhhM2LkKDG2oqSdqxh54tQh6V+7LKYgI5xMTYDa/eI7nBiTQ7mR7mSBkg41yczvs5aKs40XfBQyNjYAABJhSURBVGiPMLj26WAWuUh4qHYKfT1zpsmd2CyKLMTjM4Ui1JsUimS5iZ1IRtux/Gpkw32JHMl888tu+XUBjjwVR5ZIq4cuhSPLpGiBQn8ECFdRQTFR2Ls2cS8CpjRGoCpaZskERqxKudnY6A5dTDOsWcyJ9t6cbFM8t5kRNhNnnIph000cstgwDZSyqbikQ9GDjZhawnfzUsJZbYKHcqNigBROgLspn1UHdFbUpQgTGvRRDMJKGJ0OZpFIxSXORR91/GnONLmjh9vYVYEhnZPhXPalNaxDce4oSBejAwewzUUt3plpsY0TiWGPZe5wUnCMoY6pxe0+yvp0LqSC3GPuSjiK+hoaCeKV2LEXXTZ0uc3oa6rvqdin7uukW+wZGIID2cuXUTGR0B7hZPYKlkvFnTj69OdGwFSctrDEy+wVt6M/KOv7YJEHD9Wh2g6R9CFFs5uAleBQbOhvP+O6joSKoleNbUvHITyFsiRGCDYic213soMEaMFB6VM07w6DwfhjqItmwM29GlQkl0cXUgEWmCAD/jIRvREvEyEyNDFCHhG4Xc54FkUfvkLocpuJ1WTVFlR1s8x3CNizPqQoIStCFkLcGOFkigLUbsqqiaVKVlBnbtTiZyWI1uQ7ch/QoV8MG/FsQ5uQMCLo9skPdLmEeKg+au2jiqlMkIQFo9CJPT6AS36JfeeOddf6QSkxhUEeuZiM5ipogUJBadyj4jJG2l0mjbJaEqPEO1hN6loqyFdKy49gxctErGvXcuhGG3hZwgiwlwJDRNS4cXroYiJuM3u12dIf7802GGsRN56PQvuxMUh7l8MJZLvf2OZS2d4pCpZkLK25EasIaPARwJr7DoEvbthmJCgMAZgS7qYxJUIYerLGbGE9Tq0YpTpc2y5Jip/IoUqdL08lfaGRdC76r8YlhCGJtUB5nJqKyaiwThoAsgvVOZ2x+UROLgFNcXCxYMkHCriAnFq4MyiWX0sFSAu2MUS4ER1qrDcZwvBxJh0r90i7GCGY7BGaVmPdZqyQ3Eun6B/6rKKYKgxyMrumWRQs2QIVcqNiPS32FJdoM4tlfVPRJXFzl3Y7OscGgStPTCEnmKQvSWIU+ucLaZMyemGliRXRv0g5l6f7TjG3EAHiRse7qm6pdg0s5tPAqENHnhov56CaovkFEMYtmWupAFTBKjaMmkMnhOdLAL007hB22YB559ghyGRrMzXnvknQbWYTohEdYucsVtEXnpJFNNrJtKORC8adZHiaGxEvBY4rNpghrkoPGAkE8y+LRUv81GhJ8ONJiOWSBAg/jkjCnUtuxisEVBVIi7GWkIwtwTGQhT6XqAZSsV0xa+kjApg3YBFPJxYgtOOn5tytCNZCBfdjqJls0GCu66DlYkQMOMRmYCV2oHM5FZAmJrYKnjHOgJzbMzDOMWkT7SQTDDYwLj/eK7PbzF7EjvfHqoMZJP/t8AyEjIRIuOwgdXxeMYWiYPmWIM2N4lJBcWJr3sRt4afQawzByu04GAdI8VMTBMbdANQuJZLlMEqXDeTzGelc6E+k0ckaPmVBJrmCiMd9nsqlIVNzUiC2F2fmhWmxrkWYYkSkG5Slz4jG5VSAD92FNp0v5IKKEQIzQE0jtN9H022mD7fuUcUNGCGgg2BxzzzaybTIWRQs3xI8SGhhi7vcgUSUmQ1UxT9iPJO8kDOKoS7moHiruM+4NqAV10CiRCxhV/qCebUYD7lIbojjJhtThm9cNaEtksjc4/5rtpG5lufJLEIjZEVxaluLiPTHJCbM91oqADqWai2bFLRxR2JIEzA0YVGMEKxfE+K2RNxmbPFUqBVNvc+2Y08rK2WOk1EmyKNcMGYdO8kwPM2NdKL+1AoBclAxF2mQ7VnRb6GDNWD0GCuePV4SxF1u7sqKYnZEX8IJNOM8iTZ3uD8t/4tFammLFlo6r9AHEyK85epDlUCNLRU1WIyIYe59HtAQimVVEFYKLjUxae6AJ4owBGEaqTxCgD/mNE0AE0ZuMyYwBiJ4DMEzbuR5QwvTOKYItdOdDHMRYaRRNHvPjVq0PKRPvvXnzhBOTrQBAVknDX0v3KUYEcPcT4/xd6KCRaxnzdC1Fxy3mb2IKf1JEQRPaeAxlCG1R7X69OlOppj/FbeRvxEIvDEZgfzcD/b0/fffTxbD2YGAwF4MGLcEEa9Ti9MhL3/06FHx0Zyb96OCOXjqXL799tviBpqKoz5wqaduM7bqKDqHPpMokqLseq6TAa48N0KqJ0+e5Eh6bpRjMukO+XgeiXPNTZLmvtmwmwkA5MW8WwLm3bt3xYjIHItbxplzvxMVzIRU4bVs6FJkzh+5zeSYdN8h0RQ8YyKGuVEfqViY4+08wtZcn+dGx9HupPDJJ5/kLziU4yCdbHxYAwK1jKFh6JW68LK/Jm5uirWeg+7fiQoGobeXbDE3WiF07ZqI28wuuPTORZNg9/748WN9YPFpkdrpBvbmzZvcZjw3Kmrw5JucTU4kIHOn3J3c9MvRCMjb8dNX77iZfvjwId8zBXZ4h9Nr3feggnHK3UvZMHS9evXq5cuX8nprryRH+rvNHEEvGStgxvf7/OGyb2xzB6i4Pq8bxZYwu01Ayo3PS0ez1fDz3yYLTG/4nZpiV7Wd00xFSLS+YRXMxFPhZRi62IhzbpI93ikm5DajaHnvo2Ju1LcYRS+xDKcfNiJ9L+ZGsZBx23OjGI0T2nnpCP2xxT9BlDtmKX6hzxcYIscCfvHixR//+MeHP//7/PPPOSRkQr+WG5Gdf/rppyYsjhBZRwVHZnGJscXQxduTjtqhBJv41w2mgeA2MxrqPn9YNLC8CjBa+IR+fqJgw/XVvsHz+9MQyI3m9B+BmDb3FRiJh8W/nytPniiH5X38h69yvyCOA0d27qzhvo4KToeiQwA0KMfFcCaAqRORzmIDNLipj8qfxkc3SJLyDkPvuM3Ywhsbg7T7nEP+jREETw9qefquz85/38jWwHqooSGxxdA4PUj3TOOyYyQj4b3AiZPIf9Mhtgp9GW+KnfuFQPzcKYvYi6hA5LlQI896iUx6elQMXahg76xFa6f4K+G+iA3vRW+1/kWrIP3dK6fkrLH7os1R2r2kDPvny4RdhE7f36klGjzhkjcaSekIM/rmm29OEOUuWcp7geJ+eg4kqLv2zisIIEJ2yMNRWSwqH4g31JnmQwbdkdmdqIJBUxtKlvet+UEf4pmi1tpho71vT3jvL1xyGYbOOhB3m7EFuWgAfEy9l0uehUCB7Lnjje1e1kr/XCrJrauj9NTJn85BIC8dbWa1cwS7eS6yyyFROHGyRccUL9pueyBSFneEECe6nDhlYb2ICkSeCzVq5UDFWmrlyb2FSclikaGjunAQZLeZgwDmw0WhsdvZq9k8kAVq59b2cqmUBSLIeN0otoTT2nnpCHV66WiCPmTvW3QNEwSABeevxdfXONaiYK2/3CcW4uDkUhrMt/hrsNJhWmMFFUybrCEjzKZYDoRFzVoo9uQb6A6R+DxNyjYQ7KgudDCNh7jNxGiYtEkXcjqbfikegnXVKohF4vHYoe28RJTfKQggWZI3zkUgd3Mtue25Ml+de5w04AXOmk5LuKJPh3gSwJKVf8pevyj/Iiooyrb4zXw3LFquWUutaMTA9iIiK0UqkRCcj5LbzAjM8wCEVZCDtvNSit8Qb6dj2zNfJo1FrAe2cji1IwjkySx6PULQx+oICODnpqEihsS2pEEoIh7oc8mfMkRiWEyQmycmgomcMvdzVZBIdYnL3OkHLdeQjPvn+/vGLCdOjBpjjDmYbjPmkAaCWE7sKGjXbCkRAFeTW5SQYieW9J95mUyq3Zd6bjRTTRu8sLCkGN5omht0/XEJgXifdG4OKr5evEnS2LV7k7nWtnHtFQIhNaixjgoGTXA02Tz3xWMU0+g8p+mIGfImC/s8KzFymxlnVBhJ4nm43PSNaKTmagK1s0wFoOL9QBCm3Zd6bjTO0noo57pcJ5L1zGfhMXLA6PQEVM+N+jwLo4IvSP5be9tyiqLWUcEp0z/ONH5Hxraq5iu4L1mUmBMpVBLSUEcxr0JO/FKcSwmR41PYS8FtZi9iu/rn7/exHHKmGhFSDTGtxJzE85zocxKRdrl6z41qSj/tfuzvMC9cXs1hnSbi9RkTLWTpKit/zkRzfxRkw+m073JiUS+RGC2lghi9C7WT/IZIgMHIRp+ngKzkNMnw4G2wRioBAQSWBpcxhW6bNEHVbcYERp1I0R3hUsSuGE6bOBW/5QgdxKnGDTEnna/5U9ZCLAamu0sSz43MNXKUIA4rtjm0S13hKFEfHyEAwqyTsGxWwJYVK2sY1ROK2ByzsJEzkrq1WUyMmC8ur5XE+H6rqWD8jEdxAEkppYgVFRtFU2d4shkrjg03scxd0cV2zm4ztngq1MiJk4qLYhW4LHJWqCW5SBjCU4XRuEextQRJEG8XO8+NdsE1qTNZeWKLp9c2Js18ChvZB7NuWUJTeG4wsRKplhitZj9W892A9W4e4zFQvWT8sffgJo/0nIanZEjF4ZAKFE43IbeZyeasGFUwMPKneMdVzNGxvcliB3aJMBjPXjEeMiBeSN5eBAF+y5h9ngiDFb5//14uvdGNwLNnz6RojLt//PhxNynDgfyWlbh+VvXbt2/3EufXbhjIjJKBkGVXN/8XaBIx4ss1VRBLeN02hkSiw78wBbS/6w8J86vZmJAMZ/OA51lhjbjNnGiTWAUmEfsW7ArDSLzK73//e7aaiZw426dPnyY3R1/ye/FxbkRyj/yJtNsy7E2mvP80BCRYBi0WS+LThLkNRpIVAeneEutoBOJXG/gdFnM7R2yjuOlf0GZWVkE74N5zJgJuMzPR7uMVZ05x2rHLj/WxTkblb9MogCV9Wi4ftHTyPqcggI7Zt8V21qfjU4RfkGnsYc+q9OqwxNkwuQ6Zje5ZsBAyvMRIgsFASh+rSzLo6foqGDRxJ9uNgNtMN3QzB8ZbO4lZeKGZMgResRdFku49sOdG83W3gyPJeFwPoE043DHeu/6CQPyFC+XWX24v93+SNvEsoUENCb/DCiczDv+IFqRNiQuQUaRKdFtuYh8/XkUFC0J3tyK5zVxC9USlOE6JL8JTTZYfxyjcaRzZA3tuNFl3u9kR52Jln5KJ7xZ6vQHkFgFGUo3F80viQbEUFJtBsU3Ot2ZWFMzhQipYz37vVCK3mTmKx2/gdtiK97GLa3vimnBifdS6R9nGSs+NuhUxb2BieUdy4XlCr8eJ6gvQLZ4YCWwoPT5OKB4nb5AuE0IWfIMmc5HGtVQgYnvjRATcZoaCj+uISz59W8fiXm5y0Sh5x9I3kRhq/04tjzUr3uEPXxPXRTLMbv7hf+HujWkI8Ket2Qyx7PlHVid8Wfl4NLKiXV8hyXBvOAKOgCPw4sULqcwJGniVf//733K52Ug+qQ799xLZ5KJ3wE/CEScZuuEecZu7P0z7NQ/PjX6Nx8JXnh4trBwXzRFwBByBKyEQ/25IIjflk+RO7ZKfDgkVmrgD2zbSlEePHsU3x7VHJEZI+5txEjtlWwQoFMUv1ygj8bMTtiycmiPgCDgCjsA9IBBHk+75hlMKyXBqUdMSI1gjg23FKEzHc6NErUtfJukRVURPj5ZWmAvnCDgCjsCSCCQnl0XG4uEheRo3Xr16lRPhfNjM8x78KKh8zGjyKk0m6LmRQHGNBmaHKVC0RFwOoHh6dA21uZSOgCPgCKyEAF9vFMWhDFO8n9zkt6dJg5KbjP3yyy+Tm+Mu419LD1/pHjxjFIvq541iNC7TplxEViSHc7HymTXMy8DkgjoCjoAj4AiUECj+iQ9KLy1/nCoJQIE8idHr169LrIbciw+Sj2DtdaMhahtNlL9wRD6EHY9m5PQdAUfAEXAEbg8BdtfJpKgD5e/Ikj5c8lVQfv6aH12cmRjFUnFwagRrrxvFIF+vzbcGvB72otH1NOcSOwKOgCNwHgLxh89kRSQ3my+k+CKMbsln/xzwIDt58uTJ/KkMDX+eG81XqHN0BBwBR8ARcARORuCzzz6TQhEZz/PnzxWByKVIjJJTShSfSIxucnPuuZFiDP7IEXAEHAFHwBG4TQSSXwbiFQQnmvnHK7NQQ6IDn8fz9Q//kqyIzqRTp5SL5ijDc6M5ODsXR8ARcAQcAUdgLQSKr8l0EakVcfZ55of6ujyDnnpuNAhYJ+sIOAKOgCPgCFwAAX7emiJQXhyKRSclClWlm3yDFs80tD03yjHxO46AI+AIOAKOwN0hQJLESzT+ycx5v8Zp6zv8u43/B4K+TsbNRRZZAAAAAElFTkSuQmCC"/>
  <p:tag name="POWERPOINTLATEX_PIXELSPEREMHEIGHT#4228782C792C5C74686574615F782C5C74686574615F7929" val="133.3333"/>
  <p:tag name="POWERPOINTLATEX_BASELINEOFFSET#4228782C792C5C74686574615F782C5C74686574615F7929" val="39"/>
  <p:tag name="POWERPOINTLATEX_CACHECONTENT#4228302C302C302C3029" val="iVBORw0KGgoAAAANSUhEUgAAAoEAAACGCAIAAAAtq8d+AAAfr0lEQVR4Ae2dPZodtRKGGe4NyAwrGDsjM87IBmdkxiswswLbKzCsALMCezIymIwMvALjFRivAJyR+X5c3SsL/VSrpdJfn2+eB9NHLamqXumoVJK6z9m7d+8+4N+aBK6vr58+fXrz5s1nz56taQG1JgESIIGpCbx69erRo0cYZjHY3rhxQ13XM/pgdaZ9Kvz222+/+eYbI+vXX3+9uLjoI5dSSIAESOB0CNy9excDLOz97LPPnj9/fvv2bV3b6YN1eXaq7fLyEr3BCPv6668ZB3fiTjEkQAInRgBx8BdffPHnn3/C7o8//hj+WNcN0wcv1qHevn2LDvHbb78ZvemAF2s/qksCJLAaAdcNQ3fEPw8ePNAy4kOtilhPBwJ0wB0gUwQJkAAJuAQQ+CL8RRBsEhH5XF1duRlqrhkH19DrWtZzwNicePnyZVcNKIwESIAETpUAzsB+9dVX1nqtaJhxsEU69UXogM0xgamVpnIkQAIkcBQC9+7ds6dwYJNWNPwve7b2KKAOaIfngLEkgv3gFqfkD8iOJpEACZCAEgGsPp6dndn456effrp16xYSa6pnHFxDr0fZ0AGjB9AB90BPGSRAAiTwTwJPnjxBBGzT6qNh/f1g+Aw80fz7779bLee5wIliKINpCx641j1f3s5G9zEkSNHahGinMGsmARIggQMTiMZFxQ5F3we7746YvBngkvGHbfZifK0NfPz4MV7OYqVgzsVHgS0NXpAACZDAEALe00pmf/D8/LxAGX0fbN8qUqDNqCIIixG7w8NNtcaL4+/uogfCd65Cj+ohlEsCJEACLgGt8VnfBy8UB7tAcY25DDwx/mbwxN48C+rhHNY88fqbN2/c7Qagm0c3r1kP9pHkhzQosQ/BDqEzk79//z6OZVkyZeuU+j4YCsF/mDd7WeUwXpshG5EcfIl312ZzLxCbYpXY7N266WXXRi7+3RQNudhzHfv6ZW+/ASbj+DrOApTZrlIKKqG3GYxowWidQIf2Msv7Zcsy0WpPPJHkh3QAYh+CHUIXIg9VMei5PqXkvA5+s6H/n/ukc7SlMZTDsBaKgREqjwp1ExENt5CeWSeku8pA4cyCLbKBGNyqq0/ONbomdrIbNWILMyesk+SHNAqxD8EOoSuSd+NgDIxYEUS0uQvgB7tya2XefCgZhmnJitYD9wBYsi+B4xniQhBreoohJWpF60R8JeBKPWXsRxPyghL+bKJ3Acho6yEYW8NpWj/JN8WbqpzYU2Rapy9N3hsA8XEXrhl9MAbuXTaUZcaC6qYbbheOp3SGu/LcHvYYUpnbpcPre2oY54pExOjROQF4YmYDYp4bxkdwxq122h6pZpIf0prEPgQ7hB6AvNlmdce9XcPdGB8sr0Xjbp8OkeOGuyljTPZWoeG9+geRng6mb0ETzFVz2gVfqqgnxvSwvy05Cs+Th+SHtAWxD8EOoYch763sYrTMX5Ee44Ohojtr8K53TSIqe4+3mu9pYj520wfey1MATVtp4K7i8JFR94lYfK/7BDTPFnxEu2Pes0ulE8lM8kMamtiHYIfQg5GHOZ5Ty1+RHuCDMQqHo7Ob0nmY9lbzXU3sdf6kpqZPe/4PjYqmralwV1lgj64/Z4a/oSxU6PVL8ERKcYWhiGOkkPyQdiT2Idgh9JDkvVAYY13mqaYBPjgaIVlvhzG6c89Ah7DSUxcdNmVDLD2D4HAeZ1BU+kuwDd0wakbE37mVpxVH8kOahtiHYIfQo5IP7UJIg8RNzgN88CSbwS4aLwCNeuKmoXDYfnBdOe3nWlF8DUFRAtitKa7TFoyu9sM6uGeb52QvSH5I0xP7EOwQemzyYSicE0cN8MHRwMi6vW6br24vDGNQq4+9aKpYWeO5JtRcI8q3ZtqL/P2MTdGhdZACr48v5GbZY2cg+SHtS+xDsEPoscljQPO8Gz5ujnK9ffDmwu+Q8GhTK+MzGnXcsOUgbrPltJSJxqlQQDfuj+40q8TZWhz610Py/ZlDIrEPwX4i5MOT3puhcG8fLEecmDWM6h/wOpt/jXQLw0TMFhvJ8qqNun9wUFcA+8pRvCe7MUzyXlfs85HY+3AOpZwIeYQu3kC3GQr39sETbgab7uKtIXgczccWDiPaNbstBoSzNmOpbhBsCEdDYaxIh1/XU0gh+SGtTOxDsEPo6ZAPfZwcCvf2wbKra7rnKne+nCeUWvjgMAju5pbCKZtxwIo7wS7z0FIjrvLotStilWuSH9JSxD4EO4SeFPlws0MOhbv64M1t127xX9gXR/ngcFLSzSdFz0fALzaaCaVaH/Fx2BzHTiH5Ie1L7EOwQ+ipkQ/X/IRBtasPnnYzGL3ExGTyv+pxcHSXFKvTHb4qqZkpCOBWIwXCrmmAd5t2NLJrV7UkvwuXVmZi1yK5t54TJB8uvAuRxoey19G9Cx8mVJgTiQrFV7wVTkowYbxx40YHW6LuH3LRV9r99G+qiVPKdODQX0TKWJJv2hbE3hSvUPkJkg99MCYi19fXUUr0wX9jefXqVZSOlxh9kYWXJ/8jhIbLs+F+fn6Fu3Kmvhi6NnoqpSrH5OzNmzde5qN+JPkhLUvsQ7BD6AmSRxgTjnUpDv18MFwOVlmFfpAKkoQiWrdCXxjWjDBFN0INg2DsDd+7dy8UrZ6CGVlqgSjsOorShcpDGopy56mK5Ie0BbEPwQ6hJ0s+3ALHWa1opNHPB8sL0XA/t2/fHtVRZN2MVupThPD4nLqIFM9QtM0puEmbp/hCqFxQqVjchAUFMwU49YYIlQsq1cudpAbBRoFMvfJC5YJK9XLnqUEwU4BTr79QuaBSvVxbQ3Qwj4qexQdHNbb2tL6IovGE6q4SY3oYrgroivD0dz8K9obntN2CldfCQgLi8swdgUodxhYn+SH8iX0Idgg9WfIIKbF06mGPLkfTB39wdXUVukOPHWjqrhJHG6OPD37x4oVg78XFhWe77kdhsiV8XXV1GFUbyQ8hT+xDsEPoiZMPx3NseoaRRicfPPNmcNQder029X4JL1v+x9DfYPFECBPza97MGYreLNInw7SKaZk/rYHTKqZCflrrplVMBTsqmdbAPopF441QdCcfLG+4DtwMxkxN1g09CUHwgwcPtPol6sFCdFhbtMHCbPUpwgG0DjoIIgTF6q2eoQbBQAGLluaCCEExLekD6xGsE5hoKSyIEBTTkj62HsFAAYuWzoIIQTEt6agnqsCkPjiqqyILoarwQa4wc06gHJYSUsJmQOZuEDbnHILmrW9hStRaxMD6SX4IfGIfgh1CT5w81jXDo2Fw/97p6Cni4G7ux+uL33///eaECEfM1bdIB/rgyZ3czF9ar/Ps/Ujye4mp5Cd2FYwFlZA8oEVdmzf+9/DBc24GYzKyucuLWYz6c6tRGt02g+U5R7THFHz9hCKyCFk9odr5b8mmyVhUrJNFyOqpKDCkEtkumYmKwrIIWT0VBUZVIpsmY1HRWRYhq6eiACqJ6uBFGj18sCfSM2/IZvDbt29xaE04HgwloRgmLOrnpLxJkKERLll4lLQ+pl7NoVV/ZT2Tq1dj3eSmTa5eMfnJ7ZpcvWLsKDi5aX3Uiw7sngsY74OjM4Wats8pi21geR4EB4ypQ4s3J0dnJN0gyFbnoGuaZ3L1amyf3LTJ1SsmP7ldk6tXjB0FJzetj3rwIOFTwoDjLtSfog++vLyUj1kZB9zovV1RHxydLtV8AVJl+/S8lPSc9PD5uZxS8+ch+SFtROxDsEMoyRvy0bHd9QLNfXB0+9PtFt1CQCN0rAN2pz8uhEb+3hVhruXl9zB//5T5NSxjMr9d82tYQH5+o+bXsAA7isxvVx8Nx/tg1+GHbdlzMxh7wJsOGLywT9DOI0bnhtFGClnVp2yGmB002RQRRVRv+9gaSH4If2Ifgh1CSd6Sj4547ijXPA6WfXC3IBinoCFLXoLGJvHLly/VD2HZxsBFlEZ0w8AtpXW9Oe/DlEhLVqqeTbybSqZqnjl90yiSb9F8xN6Cak6dJG8pRYd38LHTlJPwwXgvFSYj7tTDAjIXwATv+N1333np6h+jOkQnSuqiUeHmF6OF0L11LqHkIY06HvklLFpCSXb4vQRs/tSqqvUFbX0wXL3cw1rHwQh/7969KzyGhPgDTwm/fv1a/UUctg3ci+iB+G4+2La6q9Js10souRfaEkYtoeQu8ktYtISSu7Aj8xJGdVMyOsJbX9DWB0eXXm1zNt0MhvfF7q8JcK1E7wLvwAKIJ0+eeOmNPqYOZHVYh2xkEaslARIgARKQCURHeOsc/y0XrrxrxUTraRQEY+UZ+77ec9CuAiCCrV844BaP/7qCvGs78fHS+4TgnlB+JAESIAES6EAAni50hdYdHMQHY9EbCwuwE65XWP3GojT+dH8EKb8JLfT8IsxJAiRAAiRwPALWHTT0wZubwXK0mgkdHlde1kfUi2mI8b6bh3IzhZZlC6dCqKfRYkBUw6gC0ZwDE5dQci+fJYxaQsld5JewaAkld2FH5iWM6qZkapDH7iQWQRv64E0LZd+5t9XD/PC7MP7hw4fhrSEpQoA+RB8KJQESIAESGEXAeISGZ7I2fXBry7EujX3fs7OzO3fuPH78GPvErSXK9UfnHNGnx+R6eJcESIAESGAVAqlB3niEYXEwvCPiVF2I8PqYWeBfz9vhI/7wK4RYl4ZQPIzU+TSWYGaqeYQivEUCJEACJLAKAdndtPLBm5vBOJaceni5mKw9YIwHk+Bxsd/sLf/iIxLxhzVqZFBXQNA89WCSUIS3SIAESIAEjkoA4SKejG21Fi0vRCMeber/MO/AS69w8CwVakM9PDeNBWq8RHpsAzMOHsuf0kmABEigNQFhnB/jg1PnxHRB4BT0jz/+iKg3VS1CYXhihOypDIrp9iS6V6fQNl5OfiQBEiABEliRQHScN07hyD7YNBWeBhbcMChgQnB1ddW6XVM+uLVc1k8CJEACJDAhgYY+eHMzuE8cbKHDDeMclv3oXWCTGJvTHdywJ5cfSYAESIAETpxAkzh47GZwtEWx9R19cbbNDDc85NgUtsatDrwgARIgARI4HgFhnB/ggzsHwbY5sftrr6MXOMDV7ogWHo6KCm16Ni0qkYkkQAIkQAI9CaQiQKwZn5APxpNLsvs3i9KNGsZ7SqqRFFZLAiRAAiSwCgH4BX0fPNtmsNsYWHB2P4bXeLXWkBXpUBOmkAAJkAAJHJ6Avg+ecDPYtmLqcWGbARfC6S0324rXqfWQqWxZQsm9xJYwagkld5FfwqIllNyFHZmXMGoSJXv7YHk1eG9L782PJ4Y3FcAcAq/Z2lvzEvmFcwHz6L+EkntxLWHUEkruIr+ERUsouQs7Mi9h1CRKnpYPRufImftgRXpvn2N+EiABEiABEthLQNkHz7wZbNDkzH3og/d2I+YnARIgARIoIKDsg2feDDZ0NteikS31HFEB36mKbK4ByM2nYsvmkbdNJVXU6FzJplEk36JFiL0F1Zw6ST6HksnT1Qfn+L981dvlPOpzRDlrAO2oZta8hJKZtthsSxi1hJIWac7FEhYtoWQObTfPEkZNoiR9sNtz3l8f8ljWJH3uPeXY1RJKxhSX0pYwagklJcrBvSUsWkLJAO1GwhJGTaKkpg+efzMYHSczxj3kTyws8U6uzVWsjW//lLdJfkizEPsQ7BBK8vnkNX2wvKeFSccMDZO514uXauVDzMmZci3t3o4Z1WqSqV9UN5M4v4aC8sKt+e2aX0MBb+rW/EbNr2GKrZw+v109NUzFfvAL/XzwJJvBKRZyf6q/m2rvzDlBvQKmhtRUwNztEP1viphhoqZF262H5F0a3a6JvRtqTxDJu0BS4zxeWXFyPjjFwuUl9x4353LXsmmbDrLeXlmErF699IE1yKbJWFTUlkXI6qkoMKQS2S6ZiYrCsghZPRUFRlUimyZjUdFZFiGrp6JAZiVqPniJzWBAkRfMDbV5miezFfOz3bx5Mz9z/5yTq1cDZHLTJlevmPzkdk2uXjF2FJzctHnUU/PBsm/DSuwMa4zX19c5varFsnmLOnNs8fLI04sOC/WyCFk9z5a1PsqmyVhULJVFyOqpKDCkEtkumYmKwrIIWT0VBUZVIpsmY1HRWRYhq6eiwGYlxil08sGTeKDMF2Dl/LTDJt/MDPLcJbOS/GzyWbOchfp8WdGcsohJ+klU88pEkq8EWFac2Mu41ZcieZehMM7TB7ug/r7G7xtin9xPrf48z9LHzH5O/t5WN8LgCkh+SAMQ+xDsEEryMnnjFHR88BKbwVdXV/LqhOG1+RvDMtbU3fPz89StzunyFwNN2VQfIQ6WFWuqVZ/KZQNJvlErEHsjsJvVkryMSNMHC4E2lJhkMzjnh4HRadqFYtHHk2R0chOW3ZVX2nOmKWVyTSmhflmxGqGTlJUNFMio6C/ULyumIn1gJbJ1AhYVnYX6ZcVUpI+tRDZQIKOitlC/rJiKdLeS1EvyjUfQiYNlRyLPhlxd210jCJaPqhvROX66WMkZTgFAeRyOExbG5aYstt0UTPVFc7fzF6PSloLiJF8Arb4IsdczLKuB5GVuxiOchA/Gu6gePXok48Bd+IB2QTDqj3q+nJnBpuZ7Mwjerqk+QuXojvMs1+/lmZ+f5PNZKeYkdkWYu6oieeBKjXtqa9HzbwYjuhXWJUyXwrLA8+fPd3WvvZnn8cHCnnequ+w1NppfqFxQKVrVoomCmQKcemOFygWV6uVOUoNgo0CmXnmhckGlernz1CCYKcCp11+oXFCpXm60hpQy/4s63lX/PX36NCrYJMK3VUuoqiDzeSRkqxKTUTi1zIsWyiitnCU6ITBNpizJqU7YlRgCwVGt3yXJ92PtSCJ2B0bXS5KPen0MhqYZFNaiU67FDOjCsCt4bq1biNGj9nv1I8+9e/e8RPWPqb6YmiWpK+BWKOx8y7u2biV7r1NdBfxPYSHa4CL5vd1GJT+xq2AsqITkoyO8dQdH9sHYBsbgvrkKjZ3IZ8+eFfStvUVSbkZ4XGeviPz82Kcxp/LCIpkrB2FBOUV4SVnOPEmu3N7F4bv79++f/ffvk08+wbUg15bqeUHyPWlbWcRuUXS+OCr5fIzREd764A8qVyWitbvKIUOliLLicL3m1JmrTHiNPMhZJqKgVHRVAOfFCqqqL5Kan6Jz1Fce1pBytHZNJiyyKwWTzVSLYxTo2cqbapP8JqIWGYi9BdWcOg9GPsdkmwcjT+h3kIJFQZOn1gfPuRkMs1PDsYujswMG8ejxbC0nZFs98wKUUqFwi5lTSpbti5lqR7PBlvfzSreN/3+Nto4WHJJI8sReSYAdXgDYdKgR5EZvpTbg0IImf60PRoTx/1Eu8n/cjarVNBH+Y04HDKujy7zoMU2BCJWnjoIjZhVKFdxqLSgVZLudctR6QxRXayBWaGtBa5FvTYPYLQHv4jDkPbs2P0bDVDckqPXBqRmHGfsgflNF3QxwcrJKRrFRi5PRzXmoZOdEujRyaosuj0MlqJpTPDNPNEhFS6kYjkpMs27+q2tUpu2pbCSfItM0ndib4hUqPwB5wbrUrejapxvkVPngqTaDMRBHrQ3HZWxOpHh1SI96I5X12DLl0YjRWQu+MGUVhqVSu0GYGoeZC1JSU+yw6d2uXyBItwjJ6/LMrI3YM0GpZzsA+QIm0ZmHO/RV+WDZ52FkL9C4rAhMijoSbxRGnoHezpgWXbsbOy1I+TCVZQx88bxWMB8V3WHKx4dye/bJnJ5M8jmU1PMQuzrSzApXJ59pppstHIWQ4i7IlftgxJ2y21MMpFyTvGs0ajSyDC3HoK+y8ukpsPdjtBf2YSWoGp0ZgGHllCXVSbAdotgW+T643iKBYdktki/jVlmK2CsBFhdfmvxeqzF+hp4IDsutp9AHYwDdPPeEKNmVpHuN6Ar1Z3pfqFrpSxSVB7qwVWaIz6LfDSgG1GXmpzqJrgOGbtFpTQjZpIxdcoiSJPkoltaJxN6acKr+dcmnLEqlRw9keZ4x1wdjIIYbw4knDGHyWWg79ul6PgTvUAAmof0yXS80QU4M0ClAo9Kj05diV6doReq7UcAQ5kSbSd0Bw/zotMb2Q+9iyFn9zTYi+U1ELTIQewuqOXUuSj7HNDdP1FfCjbp5Ij44uofsDWTzf4QVBZ7DRdPuOjo5Utl8rdcZ0KKNi7kbXF1m/bAluk+BL15mDXuzRb/SUUOGL/unTCP5FJmm6cTeFK9Q+aLkBYvCW+EwiBQvm++Dow+wRseyORNhIbzFDDGlB9r9iJg+pDdPfAZ60UgdbLEKIntifK+i4S/KerM/F0j9NbSKyrWc3bv14hrVQPKNwMrVErvMp93dFcnn04B1dvyxF2Ec4vvgXcdbbL3DL+Az4Hrn2fTdbCfXJRh64fxos5KmGVKxLLRFKIl+Ap8K4OYPHzGHgAnRnoCmkT23iiGY2USnDlAJ6e68R0Vcu0pIvh1boWZiF+A0vbUc+UwasCscDxGleMV9H4yhKnQPYUVjU+AD8IeRHUbCB3gmLfExOtfBvGkq5eE4oWdxf4BLxqQPPaqnUeji7h4Mrm2nt522pz5lski+jFtlKWKvBFhcfEXym8a6A5EZfDAkwlKvoO+Dvdv82IiAG5ZZ34BZRSNxldUi5IU3zXTG6GfG84W9rVKNyuKWc2U9PYuTfE/aVhaxWxSdL45BHtAw+tkBx16EC9HIeYb/bA5e9CRw584db8MAS6YvX77sqcNeWW/evIHO+MMcwp1GwO9CeThp/Hv79u291fbJj98zNIJW7PMk36eTeFKI3QPS7ePS5EEJP5kaxsGYYYQ/VE8f3K1T+YLwS7eYFnmpcGypnxn2cvLjLgL4Sps4HtOFP/74Y1dZZq4hQPI19IrLEnsxOpWCl5eX2AVzq8L48/r1azfFXH8YJjGlDwHMkuAPPFmYKHkp/KhCwEbtiNRVKmQlmQRIPhOUbjZi1+W5t7ZwJA8jLlMnffBetmr5b9y4ES5WRI/SqYk84Yqi2zMnzKOf6STfj7UjidgdGL0vscYZ8qcP7t0MOfLC09GYvb569SqnLPPsIoA9bJMfJ+p3FWTmSgIkXwmwrDixl3FTKRUNglObjIyDVZgXVoJWCV0CQ+FCmmIxPMNm7nMtWuSkf5Pk9Zlm1EjsGZCaZMFOfNQHp4TRB6fIdEoPQ2G039u3bzuJPxkxNiygD+7c5iTfGbgRR+xDsEOodxQLKQi0Li4uUvrQB6fIdEpH23ihMDYSwmlUJ20OKgbL+2Z7BkcTUytCBzV9sFkkP6QBiH0IdiM09MFhoOWqRx/s0hhzHbZQmDJGs6NItXMab7pzFPvmtYPkh7QNsQ/BDqE4jWVPpBsd5CAYeeiDRzXWe7lhKIxWfPHixfscvKojYIek8CB6XcUsvUGA5DcAtblN7G24bte6NwhGjXxHxzbWDjngcb0QDR9/+eWXDqIPLwLrcmYPmG/n6NzWJN8ZuBFH7EOwQ2jZMM44eFR7/UNuGArjWCND4X8wKv1gz5kzCC5FWFiO5AvB1RUj9jp+5aXDPcQwJaydcXDIZEyKfbecFc9Q2KIovsAJc/syMpwUnfZd1sUGTluQ5Ic0DbEPwQ6hYRCMl3I8e/ZsUx/GwZuIOmXAeV1v0sRQuB69jQkwoaEDrueZXwPJ57NSzEnsijB3VeWN3pj627aQ62EcLPPpehdzWOxcusfqGArXNIC7tIAJjfCIXo0Ulg0JkHzIpEMKsXeAHBURBsFwwA8fPoxm9hIZB3tARn7EG6S9Y3XwHPgNrJE6rSwbv8ds1MdUhg64Z0uSfE/aVhaxWxSdLyx5IxcDTqYD/js/fkuVf1MR8JoTr5XA+yWm0nAJZezjGejk2AleQudjKEnyQ9qR2Idgh1BvzRmr0FjLzFeGPjifVaec8Ljml27NlAr/Yqehk+yjiAFDexSL9Hq2Ksn3pG1lEbtF0fnCJW9GbLjkXTpwP9h6uokuwt0Fnund1Tx3797FMj6KYDYDdFjk31WcmYsJkHwxupqCxF5Dr6bs/fv33RWIghM83A+u4d+qLDYvvVN2qd+ebKXByvVeXl4aBwwj8PWgA+7WmCTfDbUriNhdGj2vcVjHdcBYe3M/5mqyK2pm5p4EMKVyW5Frqjnw3UNtexeFcupnnhQBkk+RaZpO7E3xCpWHq9CY+gv5U7e4H5wiMz4dbextDJe18XhLemngjkdYOegllnLekfyQTkDsQ7AboV6MVDzjpw8e2IjborGXac8WISbGNRzzdrGTzOGuAuG1lCfJYIzRJD+EO7EPwW6EhnuFxcpwP9hd7p3uGq92cr9pcMB86XGqkey7TfCeEzc+SOVnuhYBktciuaseYt+FSzEzzsy6PhgBcc47KVMK/MutK5WJ6QMJYDn61q1b1hPji4e34dAThy3y+eef40Vjn3766Q8//MBzWCGfdikk346tUDOxC3Da3cLPUn355Zd//fWXEYEZ/88///zRRx8VS+SzScXouhbET0O7R6MR5z148KCrBhRGAiRAAqdNALN8RL3YIjQY4IBxRqdyxs+16DX6FDyuu74KfwyvvIbq1JIESIAE1ifQwgGDCuPglbqGFw3zxR0rNR51JQESWJmA+zoOlQjYwGAcvFKn8KJhrIpgc2IlA6grCZAACSxIAC9CsYdyFB0wSNAHL9Yd4IbRFcwDSzgmTTe8WPtRXRIggdUIwAHbrUCch63fA3YBcC3apbHMNcJfeF/4YKMxDkufn58voz0VJQESIIFFCDx+/Bjv3zDK4iBOzWNIUYsZB0exzJ6I54bhd7EkMrui1I8ESIAEDkEAobC6AwYYxsFr9w48LY4HiBkEr92K1J4ESGBiAk2H2f8Ad0/1Y7uTLVcAAAAASUVORK5CYII="/>
  <p:tag name="POWERPOINTLATEX_PIXELSPEREMHEIGHT#4228302C302C302C3029" val="133.3333"/>
  <p:tag name="POWERPOINTLATEX_BASELINEOFFSET#4228302C302C302C3029" val="34"/>
  <p:tag name="POWERPOINTLATEX_CACHECONTENT#425F7828302C3029" val="iVBORw0KGgoAAAANSUhEUgAAAcIAAACGCAIAAADBxB3cAAAdn0lEQVR4Ae2dMZYdtRKGPe+9gMywAuOMDJyRmcnIjFcweAXYKzBeAXgFxhkZkBHiFQyswHgF4IzM7wNx6mikklrdLanV3TXBHLVaUpX+Kv0qVfe99+Ldu3e37M8Q6IjATz/99O2333744YcvXrzoKNZEnReB33777fHjx7gcjnf79u3qQFwYjVbH1AbMIPDs2bOvv/7aNfjll1/u37+faWy3DIEqCFxeXuJsDPXJJ5989913H3/8cZVhZRCjUYHCCs0RePToEU7sxHz55ZcWjTZH3AT8gwDR6Gefffbnn39y9f7770OpdZnUaNQcrQcCb9++xY9//fVXJ8w4tAfoJsNDwGdSqtnOr66uvPuriv9Z1ds6GwIFCBiHFoBkTdoiQPhJEEoo6sSwkb98+bKWSItGayFp4+gIBBxKcur6+lpvarWGQGMEeLz5xRdfiJBaMalFowKpFeojEHOoy/TXl2QjGgIFCDx48ECy8zSvFZP+Vx6bFuhgTQyBGQgEHMp5itxoi9dNZuhkTU+PAOehi4sL2c5//PHHu3fvUrkGGItG16BnfZMIxByK4xqHJvGyGx0RePr0KXGoCFwfk9bPjbJ+eNP1999/Fy3HKfCwGGXYeXgRt+4bD+PMcRBN/HebUKlWEmqQ2Zkae0dA3eaXcwKv39f921GWAFZFW06adRGw0dhH/WXGbm+YGAKjIcDClwf3uCtlgr9lSt5a1i3Ty0V8/ioav+w+JcbbuZl52a1CBPwUPqYn9jdgC6GzZp0RqOWr9Q/1/qf9xidQX0O2I8Io/iyF58Myqxy85Exf9vzlZ6VZsgsav3nzxk83YfFxdCtQf69NRob94cOHPGUSZDk5LfhwXX0aRSHWkvvclSiH7zr35TkD6yq4K838AhEib3i5PKZfv6zs5PJ/UjRy2aPss94LcA7yTYxAzoR0/oKhanVBJRaJsz6Opw6LxXEzTlH42507d9Q2VjkLgR3Bjqo4gE8LLP/ZH3DqHEU7cf4bsKp52p0EwYjBVaF+JTHpJsjsWiig+RiC84bTwdAL8kusKL4EiEW1oea7Fr1H2P1oFAdekCStnxstcQKCFH+9xWUmVjLO4jYsFcCK5fo1LEJbTuUIE/H56FGmprx7xZasZNgwUEYuXeCJcfmTyqCAb+CiZv1ZRtk17IEzcDlr7iPSKE48aw7LGgfP6YKF5C7bBcXLdB62F4wTMNcmT+ch7kANZ0cqiZRVWscN2FMxdOwA+CG3hsV8HMUOALtLOfo+MMv029Bo/lDP3T4uUsKk3ZTpM+VGUoLjPATUP5QLdHBLAk2IkkpmDReoZEpg0n8uJQoP0uYwsAdHZDwHbi0EeRsaRUWf+IPyrH2gcJ6pZkFaJNDEXfbUJ6XnyPUQUIAbHtlTYWhOZUAi4rkMiK2DuXCJu7Lj9pzRLmQdDHamE/BS+dF+AxrFI2NP9Ws6u2yQFvE1kXL5vrSLBVBXyYDC8MW55LVGH7xFPcgXBqGxaAYMlhNuQM3iAWMRB6g5JOxBQIrdCx/SbECj6oYvhIW/dnYyHEKkpwqbZPo647BMXGzNnqFoHEE4C66kPJVJGZm4exlKB+t1VNjjebFDl8QEG9DoIIlR37ODeEolUwtIfcRcOXY7dsESt4uHWlCDINVwZOsWjBZ0UbM9zA6GDVqe7fLYsMcBaUlYsAGN4osqT7nKTRKRcUgVa7iJYoMv0WU+V2tSHBFiM5XnsybViGeHOIi72z4xqeEmDY4NO8YNCIrLSYv3ptHJE/Qmu/2kVm79bOK1wwqNHQ6UJh2u1nTUaBEF6h4a1KxrlWi3Fg6dxzkD7PG7B5MBaW8azcd9EH9ntxBxrMDJP2lsBRCIg7VuGWSVwTFfdQXIsapecc4k6UlgZycOjD4ZkPam0QETo44Tg0g+wNFdnnPxqHuGuqK6nSTieMEZqG4o6iauBqQc7VVYjl15HthjmsoHpL1pNM9WG+YfS157MhoVmohD0W7MEgcLjkMrZkVlmhTimTpxK18G8EXsonwq2OPcRT4g7fojIvE3PzmPlP8lXCaNrbAhAnFyJhWqVFcyxWtxBFFFdGrYlBpVhA44SGq+KXxWTiE1bEqNleKC7vzyXXAK4fiVyvD83bfnThivPV97+L6nMoEsX5NU2aJRB5rqT/hZAGmLy1RMhMm41UIiYwYrStzjPAHpCWGPwwLcIOVgXaNRaEhcMC5YKBpjMmZNvB3ybKfPd12rDA5KuHi7rwpNeWZKmTGttkar1EwPDHtMo+wl/My9CqPR6N+wkG1Q0Qkq1Ze9gzaHvwSr+P2w1BGsOhqp9dzUNKnBCQv4XvfqcxxwwBPCzq4c2z2FQz8aHTkxGvNC7MpsvH0Crlj0UDVxKEo2hlxSByWJBVKny9jjK+qTGTxGo6LcQYY6LeycsQIT8OhJ3Tj70Wj+RM9S3PBXcfK6OShTJ7sA6MNfxg8xuyETixa0M0wnbRYXMoNnVFosbrSOmTlmkFk/i8zgGZXWy5URVMdWRY9Co6rGMp/WBRWaQGi3c2sgd6hLAhMeJQUqdUMmYya24UCripeZUwjRcWFGqKI+nYc6LewEdpxBA7TVc73R6K2XL1/G1BBgB5p9zq2B3NEuVR/qQ6OvXr3KmKn1TxBmtvkMy4xmvgX6nBz22LdJAMYbZycaHTkxqlJD4HB93lYLhA54GVMGJ69MsFZxCrHoioOvGWpYxdZMSvoOO7s+iqnbZyy6E43mk48bJkbZbPO64U+EorN/cFXc8EAF9W0P1c9aTDrzGLCDDhkRGcVa4NB5zMzsMpjUUjIjIqNYLemMoyowKI2qulbEIjNU/HZY3LgkXI17Ha8m9h7m2M12k7vdhoCzGW8ovanok8POSSt+0gWDB8/rh4hGuy3FwOGeP38+uafx0kPrvFug1bCXG9Lo4Dw1MtescSeDHfRUdgrWQg8aHTMxyn4ymfFkIzrDi4ElK001YrfEaH63Ux29ZFLlbfIi8uqVSxmtZX5eeUyqzCUvIq9eFQUYRNUh2Dh70GggMpjeJonRt2/f8gwu8+QXJVGMPafP85MAkwEvg+3XaRifdxppnnrrvpG4ucMOrt7c6Uj7wefVRz3VyYPlsD2NqmQvhmxUICWa38rgUNi/3ce0G82r3bDqXtjNdnljtZt14ciDq1c4i7jZ4PPqox4kEL89ClZ+xuOMNPro0aP8UyPHoRt+qip26M1rVBpVN+oWqvZZMGs0j98lXDPaIH0NdmcI1c/9FdGcRtWcmu8l3SIaJ9Q41Ae/sOxvvH6XbjtNPv3iq7RVeXwNFyAz/qT6aLg9jfqcHRuyZ2KUfOgkh4IXCZdu7BADMmaNGpWovtVC/8lAr4MmkyJUiFqg0W1Mg12gVq3vW7x5NJqn0W6hKM/lkZU/y5Mwvb6+tmdK4j1SUI2oJoykS8XCZMTBZlxRnDrUpFdMKqkOO3Ll5IzOA7vq6uAjO80paJSP37Cf+LtH4L7ABFN88803Qb1dOgRU6NQtugVik+u5hdC5Y+5CyVmT2sWM+iiZOp7KumhLo5snRglCLy8vM+82saPy9ujr16/tHfvMGlPfLOlGo+KsGQ03v7ULJWehtIsZdVNS9XZZF21pVD0Mii2bJkYhUDKhLswUiUGBTygBxNOnT4N6u/QRSD1f6nCm89WwsiGwIQKqtwu//a+pZiJGldIoMcoRnhxo8H6srwCIkAaFQ+21UB+WVFm23KCBxe8BIHZ5YAQgq5jNZGkchEbJHhDeM0/YM5Mu4XTPn31d0yx3F1+Z1csaGwKHR0CWRkManUyM5mPGQhtAmvn8CLEnO4kj0MnnrYVCT9Us3oSZfqOThAqsqoDacsPKXSg5C59dzKibkimHJ+XFsawhjU7OME9/s0yuNoY6mfxXX32l3rXKQgQy0X3hCNbMEDgqAm51NHzENEmjrZHlgE8O9OLi4t69e0+ePFG/dbi1DgcYX93t1DfpDjBZm4IhoCKQcni3OjaLRiE4okVV48WVEDebA/+Dlc8lf3zlHQd8hPKGkz1cWgyy65jyqpXDWndDYEwE8ozRikYnE6M8KE+91LoYR3l2zNtOkCa51+BAyiWV/HHYp0F1BRZrPmzH1NtOwypsihkCPREgaOONyVaH+vyJnqiwKYWxdfCRJJ6jpQJe1ON9Wk76fNC+J+iHkWXR6GFMaRMpRCDj89vQaOqxV+F8CpvxXP6HH34g9ky1JyCFTAmcUw2sXl7pCKDIuFTQ0i4NgWMgoPq8WyBHplFnPN4SzTApKMDp/FT9MSxdfRYpGq0uyAY0BPaIQEManUyM9olGxSowaeZnl0iYkqg1JhW4rGAIGAKzEGgSjW6bGFXnTxpY/XIBaQyT2uMUQWOyQHZ7so01MASOhEDG5zeg0c6hqBiSTKiU1QLPo+yJU4AML4oFNe6y6RNCVaJVGgLbIpCKwzh8n4hGeR0qz+DudL+tqUaTHrwxNpp6po8hsDkCrJH6NDpaYtRHmZO7fxmX+eCTHe1jWKzGEDAEMgjUp9EBE6My/9RrpNKAQuZhlN/Myt0QSB2muilQImgXSpZMRNrsYkaDKNmbRvPHajFhowJvkk4qwDbAh6AaKWDDLkAgk9pfMFqjLrtQctbcdzGjQZQ8F43iRiXbV+Yrn2c5ojU2BAyBMyBQmUZHTow6c5ZsX0ajZ3B9m6MhUAuByjQ6cmLUQTZ5qKdZ6i2fWqDbOLMQmDxA5L1ulqxU48kHj5NKpkYetn5yRga72K4rjZZQmGi2YcHe8tkQ/Fh0yQEi7tW5ZhdKzsJkFzMaREmjUd217CmTjssWtYMslfzUd6FkfgrB3V3MaBAla9Lo+IlRHKUw0rSv5AgW1YaXu/jE1OQReEMAl4k22Mtxq0mj+VwJ+8YIhinMe8o3QJdDeciWKXbo/KnZQYKOjInH1zCjfOrW+JPqqWEqAmON9KPRQRKjKSxSnnTy+pSbFu5GtdBLsbkbv8PRYVLECCFCLbRlHINdoKCQ8nneRj8djaaw8PHKe4/f0sp9EMhbZJLj1iuZF5FXb730rUbIzyuPSRWd8yLy6lVRoHCQajS6i8QooOQzDw61ccxTaMXDN1O/eHycWQ+u3mKgBp/XOOpVo9E8PXE2HOHUU/gby4PkHxZ7f8WOg0CR39g6JGryIvLqVTRH56Hy88pjUkXVvIi8elUUmBzELZBONDrIaiz8eFLJN5hM4nvsBvlds/rc80/8ShI1K1XKixjEvVfOMe5usPuYZHzeaNQH6u8yX6ZHzjisPev1OOemkakqTze79h2DPW8+t0Dq/E79LhKj/NpS/ozg8Jr8TtI8rKm7vCFERCMbGlkOjiSzlh8g012mgH9jQn5KOiWxSn3r8cuVZL6CXtwLcJpmjTLR6MhEEwM1t8ZgzyP2b5zxrsZf/vc5oIwaQtaO8e+Es6jgNGvF3OwP67mfcU6JJYEAO9zsdOOKEfgK1JTycDHj0+ZGn6oX6jtP1YGaVDlDZGCbx3By8MkGKfNRD/6T3ffbwGB3tktt4c76t6oYOJ9M5G4VKWsGyfzGsr9C6q5G6E/lIF+iK8NK+Gs8QfRJEag/CFLqau5rgm6+LFHYb9OnnIECqNvpkFpCDgpeymkneoSRDXaskPIBt+7q5EZTMmTJxeuwZw0H6sePH09KhO5nnbIzA3LGvHfvHmubOJFmOCIKgJKEjTzs8umJW1zSyx+TLASV7tU5RmDfkxVLgREk/8CwtCx8D8EXUVJWV5HTqqR7xTaZ3bqpPpnBOQ2Mk/eoCLU/lMEOGikf+Hd1rN/u8mE/Gqhx1nq55SOUcCgBnXBc+chqS+YrQSiFzKGPW76/0liw8sNn9Fd1w7T+1OhOjarSmko2A19JKa8Zc1lfwBHpQYFdZNmYJb1SCKBDxrglI++ijcGOmVI+4Cx4a70hAy4I/Ju1vV7EmhEKX3Ki2Rop0tenPxdLyi21QBsfMeCCMf1BKKsdqaex35dyi1WdOmq0oGx1pn6lGho7EPxmdcuBjXzMNwGh7uxKRjPY5eTnW1827wo0mon5EcndEjs1asNGGnOND4Qrg1EVBfx9u3DMmOWxjehMsKkqlqI2savaa1klTBEjRg06LBtwTS9/gwm0aqdPIEguC028Zr6D9DXY1a1UHKACjcqaF/fyCy3io0LfIqwjdeUro5ZpUzhgvhl0I1AIvvku7q6qFZUZxVLRQQsaRUlVw00si00F5ECr1JZTYoJMm3ifE7kViRueknCECVKudTzKTK381lFhL0dA9TpO+m6EtTTqx1/iXn6BBuW6VmxZzqG0rCJXKJvCrDF9uPxyapWmwkP6zqLv8lmrW3Ej2prUKpWlYmuZ7LugAZD6RpFyrR0La4rnyOCuAJnOcqQFsyvvcjDYyydOS6wQmMZdygpdS6NjJkaZdso1fTjm8l0Geh+HuTuHr5KU0S0lDuNJs6BAUJPqtabef5AlEmvxyFzFMK4aGqDYXORLRKdkyRIqGSTVhrmkDhYO54wbpMZsVH8k2OdClFpxYOKGWkujchKR1eUXuDtX4/XtWUs4n6+GWqaNoLBSqO9hEucXjklfVb3MkTkVjbZbcurBFn4pnGP1ZqlUXfVgvLWgVKjru8RWUX9stdZoiMRugkRivuAHSWIaf7mtpdHUXu2EZbggr/fiuyz4vEpOsbrHJbE6oudSc2qjgyszIMTLr+KuEMtNEffcycYjL65R8wwYN4/bXHFqqLjAyqrc1A4qC1UKdSelKlNYeQDYC2fqN1NPY/6evYpGifvE0mqhxSHLn55fxinV2caKzQ0YfSlqGQpzUhYEDupGV5LmYxZuw6Ax5daMphJKlYOtCulkJa7lph/Yt2KqAVSDwd0lu+akeiUNZPdVpfiV/ootGbldmwPAvgAcdfPw3WAVjeZpCy9foPGyLkxJXVS+L1KmTfWV70dqC7YNNSsyzrIRc8TxL3hCNNKgfyFFQ1XOQJgycB53WdE0KZqO5fZcSpN23DvskxOMG8QWocY/IiynUcKfPHNVjAviiUkNRlUDpXjmLIAWIZucylFDtCovqBgyqfIR+rRUF08fE2cmqJI7pl+5WaZ8u27mpJxG188og+GCW7uGfe58ZYH7lBIs9oU0ip/JSdYf3S8vOOGWz5BggfELCRRVV66rvGJQDEtiQSiaCnn8jS4vuttdLO4b15VHiJLUJY1iC8zhwEz5dl0ORZa6M8UguxocrJutSwTtF/aS2flt1LRbQG6lNIpTwkQ8wMGc6jk0Nn9d8oJZUIApYb9C9kQlWuKsPihDlVULofNQSooy6sa5mK1k2PWF1JJeYHqmo3pXdQ5l1urOFK8jV7PJSy950+wU9vyk4rsq3QUfjlBoVM2npqw7bD2zWLCKYhCb1qgWwjubCl08uEr6VC4esGJHbK26IlEDbFUoiLmoOZZ2FlGZSJ3I5vkTFcOdwq7OJVUZuwQ1QeOQRtU3BFW7jlnJDFk5I4RIAdDqZWwhUB2W/TkQxEYfJ0rC6Gq8DMgcofJkCuZqEErfIO5Q7bi4Eq1UuYKzf3exlKYd9wh7OSDMTmwhhXhbDWkUh5PWOyqwfmDPpgnQcugLW6oWAvMBE6MyI39VO/eAaOTuCIVURIm2BHS4N7SIn7g/LtkGmILq6nhUnnyrzBdzq+yPStT7W1cVcY0G2R3shTgwr9g34kAnpFHMFi+VeKBta1gP/OHlTJL1UIjIaM1UCwH+aHr6+qi7LPuB32bzMtyHnovdGFYl3GAh9JwIK9PP8FCWtSprrac+C2TtEfbJafpGcYbAPeLNNaTRyXGtQS0EYgthp/i8UEtclXH84EiWN/tZlcGrD0LgCZ6FfMrycOQVL5Lqis0aUHCe1WvDxseAHQDxBAFfCuoKvaC1tLBCTwQ++OCD2E7EIFdXVz3VmCuLH0cJ0hGcPa+vr+eO07P9mzdv0Jk/tgF/J4A6UR6e5X/THxZdM9mLiwvXfXdLddewgzm/yhPHOmwSDx48CAxqNBoA0umSn11i6cbCWOSD/7YPvxDFhhxoPr7agcJ7uYSJXDQN4//xxx97UfsYej569Iiwxp8Ltnj9+rVf48p1ftIuHtdq8giQ0o0bYKTBORSd2Z9Z0oHybNFBjV1WQUBiZ3XTrSLCBkkhEHt1HEC4vkajKQzb1qs0ynOztlJrjH779u34pKM+Lqsh7exjxGmfsyPSa/6cumLwjUZ7wV8mpyKNPn/+/NmzZ5z+yiRXaBU/rydoCn4duoIYG+KfL6J2MOxiiz2SxdRQNHlY3PCJ3mlF86xDdTjIaC4mkrthmc3tu6Z9vKrVJ5hrRFhfEBCcWdUGSDcEJJfir9PMu5V2qPeB6lRWQ1ESjsm9Lq2X7JnuQUS6YeU7cUCKJm/fvq0s5vTDyY5rudGeviDRiQhlP7t//75cBgWj0QCQJZevXr16+PAhL6bwd3l5OXm8VWlU4o5yDaAtodE4X1k+zoKWuFSgMIkkUWbBgNYlRgBHcum5XTx7jPXfb01Mo3HccGN23eLkowqKESeuJIjIzDd+0o1JsFOmi3pLTMsyUxs0rYw3g03UaDrHbQcX+1rCpKch4hVNxJBXwKLRG5vK3Ate0I0f3hFBZJ5cS4gRyJp7aiMUFSmxDsHgLS7jgJSMEoF5C1nnHFOi+85HjXOiLbOOaVT2M2kTFvIsa3fzCKQykpnti49Ohjb45zqTwFZ1kKWFDhC32qZ1ZRyQZibeWpmDjS9ZUc4uB5vayNNZ5tIWjaqcVlTJO0bqEz06p+iVEDLe64qE3WzES20SqjAg73LevN/pKg5I8UILSKugL0cN2S+rDGuD5BGIA8+4Rhlh5J1hcN3ijUvwhdpU5VOhKB2hRbVLXEmcItnVzb8WJN5ILCCNTTa3xj1Zcu6Uz7PPHdnaZxCIV3RhVvpWZlC7lUcgBt35fYpH/PZxNrOQEH0OLbRxfhbr78bbNTNdP+yZRxBIU750ZnDazR203RJ2/wlWCtNlRqOrjCJRoaCPJVToY/pbYDM56CFuEA4FPuYbJDFs8a/xKj/Atw1pDZKz+vpRjlvOLLfCEYxGC4HSm/mHdKgkdTCnXghX6A/2CZ7OkwVTKRjZ2NinXRlEV6t7beyCKSi6q7Y/gZIMtd2op/GCxTgLfKPRVZYKqBBLsINJBMFd2CRDf0F39kC4mLwq8YhTixiWS38E6Lh8k1w1t5md/R3FTSS1Jcwc+FzNcRgXCvHfsqLdbM+aEtgpsMpkDZboYDRaglKuDWQh4YNvibhMwiseiO4BAcUdpQY+nWXdWFy7GiYSHO3V+bZT4AAjg6GcWgy9bgb1YXdrbW6kYjRax1hEoBy0ZQ0I8VGgklt5+uMuZKp2lxHGj03io/34Otcxf6VR5NjBhsTarjSqDTOBQBAGYYWJDtFt+/Z7n/EqlHlrEk7kz42FSTLfaBDL4zNOUI90ZzmRKBj29y1i/fnKPnnKzF2UH/z3ReIpbFXjf9c6PrAjo2+FWBW5wS+FEMqw+ma/iB0Rq1UYAqsQkJDKebkdTkvQJAMupDD3RFkyvrVREYiP8/JgQ22fqrRDfQoZq1+IAK4ZJEmXueZC8Tvs5nPoaO9g7BDOGSoHW/7iDcxodAbo1rQQAc6kfp6XMtxa2PdszfxH8yTpzjb9DefrZ584CqzZwOwz9XKWskI1BMjr+ewAhwZZ/GqS9j+Q5MHJI/th6f5nNvQMeIbh0yhh6YsXLxZr/F9/rMWjWEdDIECAc/3du3eFTCELvsnFyDRAictPP/2UL6z56KOPvv/++9lPNuLhrKYAAR7kfv7553/99Zdrywb2888/v/feewVd9Sb2pF7HxWqrIBD8qD3R1tXVVZWRbRBDYBkCbFrEnuSdXHc4lNz9yg3MDvXLbGG9ihCANP2DKukniLWopzUyBBog0IJDUdOi0Qa2siFvIhDEpPZS5E147KofAvxmmiSaqsShTnWLRvuZ8LSSgpiUIxXJqdOiYRPfCgE+4NCCQ5mO0ehWNj2XXJgUD3ZvQfHg3pj0XOYfYLb+h8R41Lk+H+rPyQ71PhpWbosAQSgECo06MTy+v3PnTluRNrohcOvWkydP5DucSNCvebdJhdOiURUWq2yCAO+TQp3kpJqMboMaAlMI8MCzOoci06LRKeDtfgMEePmZF0stFG0ArQ2pI9DU5f4Ped/yl6J8beYAAAAASUVORK5CYII="/>
  <p:tag name="POWERPOINTLATEX_PIXELSPEREMHEIGHT#425F7828302C3029" val="133.3333"/>
  <p:tag name="POWERPOINTLATEX_BASELINEOFFSET#425F7828302C3029" val="34"/>
  <p:tag name="POWERPOINTLATEX_CACHECONTENT#5C6C6566743C425C72696768743E3D5C667261637B5C696E7420425E3220645C6D61746863616C7B567D7D207B5C696E74204220645C6D61746863616C7B567D7D" val="iVBORw0KGgoAAAANSUhEUgAAAvkAAADoCAIAAAD6y2w4AAAgAElEQVR4Ae2d7/0Wt7H2zfPJe4cKHCpIqCCHCjAVECrAVECogFABcQW2KyCpgKQC4gpIKuD5xjpRdGYk3ftH0mr3vn4vQKuVRjOXtJpLI+3eD758+fKV/oSAEBACQkAI3AcCf/3rX//2t7/94x//4N/U4v/5n//hkn9/97vfff311+ktpc+OwANxnbN3ofQXAkJACAiBmwhAcf785z//+OOP//znP28Whu784Q9/+Pbbb7/55pubhVVgfgTEdebvI2koBISAEBAC2xGA5fzxj3/8y1/+skEEjIe6YjwboJuqirjOVN0hZYSAEBACQqAlAq9evfrTn/4UJf7mN79hlyr8GzIJ87CZxR9kqBTyge68fv06ClHidAiI65yuy6SwEBACQkAI3EbgX//6F1EZNq1CUSgOlOX3v/99peZPP/0EMcpGgNjPYgtM53gq6M18S1xn5t6RbkJACAgBIbARgRcvXsBOqPzrX/+axNOnTxcKgvFAknyMh0M8Hz9+XChExaZC4P9NpY2UEQJCQAgIASGwH4E3b95EokOcZjnRoWkKUwWGZNRgnwv+ZDJ1eQoEFNc5RTdJSSEgBISAEFiKALtXnMgJgZnNR23+/ve/E8jxTUKD6hthvopyDkdAcZ3Du0AKCAEhcAUE2Phg0f/48eMH//l7+PDhkydP3r179/PPP1/BwvPYQEQn7kDBdR49egRxWav+b3/7W+r6WtlMX0w5UyGguM5U3SFlhIAQOBkChBA4zcpfdK5ZA5YcjM1WVOYGBKCY5nwxG1LsQK19dZzO9TtZ6IMomNAGxVTlKATEdY5CXu0KASFwegSIFvB6Dl/gjZaw6wGtCQ4Sj8hfeve77757+/ZtLKxEJwSIrHnJHDd+//69z6/neNpEeUI7egW9jttsd381m0LSRwgIASFwCgS+//573GdUFZZDdMef5Eg/ZBfCPxs8bmxFic0IpKRzuRCYqwkRURcKu1yCSs6AgM7rzNAL0kEICIGTIWCITvCInuhgFZkfPnyIhzw4SsLX7U5m7dnUzW48ZTO3WVbfr9wmU7W6IiCu0xVeCRcCQuCCCITvr0TDcKJ8sK7ylTnITeQ61CK6o9PKEb0eCfYKvdhspi+mnEsiIK5zyW6VUUJACPRCAJqSbl3RDNylQnR4OYsCRhufYwrocg8CHKYxfUQ4LRt129ZKwxDRNgVUay0COpu8FjGVFwJC4K4RMIdV+Y7Lp0+fSoiUvtFSr1WSpvxVCHBSKhy1gfesfQMrNvTs2bP4KxMxU2eTIxRnSehs8ll6SnoKASFwPAIc0zEnVdPNKa+fd5OhzLZzsl6+cioIEMjZH8sx3R2a4+W7Sru6NSEC2sOasFOkkhAQAjMiwNdW/JkPub0Zu6qRTkSG/DFkYnL6uE4jgMeJEdcZh7VaEgJC4NQIcMjGeD5ev6qc1MHYEhMq5Z8an+spH35Ry9hVj+SZwrqcBAHtYU3SEVJDCAiB2RHwng+uU1eaAACHRUxFTrbKX9Zxm+EuQR3TcWhFjz9//nwG9TbowLH6sHnKv/wxDhmcdbK+oZU5q4jrzNkv0koICIG5EOA9c9yD0ekm16E8Xw7EqcQXr9gB4RDPhJsgGDj+E3mgEf42nx02PdLw0u9X0o+e/TRssYmo8KMliIonjehWE49MG3r58mV6adLQI4ZrqM7XMvk7tqeidauV+aI/ISAEhIAQuIVAdtfpVqX/3sdb4HvwOv/Nmik1nuUYnwqNgDjCCCGUMwCTJTrTdl+KmHnZ3uBsLgE8rZum6YgslYebAs4h3cRDBMVJTeAS9pmqXUp/VbqhfCEgBISAEAgIhHVtOsmSZp69DD5ThSuWO7BO+Hs0oGKnIDoAkiUoZujGy5JRS/ZYIVU8F526ICu2ROMYMDe5l76vEztdCSEgBIRAHgHzixChEJGeH374IV/hbLlsDQTXFRXHefAXL0sJ3Aw8oHS3kn9TPvEDog5Pnz6tCOlxi2M6hi5gIDG5Cbcds+azFxk3TCkQd7J8Yez6/Pmzz+frl57t+WLkIIEdrv0v9meFm0x20xgSJjNe3u6jLHtSphAQAkJACEQEsgtK1r6xwFUTrPtLDoZ8+MpOw/GUWWyjDwsMbGcry6tjL14ztk4CMjc4erFc24UlS5wVsu4lVLhRCkuaXriL5NtaleN3FVMdSNNxlQGpd84NXLoUAkJACFgEsg6gRAJs5TNfE8womYnv2X9MlbANZ7dxUdnjUCCHHyXKQthpAIpERGgr3a/Exo8fP579TaVSN5nwVUCY7iafv1K/+46AjxL49Pltc6DFdYF0XI03ryJWKiwEhIAQuDcEUueXzrYQoHuAwsQ5IgKlox6bMansmwwIrpjWsfoy/UtPxV5LEzd7kJEfuGZaK5sGrpvSNg8MKpZCU16ZUq8pruOxUo4QEAJC4L8IlFzF8oXvf2WdLcXveWWpHr6t+fkVvluTHjRJoaILSoGftNjm9Js3b9KQAG3hXMccQ9ms8/KK2ajkkh4koEWnfPjwAQnQzUqLDBJA6xd+W851DGeNOovrRCiUEAJCQAhkEMi6CsqVtgYyIk6bVbKdPY4eNvGtl5JkNOm0UcJR3PjaEQyAvRKOnJ993yrtnWwnlnBOK8Y0tA8hKR2Mt2ICOlKiqrHMgETWWNoV1xkAvpoQAkLgxAgsX1Oe2MiC6iXPscpTFmTns0vrckpHRpKvuT6XOMTjx49jiyGcM/7Nr/WKr6uR7cS1PQj542RVne7QQbwttU65ZaWJKtE76AwZrdfgac2Gl8R16rjprhAQAveOQJbrrHUVJwUx6yaxpZ/5RMtK2yV0BHtqrZBEFFaEDUo8KIznYuGcAFRpF3JbD0J36hWb89FgBUyL3mE3jZfkGQYEkCo7yNlNZ3GdVg+O5AgBIXBNBLJT5zVN/b9WldzkkqMe/1fSuitW8KUKN1/GKVU0+eEjOqFnoVZQuiW/ckXA4MEvf8+ePTMCp73MstU9PUgXVHgGlLFTaCciDBtmr/PTp08330KPVUiI66RoKC0EhIAQsAhkD+eWYg+28pmvs24Sg+or+/0WV1xpSaVVjXLuBxNCt7Ipg8yF56wj6z1R72cR29ODhFjirl8W9vrdbJVtmW/fvl3elrjONpBVSwgIgbtAgABA1s6b5waytc6VmXWTmLDHUy5BoMJ1llSvl3n16lU4dBL2rdiUWX4MOQJyz1wHeDmqXIm9Lecf9Z5acpdonI/uZJ9NcZ0leKqMEBACd4pANqhzJ1hE127s7c11OmHODhSvXIV3hZbvW6W2ny6uU9qF3N+DlVeu2h6rSvHPpjkhZMhNNkonrpNFT5lCQAgIgX8jEN2bgWO/tzACZ7ssuUn8StaXNNS/hDlNbA6oQHToshByWLVvFe1CQjwtdJbPDWTZapMeBIHKO1kjQzuE5dIgUykoKK4TR7ISQkAICAGLQKcYg21mvuusm0TNASSvOdeBt+ECEYubxw2v2reKPRP99wAEYqM7E9lObKW/3zyK2kZSGHO6JlKLSmz4V101kHAhIASEwKkRKPldvOap7bqpfNZNUiv1KzeFbCiQhk989XQF7+9mc/iVKyIQgbOiPDssfCU5W7KUGaCII6EUOShVPzA/24mtepDwHsQiwpKaGbaxesf/Yotpj5SsE9eJcCkhBISAELAIMGvbrF+uh83j2dYHZGbdJO2WfEkrlWL4xAuEsiw/Rxyq88pVutVCvGF/yCH1rF7JeXJKu5ANexBsS9Edxs+wZyQNvpbYsPaw5hmZ0kQICIHpEChxnekUbapQyU02OepR0ZSgTuXQ69rv1HESOSU6lXZX3WrIFVa1u7Zwlq227cESsUDVbOtrTVhYPrYFDS0dpRLXWQimigkBIXB3CODyszafZWWfVX5JZnQepnBvNw+bKZFLbpXcmFGSSzgTn/urhIh8leU5Z+n9bCe27UF6pHQ+Jru3tRzkVSVjR1eorbjOKkhVWAgIgTtCII2Np2afxdulOq9KZ90kEtp6SqMSnzIqBXWIH7x+/dqUr1yi5/69qqx84iLLKVdWwrDMbCc278FSaAfOCuMcYCzblPE5FdcZALiaEAJC4GoIjFybToVd1k2iYXNPGa0mhFbymkQO4sI9lq8n+nVcKYxR12f83dIuZPMerAjs1wspnnFnE00qNFRnk1PQlBYCQkAI/BeBuF78b9YvqbM4PKP2wsuSm2x71CNVhhZxVFm0gRritfZIciq8bfrYrgcoCETc5iO+WHLwWbbaowf5hnIJYXSo3C3VWpVPUCeiUQnqIFNcZxWwKiwEhMAdIZB1GNiPz7gwCiWrcas9rGbriohOlujgvdjV2kB0vnz50kPVQ2SGl/B/eYHsx6wCMB5iG+a3S7Od2KkH4X/ZEE5kIVm192eCTHwLDBAMAka+zusYQHQpBISAELhrBLJuEkR6eEo+dYNYT3Rgk7CcbR/9u0zn8YPh/HoXXhzOVzl+BKWgwKNHj4j6RNuzndijB2mxFOvqzXVgeHHkxJ2siIBNwH/1JwSEgBAQAh4BO13+5xpH4gtfJqcUtWLt3tBGMCz5SMI8uMmGbZ1OFC4c5+07IpAe7gaLwDAtRvnQR9koC4O3bQ9GVEsnytEnlmmeSMkcdPCm/K9ullABISAEhMB9IvAfbmP/vzDXKbnJhn4L9EoBBvIvjO3Ch4guwHmbMQfLKfE/qE881h3oTpZ8NOxBYwhdZrSNl6Zkq0tMTokyR9dvShbXuQmRCggBIXCPCFRm8E7r4xlQzrpJXBfedKd6uGqEpy4qesQgXywHhD3+cJQlyECGAp7wpCyV3N+DpQEA80i7Mk2X+FlJ1ML8eEyHtpYEdRCrs8lpvygtBISAELiNwLCP399WpXWJEsPD43KIeG1ruDr+oIb8kfDVoT44adxw5W1hX+uqOXzo2bxdDz6c1FkCDmebIs5ZqLMEqAmSlcPjaLJE+VVq8ANnKSNM0xU54joVcHRLCAiB+0Wg5PWvjUjJanywccN7cGBdjuvlr+Im98g/Y11PdEJEZzlEeH0gLdleuVWqsjwf4aWRs1zIkpKcv44RLMrT7tOnT5dU1HtYS1BSGSEgBITA/yLgz1JcBhocSWU/oqGZeGXoDk6L76PwtlFDyScVtZ/oYDgfsyltEUKbDglGtiVAvGTOmIlDFKOW82/FdU76aEhtISAE+iJQmqYvzHVKJrN65n2fnXAjnE0W/g2+it0N/sKr1MiH+ixcoO9UY8LqnuigJIBvYCdQAZD0NoKwz2yYA8cqDZ6GrWAdQygKxNLlG2TiOhE3JYSAEBACd41AyV1xnmb/B3CDhPBlPLxUXJ2DOO3yh78k3rO/oXN1IZEtH5yAmrx8+XKDIfTUIVyHEMsGbVdVgRGmHxkColU/kXbMHhbDnU9IPXnyhH9JrzJYhfcjwBlDfgSYvw2HDfe3LglC4BQI4H2zevZeImcbHZM5wGROn/B9WyI6rNGNUSzZwZav55n8C1+a0yfRUjhfTK9KpAwyrdh70PbmOoYRrtq9+l8cFr7i1bZYijtcvq1wSasjkFJjBgGzW7287gqB+0QgdRVpms2FSwKS7g6k9uJXOtnr6U5oF6eAz+7U6FRisTSFOqSBZbOSWZLUrwejniWW3ORFdx/3wovFphcmDojrEEtIceEBS79s7TteOW0RMOOGibutfEkTAhdAoDIpZf3TBUxOp+XUnHRpmubvT/OaNL7QywkBnsuH/NnWyPLL7CaURymbk+3Efj2Y1SHNLMWZ0jL1NITBcGIuNxztOoDrGF9bt1N3eyPAs6H3IHqDLPmnQ6AyR/cO1x+FVdZNokxXT4k7yOIJCTAe7ihYOrULk8vGYGDSG44kRyWzndi1B2PTPRIsOQwbBp8sbjdbH8116GCzh8JLDXu69qaFKmAQMEOHu2KfBiJdCgEOlJRAyPrmUuET5WfdJPp39ZQc3ymFMfAUfDXuRACuUhWHneXTJTSWCIcZZGV27cElim0rgzlonlrEo8eoWP7BobTd0VwHRVPVUWVP16aWKL0QAQ4GmslaXGchdCp2PwhUuM4l12YlN8lc0dveiguo3Dr1UCwFdTDKr0WXW5plqwN6EA2bvz3niQ6twB+Wv2RucBvNdbxb3dO1xhhdLkTAYM60rheyFkKnYneCQInrmHXCZdDIukmsGxASYJleaoVeuGRox6/5w0BiZt4WtAjVs51YwnbmoZslOpCHPYxqKNfhXIjpDLp2M02buasm182vljwHndwEqScEuiJQ4jo6mNwD9gqqxmX0aH28zNKJk528JIvVTpnjwckSHXwWOxJ7lBnKdXwHmwDDHktUdzkCBKXNt1/hOpd/62E5PiopBO4NgaybBIQxnrISLcu+qXTq3mHNXzJqD9qlXcg9MsfjTBgPhc1BF06pv337dqcyQ7+bTOAuVZfxvZOppdKWpHHn0MPSim2JhH5lwohkfTPmsDY48JeaQ+8M7o60daWFwFQIHOv7B0NRcpNjjnrUjZ1zuq7rXL9bGlo70c6K3Smzbkjzu3ww0L98R0CEbxPsb2sc14GvmVHrrdpvT10CgaVpN2vMSIX68Ec3dzoYCPiG6wCOuE59/OiuELgkAmbyiTYyBcW0Eq0Q6IR2VuyJejBLdFj8t3LZ4/awTFCHcTOe62RHQ6sR3FYOqvKVP3r60aNH7969a77BxAk4s4FIWFUf2mnbiZJ2UgSIc5Q0r5wsKVWZP780MQ7zlGYZnCJmdtvTWydN99jAAopsJw7rwZ19wW9deT7As4ZRew5rp1oN4jq4asPOMKNTxCI1z6TP0vGp2swCBGB44Jv/dpgfW/5AVaqJ0kLgThAwxwVSq9kUSC+vkc66SUwbNmGW3D86iOssGWOlXchhPbhEyWwZuEH2Z97bEh2aHrSHNUNQB2v5WVSCGWYig0zwx10eeB45c5d8/8fjhxw6o8lzGNrl30rT3CLMA1/kb897d6ktfGabiTttlG7afwQsbUJpIXBGBNKHwujPU29yzn5ZcpPDjnrg7SpcZ35vvWoAVCL0exb/uA+vxrAe9E0vzAEN+tf3fnOi8299Fv5u1s5ifoJgNtkps1N1s7Pj+wxbOikPj/FAeQUI87Sy3RzZoS3oTivhkiMETopA5UfiTmpRRe1SNJeZsFKr4S3mPT/LxZxOk21D/VeJypISjMXlr5JjCmfd1rAeDMrELksTPEpG1XgJxckGCzp52BF7WKwbDHGjD1ptwqWwNknfZBt0XiflORr88eNHph74eMUWCjx58qSyPqjUNbf8NlZ93jHVdSkE7gqBm5PDGdGoeN8x5lSYJRNUp8l2jGnLW8l6/eXVs51YCYnxqhCHIg78hGx4tzzsqKRm8ohhS49OH8F1vPv0Lja1duY0LGTDL6yusujly5d0dp3uUIBxvJ/uEDU10zdxnf1iV9mrwkJgNgT8FBw0rD+Vs1mxUJ+sm6RuxVMulLykGG/flNCmeoUGLRE+YZnSENrDdUq7kKUe5B0Uwg1gWyrQGzdoFgoQsTMN9SM6NHQA16FTe9MFg+CqSxOCMnXHDA4oyE26g55NKKPfxvLc1ICgSyFwbQRK3tcsDC4AQslN4pL3HB9ZiAzLKj//xLo44+t9Vb+E6h6uk2WrlR6M5fc0GrspJBa+w0uPP3v2LEthcWco1iOiEzTsznUIVRn6BqEzME11GcdBVqsxXIemeSRucg5iMLyOntVzeabvjpvtLheukkLgSgiUFuXntbE03Y2Z6HBvxjtEJKGVvEoSL6+UyI6iPbQj24mVHozlK2XWAl5aHqRyINZ0K24rzQxpRgIfDOxHdGilO9fxjrNC5D0Eg3NKq5yoRsPBEWWWEkS/bjYHmAsJdakVhpeJDxExAodSeeULgcsjUAruXi+uE92e6dObM48pv+Hy1atXWbeHKNiAdxwbmpizSltsiZRkO7HSSoS9UqYVdPGRYbOS5rKUCC/W5MvIdZ37ch3ccIQ16IHlM4cls4MmIliJCsYybROlVyTSVrLxwLTAzbQP7Sxp96ZYFRACJ0WgFGzIrshPamNQuzTj9faCeL7KJINWpb2eU6MdlM9iWxpyN+2FKGTrZltBWrqe9zP/zebWFuCRgY2FTwVm9YTUjvnQSV+uY4gOMM0c1EG90pMfOrg0etZ2//LyPPCRF5dqMVZ2hnYIIJkIqu+4UuvKFwL3g8DNh/FcUKRuL9W896Iu+5HcoABNM6FdmOhgZpZhlEKJab/4NJSxFAArYRjndtToumcUtMUu/GZWSfoaZYb9MFFfrmOYO7Zlu9l34VE5s3EdcDAbTFlk4vDN3l2SaVqBgPMULamoMkLgYghUXsQd4BtGglma7vot6lji872MrOfDcBwEKg1zfiOhTttiZ8PMt9zdwHWYor2c0FCFlEfw2/ribMwGZYhuZE0LfT3yLaWOXIdFg9mcG0Mk01G1Kl1a5UQh/aaA2IRPLGk0Dl9ffWGOf2b286eFTauYEDgFAkuexFMYEpUczHXwzcSPS43innGKpWhE1PkaCX/wAFgggsutqxAdhMAksqLg8cEpU6Atp8wSmqwOZNLXqDG4rztyHRPUwULvUEtYHJJfegiDMgyOwX0T2l3S6KpxlsWWpYaZyuE6O7fGsg0pUwhMjkBphTq52mvVK51pRY6ZCtZK9uVxzPyGMfN/CVtW/3xGdeajnN6oPTlYao5zgIz3mKUmeP02OlMS5gQCtUo4R45lWi811CMfhXG1B4RI4web2ybA2lBL+qNtE82l1WN63G3e4kKBBsns+GP0LJRWKuaDQzwYpcLKFwJXRSD6A/OgXexxiM7SmMllq55lDQZo3hOnLcKrKNaqxXPJMTtNzPNEO+omUCBlolAWymdHrJcTF/P0CA7aF9iTk9Uh7eiQhs/taWVP3V6//UlUwFDLyqPlETkkJw6FbOvpCMsW6JfJI1HXrUnTkDketrTXYD9X/cRFE8Qk5K4QWLLkmA0QQrNhzyIoxtMNseBf5uc036gdNptM5sLL0ASt8FdpAml4XBxk252UhUpOUoxZHbcCUEEfoGMSpmuy8S3icBAF/ihGeUYj6YAeszS1opwgjU5MsaV6dMFUbB5WMa17hFEYJVv9cLWXfztnD1Gq1PXMgHFfKX/4rZtdRYGjlPRg+n7lsdmvXnwYovwmYvcrJglCYBgC/ikIj8PpnoU61YjP+PgEHv10YHYafhAXM73DCaCA0d3QiVAExmRKtcPZplQl5PgoERVDGVatMMvQ0SEUlNZtkjZWmEGFbmjYpKHNQpqFK1MN/DPG4E4LTJiG6pruSS8ZZwfqnGpSSjeZOzzh4xk70HA1LQTGI1CatSdfrXmg6nNaaSbpl48XQKXDfZ4H6vAcYEmpTKULoCwQl6zCAFsaulFgv/m80nQndpUFoZLZhev4rbtS91Q0G3yL5zAOCJ84lqt5fXxOE64D5pH+hyZ4AjU3DR6Kau5YBEqz9rFabWidpctCD+rnk/05LOVBEueKI281O20A4SxVmGYBysRm0l7ABy1xo5TJDmBGAvL7oZGqGtM0GmNL/ZpeKPkB5aJmrRIcuU9DOxj8+fPnVsI7yXn48CGjrSScUcLPj5fuds3nTfjKAxCbRvkmW7Cc8DdH9Hl40n3f2KISQuCSCGSnAtYAnz59uqS9MmoqBDhYA0mFHQat8J7M/2uPuRghSOj9JZsHDx4YGKFc+I7s2SNTcsxle67Dj32aGAnUfsCvXezB6yafYPAtefd7jw6luvXvKIRaDSdiDjOa0A7PCa+DltRTvhC4GAJ+1sZAJu4PHz5czFKZIwSaIOC9Bns7s73X0v77OsSsDHwmTmDuznAZSXRWGZj1UUQHfeq6BYWzQcusLTczoeGGqsLz9KGdm7ipwLURgPFf20BZJwQ2I5Bu4/Ck4DJmIzqY1pjrEDojbJVChuUHEoVUk0q6zicaMomKDqVbnjv6koad+AKrcojDmfJs4ZkcXQqBSyJQ+oEIFjyXtFdGCYGGCBDOYRNgTo/fmOt4x+wdZ0NkW4maluuwgVU5RRTMZ8up7V4s0szM7ru1FfKSIwROgcCxC55TQCQl7xYBjhPBcojuTBjOiZ3SmOv4AMD8XGfOn8EKPWSCZLHb0oR/6y29uy1teo1BzDGsbaJUSwicCAHC71ltDfvPllGmELhbBGA58xxDzvZCS67DqQ4zU7C30uTloKzqrTLrQZ0DD+sQTq/rBgIEdXq8JGW4Dg0ptNNqvEnOzAiUwqhzhuVnRlK6CYGpEGjJdc4Y1KEz6nziwNj1kjPdSwI/GwYcM7s5jElDHMbaIEpVhMCJEMhyHfMsnMgcqSoEhEBAoCXXMX6XiEjbcySd+mxOrsN3bkyQzJtP9GXtdxe8kFKOD+2Y/i1VVL4QOC8C2YdOXOe8HSrNhUBAoBnX4TyHWRJ5Zzkh6HMe1mE38OYpHOZfH0hriLDvPnGdhvBK1JwIcDTNKyau4zFRjhA4FwLNuI53hEu2YA4Hqx7UOeSwDltFnHMyxNEAhWIcoOl6Fgrhhu6w5IUaGk10KQSuhECW6xy4kX0lbGWLEDgQgTZcB/dszq6yEpr8VHYAvc51Dpnj4IjZQHocJRAd1B4Ar/9sj2e0USslhMDZEchSeY7/62Dy2XtW+guBNlzHu8BTBHXo/tm4zosXLzyY6TANRGfM5MtxKyb6tPW6bmlJpYXA6RBQUOd0XSaFhcBCBNpwHX9wxIcEFio0sthsh3WmIjqhI0w/srPG5w1H9pHaEgLDEMjGU81O7jBl1JAQEAINEWjAdWAMZj3E7ND1KEkr++tBnZGHddgEvEl02BYE5zERnYiwj8+ZzcpYUgkhMA8Cb968efToEb/iyb+kFyrmJwTimv1edVyolYoJASGwH4EGXMcHdc6yEvJTWwrosMM6vHVFW/XtITgHvzMynkFyKsjgANfRT4Gm40Tp2RBg2RC+WI9iLA9Ik7NEST8hnGUqW2KdyvekE8QAACAASURBVAiBe0agAdcxC/0TrYT81JYOBePj01sN07yrT8AmGzwPrYAner59+7Zho6tE+ene9PgqaSosBLoiwB6rXzaQc3Pv1f/qJ5FdH9fsqryECwEh0AmBvVzH/zild42dVN8p9vDDOkRHnjx5Unm9nKmWJemnT5+OjaKjIZqkaPtIXnpXaSFwIAIlIl7Kj6r6AhCd8ZHUqI8SQkAINERgL9fxS6izcJ16UAfv3u9kDCyHoHoI2JT6EhgJv8/ws7FM9+aEMor5RXDJEOULgZEIlD5MVcqPuhmuwwygoE4ERwkhcHYEdnEdfLZhDOz7DPjuSxPQjeZGZqcNLHasnj17BsvxHDEowAxLLAcy8f79+3nWlJ6/lvQ3MOpSCAxGwMQgY+v1bx8Tn+ahi4VJMMLneQBTxZQWAkJgAwK/2lAnVvEOzzvFWHi2xDCuw2YZx3FojoVjZXFJ7IS/Hj9avh95NtHgZ6kzwBZ2suQM9mMrCW0R4CEyERrk3wzSsMBI1UDIKX7LL9VZaSEgBCoIPPjy5Uvldv0W73Om/o8J5fPnz/Uqk9yFf9TXedwtLRCXmwCzqRw6Rg5NEED6N8f59tvJeQO/RWpC+jDdOZnZ8g6iJC8kQ9oqHHSVtNMVZgTSrTNslbaCjs83wMvTDsVGVhqVLWkztnn2KT/589gKLskRAveCAFxn25+PixDU2SZqfK3DT9dCbtBhvOGbW0xJbXg2YGmbpU1S8fBhMMksc66heHPwpEEaHjR4T6WKWY1AdOrlK6J0SwgIgWkR+GqzZn67illjs7TBFZkBJ3EzzK0srIm6D0ZgQ3MeNAjQBjnzVOl0KmuSobVcjQvQVjOo0tmJcVsaqJA8oj4RKBEdA6MuhcBlENi4h0WgOJ0jmCyIG/N2dJw1Jk88fPiQ1VtJSciH9+ulwgvzCYPRIv+adWSsDp40ypJ02sPdnN9MXQiaA9SBH/6J0G1O8DacP3O2Wdp5K9KtnIU/r/5ZzU3n8nBBZSK75Umk69NoJbdYcmjrKgumMoXA6RHYxtq8hzhRGLzENmJfdg1QMb1CEQxTjE2TYM7tqsC2Hg+1jNoQ3D3SDq8LzsaitCPuJA0C0463nSME7sIQvdmPlGFC29mWqgsBITAzAhvjOo8fP2Z+TCcRghZnWRKZo4ipFaSZ+gecsCYwxmKaudi0Hi/hQ8R4ZoP01atX5owLJpz6jRU6Aj9XCfLFHrlkgtHOOJxtmLWFmg89MEr5M72M7awriPdc4Ih9W8QkTQhcD4EtXIfP6pjVEvPFDz/8cBZ0+MINE19J25G2+F2hVCtARs/K+yNp4TFp//7aJbc/xoCpVgYjwMQVN614uKbdLB4Mi5oTAveAwJZvCZqVPTDh8E4EFlv1FW1Z6lXutr3FgtLvBsYmmJdRBj4Ucw5PQLw49JCqgf6ERtIcpYXAnAhAbvhSVPgT0Zmzj6SVEOiEwBauY4IihIJPtItx+M9gmY6E7qSvyJq7RN3hkVPRHc9rzXgwJuhSCAgBISAEhMCxCKzmOmx+xzhwUN07v2NNqrdeD+rA28bvGfElNxMsMSaA8Dy/P+W728f5jP66FAJCQAgIASFwIAKruY7fc/HO70B7bjZd5zojN7BSVW/SBU4RTbJVxDlWlEmV55Q60bI0R2khIASEgBAQAvMgsI7r4G7NhgUBifGBkD3wzcl1OENQp1lhM2uP4Q3renbrGXDD5iRKCAgBISAEhMAuBFa9EO/DDzi5VRKOLWzek/fAHfihkSV0AaJ2LICxdfMiHnt/8ZYSQmAMAv75VY4QEAJCIIvAuriO98dmOyPbxjyZ9aDOIYd1IjhLkKycYo5yxiSMtoSdOMg1pmm1IgSEgBAQAkJgFQIruA5nMkxchL2Mc32FrM516rtIq2DdUBgkbyqA/nwjZIPw5lX41KGR6XmwKaBLISAEhIAQEAKHILCC65iTOqhrFveHGLCq0Zm5DobU38YKlvpeWIVAq8J8nsRoO4lirQyUHCEgBISAELgMAiu4jjmiAQTm5fPJQZntyzoeLjbRfKbJmYdSmN73w8NorkshIASEgBAQAocgsILrEMUxztgfVT7EhoWN1oM6xx7WCSbc3MOimNlGXGh782J83pAzOqlY/3JWeldpISAEhIAQEAJHIfCr5Q2HD6ukxzJY2RMsOcs753Wus4RnLMeqX0nDMPo1VJfsw0viOnXEdLc5Arzt1VymBAoBIXBJBFbEdbDf+7MThXauwXXohcOPJ6OA4TowRf3A0CUnCBklBISAELgAAuu4Dp+8M8cy8HmTfM+33hnzH9ZB/4UxG3NQpm54j7tpbC/I9yS4R7uSKQSEgBAQAkJgAwLruA4NGK+GezZL/A1KDKhSD+rMcFgHEBaexYFxDkCs0oThOqB3ujfyKtbplhAQAkJACFwMgb1cBziM55sToDrXmeSwzsK4zrEI8yukJrAE0TnXZ5aOBVCtCwEhIASEwGAEVnMdjmWYRTw04vATJDdROwXXWRLXMV+1uWl48wKe2vrvCjZvVAKFwL0hwIfIX7x48fjx4wf/+Xv48OGTJ0/evXs3/3x7b50le+dHYDXXwSTDdcjx/m8qy09xWAfE6oQsQHos1/E//sr5rbO8iDfVmJQyQiCLAI/YmzdvoDVMs8yr6fqHuC9TBEsLHjpIDxHWrARlCgEh4BFY8c55rPz8+XOet3TDhWfy9evXscBsiTqHmOSwzsLfkzp2u42zWWm/09EK6sw22qXPeRFgVQbFSfeIWdvwyDNHYRS8h79wlzmNfJ6+t2/fntdeaS4ExiGw7ReJzQll1OXZ2yZqQC0fiErx5e4AHW424SFNlYxpqMZNUf0KeKbFzNuvuQGS+TnV4EgiwneVwHYQGICzmriJgImOw3Kyk2pgOXGUMm/clKwCQkAIfLUNApYX8WELiZkfuboz4xNB20BoW6uu5Awgp8vNoM8kNHFzR5zo61DmcWt7OckjsLkfL1DREB0WFfVVDQw1jgGiOxdAQCYIga4IbOQ66GQ+tMODV384u5pREe5pWZwjQoIClepjbpmZzmgYL7PrvDEa0orfrkLtYa33aMiHqSLUd5UAhx7wSuZCBMxnO1j21OdS/ySePby6ECgVEwKbEdhyNjm4Af+8mSd2Em8BP6howrQyw9HadJVW0haHdOyXdUz/Ah0nt0raniLf8/VTqN1cSeHQHNLlAnmpyuxfE2arfMSBl7N8PNLnLFdAJYXAXSCwmSWx8jAAscG8WVq/ivMf1jlFUMcQHbr+ApFzQnowNjOM7+0SBGYIbfabASaXbIKL8M6KwvRUdnzWa1UE6pYQuBMEtryHFR628FOgqQvkOWSNMtvvItXjOmaiyc4jXTN5xdRHyHyLMLapgjpoaBajXuf5cwjpEfyHa3riPr/yTTSE6NCPlShCk1YkpITA999/byaoeog3nW9Tmf4sXXpXaSEgBLZzHbBjljTPHqHUqd6BnP/LOkxtNx0tDmlh7KfTgIaQGQWI4c2w97ffXtz8y5cv98uRBCGwFoHsOqceh17bhMoLASEQENh+Xof6T58+NVsAxiMejrJZMxl9UP5Yh803dZZstIPqsStv360XCOqYwaBLITAYAZ59s84hzFx/0ktMqJQ/2CI1JwSmRWAX18Eq4/N4dBd+E28MInWuc+wGFjEng14WE8rAKbO3hmWK6wyDWg3dDwL+sbo5I7E285MGa7b6ztf9QHo9SzkWwgey+WO7kw9q8wshhAOvZ+YAi3btYaEfZ01MZIIH+HDfHIGbluswXpmzzKouqh0TbBW9f/8+Xh6SgJOZE5FoXl99HqKnGhUCJ0KANaE/ZHOT62AgEwLkJs66nErmIMGx8eks7Bho5o1ssbaZoBH+Zjs2WjcTdxA6NDosoKt4h/q2O/SIIRGq40H4OxaNaN3Byuw/g40BpiNBeb/Y/RJuPmkU2N/KBgng40EzGHJJmRmQ9EeneZA2WK0qQkAIRASyu07x7s0EMwN+8agZ7KZ6N+deP921zYEOQhwhEKf48pCP1VXQwKgS/hibpcvwP6bxQ6Dwzg6/RkCkZEK//K/2i/aR2Epn7G9uuYTAlEuDhodhuaiGJX3fZzWchOhgOEClGvLYNERDooTAHSLAJJA+UyHNI38ZKLxT8PYOyznKuS7vzSxBKeFTIrhL9jHDZsJyxfaXLNE4OmUw93qAMSVMF+YTofLu8NOnTwur9yv27Nkz85pY2hbrqh9++CHNGZAOZ3RuLnoYByzaZtgnYpPYDFbWB1O9ajeg19SEEGiLgH+skH/IjNTWrijN79Hj2PiLBUoJpj7jTUolTf5N+SzSWP3Oc74i1d+8pBJ3stIyIQ04nz9/9vl8YXIhv0QCbnHMF0zYTQN2r220BUvHbb/uJ25IMO4QS0rcs0lzC4XUn5nxwSdGWF2lMAKY8lj2LbSxdzEfaWdO6d2o5AuBayPgJ0yefdbl17Ya6/ALJedH/v65hTk2i22YWvmXu/PMrpXuBoqoc5pgQva1KtworZumx+wi+fMPqQ6kcYj7O90Dks1psIeFXI81Qyrb3rDMm7GTkWyMp+tmr4dBMNV85583Yq3DelANCYGrIpD192Pcz+GQlvZrGi4+mbj8Ii16WUJHp6A7UeE0kUUJe0GVv+y4Squn6QHjbYk+qD1mTLbhOuhqrIKvjTGg1EqdW4xUjyG1JJxDGShjyZxD8nmu0meD9IDH4xBL1agQGIYAjtY8VuFytse/EyClybD54pPJKoszmfPTndJa/SZKjC4Mh0CUbI/5dMRNaXvGgF8qx6ZNYszIb8Z1/MGoA/0i/V16ogLKY7gkCBgKaPo4Xs4ZWTXKAynA7hn9qisEhICPgod5AN9weXBKLpy5pYftfrUWp9wxLmCzUVnNV6HEMIPSRXuzCWb4flN6aZx7TcbsAu39lmDUG3VjOiQqtNqUbHvJsTjGMV1YEXtzEFTq3rzFAeRXr149evQITG5yWzRhTPDNjBlOIqem8fUqozxh4dmUTBVWWgicAoGSDzj2IyhjoCvZviQOsUFDvkNTkowmnBDfIHNMlSxQJVuyKnH6GCHeL6eFmeGzpCotMyCdNbZ9u5uJp6/oewIofbHmOawVAItTacSWKtu0KXaBYbTSBDNRgEHDwDKxkLRRk6bkgaGvm7b7hwQbb9ZSASEgBOoI+CcrzAz1Wte4W5qfmTw7GWgWbOkkzAzcqdH9YrP7EttQKo23CEUnN024ge6GFWRtia2HRL/wUuyLr2Jqf8IHcpqftPV0ykB2ikusmJnlMBIYeWaAzjwv7B+6kiAEhiGQncTIHKbAgQ2ZWSVO110PjlSi+F3b3Yxzaadvs7bZIRfBhwxtVnVhRegURK0SCBiwkG62hwVwz58/N0PZs5+I74YEHyEAkQ0VJ6kCOJyYZrx++PABrCbRKqsGQTLoTnqrftY7Lam0EBACFQRKnqxS5Rq32Nw3s0qwi4mx60dWSsEkWmeimxDbrJvbgxJmVngGbpoP4XTFgf1Z9hP56t6BfqQl1wEsM6pgcxz7aAXiSecIVhV0MMOXb0DxFb6uT3UrqD1JNT3bqiHJEQL3hkDW31diD5fBJ+vCsa4eddhvfsXNl1Ta3+geCVmt9qDEOUs/paca1u+mJXem8YDD2jKqNuY6nrU1NIxQW2XUGsOOumRE8gcOhOwYsoT4Pn78SAeP+U5lE6vh+OZhg+jcw8HJJuhJiBCoIFBa+5mIeEXCeW+ZWSUawoQZ0z0S83sNY3UWqJ0o4YAq69WGbtrY4i/Z0/A8YcD43/s758YSghYMLMI5MZ/oGV6/yfs7uNsZfnoimnbVhB/3lYfkqiDILiHQA4FsUKdHQxPKzLpw9NzpxW9aei7MSzt9+1HCEZf27HDZtDtsz4GDvHiZtF8GNN04rsOwM5QNe0r43hyjKnAIAobrwLgnP110CEpqVAhsQKC0Eb/fk21QZmSVkgvfcwxlof4lzKk+4dZhlhE2QYlgQeWdLDPtL8R2WzFiH+n6eUzgrT3XSW0IQEAntyGiWuMR4AB4GpZDAd+h47VSi0LgGgika9lrWLTQiqwLp+4AkncBrtMKJROJSPtucEgitWgM42zPdSCPxjsy1Hof8077TOk9CPgRX3k89jSkukLgDhEo+d0B5xWORfsorsOnZf2cFqEwrirmH5jIApUygz26sVVUIhZhG2uP8FV101hOK+vqCrTnOrTnA2UK7dS7YZK7zAsmksmDMWAndRLzpYYQ6I2ACZrG5i7/lGVdOOb39nNmQouAk8BPNTlImsrcmS7t9DVEyXvnqHOpj2KBhok0wDmGcXbhOk+fPjXLlAqzbgifRO1EwHdT5cHY2ZaqC4E7RKDEda4NRcmFNzmGUoGOxVtlme1/w7EiasytLNtoi1KFWGRb72R4bIsAz5iXfLtwHdAxPpInnIMgnVCT2FYI+HnB9GOrhiRHCNwhArj8rNVpPD9b4OyZ0bEZQxqGK4zkcAmbKZFLbo1xsVnFSplZoNqihNWlbazSBmtJ2z35Md42zMUM4jqAEm3bA5Dq9kOAidiMdVYAs8V4+5kvyUKgNwJp3D5tS1wnRaNVmk8Z+cVbEM7M9vr161YNNZQzgOugbSm0Ay8kEtbQnJIofnU1Pgun5zr+DBT7I2NwLOGr/DoCnowOG4V1xXRXCFwDAbOWuIZRS6zIunAqto1YpJqwcit5dKIafq5L6x6VLu30NUepInDMEI27h2gyLLrW+FuC6Sjh/R3jLBlh/ChGWkbpeRAwzz9rTc5dzaOeNBECZ0cgrmWNIaU9BVPspJclF972GEoKDi3iRLNoAzXEa2S4GmUgEHErjXm15OCzjLAHSpWP+KND5W4K8uY0QZ2IhmEIm2UuqdiR63haLa6zpEsOKcNpKjM1+O47RDE1KgQug0DWmWEd/uwyNnpDSlbj8n3h/TlsXTF3mdksiMWzsqs1gOiwg8E+RvjLWgTjIbZhvtGaBaoTSnC+bAgnspCs2vszQSZ+xAQQDAL75Vck9DqvQ5MMKcPaABeSW9FGt45CwAR1UCOOyKNUUrtCQAhcAIGsC8euHl78zZs3iPVEBzYJy3n//n1vosOX5F69eoUXx/fBdUrdB6WgwKNHj1KHmAWqB0poVQol9uY6MLzYO3Enq4RS43x+nLLfn+9sOrhfc5K8DQE/vnkStolSLSEgBEoIlOZunFypygXyS1Erlr4NrQPDkv8mzMMU17CtrChcOM7bGxtID3dDLfRMi1E+4MC/2eHRFqWoeenUNvrEMs0TKZmDDjaXXxf4Vf32/ruYlHZhVyj3a3ufEvy4J8xzn1DIaiHQD4F0JkzTF+Y6JRfe0BGAXin4Qf4YbDHTeDr6F5ZT4lhQn3hIINAdPwkjoSFKZlQDSzoC07Qp2eoSk1MyOt7FdOc6Pk413shWvXVVOeYp5QGLq5Crmiy7hMBgBCrepdPafbCB2eayLhzPiqfPll+eCY1AeOo+U4eN/DEsB4W9jUyhS1qHDAWdmYGzdG0/SiU8meFTuNJ0iZ+VRC3MTw9FYO/CWg2LdTybHOCjOw3dYWNr5ImktBeV9giwYczgTvN5wHrvaqfNKS0E7hyBC/9ARInhwQY4RLy235mp+IMa8kfCV4f64HGYwYa9yfzixQtz2BEd8HFLFOD8ULQla06WAHmrN+RUZng0WaL8qkZ59yVlhGl6lZxdhRvyppIo32GgWSqs/MEIxLVFHEZLViSDlVRzQuDsCJglX3zcSJzdtIr+cJrU0k5pYgbQi/HRaD95rg2Kl7hgAAomVMF25y3vl0Ojzed/rEiHAe3u1Hxb9Y7vYcVh7QeEIcKxpBKDEQjvRqaNEl3s/X2FtDmlhcCdI2B2kK+EBjHjyl5JQ0uJE0B3cDR8u4U3oRpKrojyER08OkShEjLx0phsS9twSDsk4FenX96Eeg4uhn6JwwCjjvL+3fewAIKIIhZGa8nB2jk/0V3vtuvdDYuh1C5PTNO7SgsBIbANgZILuTDXKZnMyr4S5VoIL8IJGPBv8CzsFfDHhEZ15EN9un4K1RMd2sWoDeyEKRdtvdVY4TMb5sCxSh3UsBWso5uiQCxtvkEWhd9IbAsHra3lPSgorxWi8s0R8I8T80XzViRQCAgB/6yFqZn8q4LDKjfrfgjDtDIZosPKmbW0byj48lYNpXKykYnN/ciU65UnpyFKqfIxXaKb5McyOxPG72+GaKcaofqIPSy6zfPW7HDJdrkyOyFAsNfw+pFn+joZJbFCYE4EzLMWlSxxoFjgvIkBJrNhxJsu0AXjVgGNcALY8mW/tgCyMefboonN523THY9U1d4DI0sQUwV2ptlPTL08zaWXO4VvqD6I6xDZM6Fago3s5G3QWFVaIeBHXmkd1qpFyRECQuBOECgd1sHnbdjoqYMG4+GdphIFefz4cUNfk22FzM1GZRlhD5QMhqVzQumWk6my/BKiY4DC3Ry2e/WL3oO4Dm2Z0A5kNuytLodPJdsiYLgOT5e+BdAWYUkTAgEBHH8JipLLKZU/S37WhaN8v3AFdCe7WgsBniZ0h9+gyFIB491W9VEWqH4o3dStFGe6WTEW4GsChuhw2fX4VGy6khjHdfwoNL62oqVuNUeA4Wj2iX0HNW9UAoXAfSJQ8R+sMS6JSdaFY2lXL45PyeIJQTHedwPmsKXsRhVsdXNQBzWyQHVFaYPty6tA640rAZ8sbstlNik5jusQvzIQ0MfD3g9sAtaVhHiiuWdpciVkZIsQaI6AWVek8rO+OS1w0nTWhWNLVy/OZlZpHmMbgS/a7QETh53lrKUWl7RV2unritISxbaVwRw0T1FieIP8qvfwtzV9s9Y4roMqhuuQMwPdu4nR9QqwQDFch9NUe5Ym14NIFgmBhghUuM4ln7uSC8fz9ba3wjwqt272dSmoQ0Xv125KiwWyjHAASijQ/DtqnujQCkTn2GM6EeqhXIfjIGYRAxBRFSWGIeBh3zMLDFNbDQmBkyJQ4jpmPjypdV7trAun2IBwBSGEUiv0wubQDnNmGq6IJkN09gQtskCV9I+NTpjIEh1W1M0Z1Wbbh3IdtDSbpnsG32abVdGH00y/CCIhIAQaIlDiOjqY3BDkKKqCapZbxIqVhJ8zQ+GdvCSrz06ZFSs63coSHdbPU73scjDXAXofY+jUHxIbEOCMlHmVYOfSRMAKASEgBFIEsi6cAmO8eCVaZqa+VOdK2s+ZsfAei0o7fXtkRsWGJQiVobAJerF4fvv27TAdljQ0muuwWWtIN2GuJm8DLrFWZUDAL1AU1NHAEAJdETjW93c1zQsvufAxx1C8PmlOKcCWlvHpUvfttCgrdqdMr3zXHL6jw1LZEB1yeP+/a7sbhI/mOqjoPes2rr3BWlUBAYM2j9bhXz5QvwgBIXAZBLIuHOvOFa5Iu6OTRVmxJ0LJfzAQ0IhlmBdfUiQPTB/DdfCvqc0m0pPeUro5AgZtnUpujrAECoEUAeIc6WWaNg9jeuu86awLx5xhXrwSvDGf718Islkfxlo7LcoCtVNm1K13gl8/9WELxjNG7Tms3U/tA7gOQLCNEugO/8IB54SmH+jHSuan3eLjREJc59juUOuXR8BE+FN7zaovvXXedNaFY06cdnqbVqImtDsP1ynt9A1DaXMvcOYk+zPvMxMdjP3VZoP3VOR4Nlt6jEjQEdHZg+SGugD+4cOHsNbs/a2LDeqpihC4GAIVrsMEeDFjSy4cVjdmtsETV7jOBiZROU66x6IsIxyG0uZRBxpg6BGenOhg7zFch4bxuPO8eb+5489bcc9Tel6rpbkQGI+AdwxRh+ut9LIuHHs3kIyI0qpE/cVe1tirpFG41H07LcoCtVPmWtOy5Ss6QGQB0G8Rzk90sPSAPawsvsoUAkJACNwVAtcL6tB9WRdOfsWDtu109uhLAjlf0pBcbtsOi7plgaqgxKvd/PIov2MYJQxOhHfLT0p0wOqwuM7gflJzQkAICIFDEPDuIaihwzrNu4M3g0po01aFBlU0KXXTHq5T2ukrcR0+8BMjUl++fKlo2+kWNCuL3ikiOgETxXU6jQ2JFQJCQAj8G4GS971eXKfkwsccQ+EoSeVNC1z1th9mKm337+E62aBOBaVYfk+j5mlc+MPboPrs2bMs0SFOhmINQ2VGw7aXiuu0xVPShIAQEAKLECgFDBZVnrJQdMlGu1K4whTbeYnrLR0Dh1a+fv16s3x6ykveQzuyQFVQiuUrZdZaV6LgqZzSAR3KgPaEHwxMlTdpxXUMILoUAkJACLREoHS49XpxneiSDXwNPbSRHC9fvXpVOpUMU9n5dbu2+hMpyQJVaSWaVikTodiZiMOSDUGay1Ii4mfnIjpgIq6zc2CouhAQAkKghoAPCYTSiuvUUFtzD6/sf/omCoBYlPahYpl6IsswSt1aF8VdiEK2brYVyqc7g/HUzs1WNhdgWMLGwqcCs3pCHGf7raslxorrLEFJZYSAEBACjRGIC+jGcg8Sl7rkVAV8506qkUrz6ewHfEOxENHZ33qWYZTCdV7DNAdaVgoylfSMQR3UGHA4BrtgXVklwRNlpvr18hTbelrnder46K4QEAJCYDsClZeEB/it7Xqvr5ndl0FMKVyxvgVbg/AD7r/ULo55f0QnNMmhZo6nGPe/getAdJBjzfjlukJ8Y7tZypWVtiQzG7OhYul8d0M8l6jXvIziOs0hlUAhIASEwA0E+jGAGw13u13iHJ0shTdwOrjUKNQBLlKKlGzAwL+IRNOQreWiKkQHITCJrCi4cjgxQ4G2AZVVXA08UaMhnllju2aK63SFV8KFgBC4awRKq+eLgVI6b4uZzbkOpOHRo0cESErYEpn4+PHjtjfMS/2CNBPwoPXKISEj5927dzGiQ8K/w1WyJXIs07qR3/UShSF2pw9D8mEi/QkBISAEhEAPBKKvMt6I/B7NHSUzOnJjJpetVCIOAWieJaQtwqso1qpFoXeY0AAABaVJREFUL8fsNBFrIdrhi6U5FEjZHpSFu9lRkdYK6Ri1wmrIkC+wJyerQwpmSMPn9rQyT12d1/GdqxwhIASEQF8ESnsWfVvdJ52vz4X9lCAG7wux4F/Oq6b5ppGw2WQyF16GJmiFv0oTSIMN4Lzb7vJ4JSEfgU6FW6jHGRrMz8aQiHVBFPijGOXpcdJBQz72Qy2MSpsAqFR/qkcGScXmYRXTeqpJSKMwSl7nZyvnoV3SRAgIASFwMQSiuzK+BK95LkvrVMNYN/IyHE8eBibEJY3TYCmcAJoFdQg6ABQUgX5P6Ww4P5QqiRwfJaJiKMN5ZNhbgDGEgtK6TdLGCtNl6IaGTRqaREizAOMk9kgNISAEhMA8CJQ8Ch5xHiWXaEJowbjDYy+hOKh0lD+m6ZTKVKCAskBcsgijfGl4RIFwpmzd/ZmVpjuxq/0675HwgMoRViWEgBAQAkKgIQJPnjyJpy5SsaebePl8Dt4R95xaMSxNmAFuAW8gwd8MGyvsMUFi+CttBsHG+Eu3pbJwsXWFED9IsJdw0cuXL7O19mc+ePDAC6FRlHn69Km/dfYccZ2z96D0FwJCYF4EHj586PkBPvvTp0/zKi3N1iAA6YHuRLICXdjAxowQJPQmHJ7rwGUhOtmzR2vwmLSsuM6kHSO1hIAQuAAC3qNgFE7lw4cPF7BOJpwUAY6ZQ7hT5Ykh7fl51FTUnGm9hzVnv0grISAELosAq/bL2ibDzoBAetKc0Ug459TfCVwCub4luAQllRECQkAIrEag9AMRbHOslqUKQqADAoRz+O7i5YkOyCmu02H4SKQQEAJCoIwAe1jlm7ojBLojwOFuWA4veV31dI5HUFzHY6IcISAEhEADBEpv6Ciu0wBcidiHwLVP53hstIflMVGOEBACQqABAv4NrCD0HrYMGsAnEUKgHQLiOu2wlCQhIASEQIJAluvoYHKCkJJCYBAC4jqDgFYzQkAI3BsC2T0scZ17GwaydwYExHVm6AXpIASEwAURSN/sjeaJ60QolBACwxAQ1xkGtRoSAkLgvhDIch29hHVfg0DWzoGAuM4c/SAthIAQuBYC/ICUN4iP1epgsodFOUKgNwLiOr0RlnwhIATuEQEFde6x12XzrAiI68zaM9JLCAiBMyOQPZjM19vObJN0FwJnRUBc56w9J72FgBAYg8CbN28ePXrEr3jyL+mFjcYfvo7l2cDie7XxUgkhIASGIaDvJg+DWg0JASFwPgRevHjBLyMGvdmW4sv6/Pv+/fublniuo6DOTdBUQAh0QuDBly9fOomWWCEgBITAqRH4/vvvswQF9vP8+fOKafzqp3nfit+FgCR9/fXXlVq6JQSEQCcEtIfVCViJFQJC4PQI/Pjjj1kbSvmxsC/w3XffiehEfJQQAoMRENcZDLiaEwJC4DQIZH/kAe1L+dEww3UI6sB14l0lhIAQGIyAuM5gwNWcEBACp0Gg9IPk9W8fs/PFdlVqJHteCuqkgCgtBAYjIK4zGHA1JwSEwGkQ+Pbbb72uN4M0nF9OayHk6dOnaY7SQkAIDEZAXGcw4GpOCAiB0yAATTGhHS55weqbb74p2fDu3bs0qEMEKL7GVaqifCEgBHojIK7TG2HJFwJC4KwIsPGUnrOB+sBjKj/ywO9CpOUhOhAj7V6dtful94UQENe5UGfKFCEgBFoj8Pr16/jaOSeOSf/888/ZRojopO+Zi+hkUVKmEDgEAX1f5xDY1agQEAJnQiD9oiB6E+CBykRmQ/CGjap064pbECNFdM7Ux9L10giI61y6e2WcEBACjRD46aef2J9KCU1WMD8Ewdnk+pcGsxWVKQSEQD8ExHX6YSvJQkAIXA0BGA8BG/7MJ3Y4s0wsh3iPWM7Vulz2XAIBcZ1LdKOMEAJCYCwCnNqJMR5iOZU3s8bqpdaEgBDIIPD/AT0dK1Sa2/tMAAAAAElFTkSuQmCC"/>
  <p:tag name="POWERPOINTLATEX_PIXELSPEREMHEIGHT#5C6C6566743C425C72696768743E3D5C667261637B5C696E7420425E3220645C6D61746863616C7B567D7D207B5C696E74204220645C6D61746863616C7B567D7D" val="133.3333"/>
  <p:tag name="POWERPOINTLATEX_BASELINEOFFSET#5C6C6566743C425C72696768743E3D5C667261637B5C696E7420425E3220645C6D61746863616C7B567D7D207B5C696E74204220645C6D61746863616C7B567D7D" val="78"/>
  <p:tag name="POWERPOINTLATEX_REFCOUNTER#4228302C302C302C3029" val="2"/>
  <p:tag name="POWERPOINTLATEX_REFCOUNTER#425F7828302C3029" val="2"/>
  <p:tag name="POWERPOINTLATEX_REFCOUNTER#5C6C6566743C425C72696768743E3D5C667261637B5C696E7420425E3220645C6D61746863616C7B567D7D207B5C696E74204220645C6D61746863616C7B567D7D" val="2"/>
  <p:tag name="POWERPOINTLATEX_CACHECONTENT#5C6D61746863616C7B467D5F6E" val="iVBORw0KGgoAAAANSUhEUgAAAJ0AAABwCAIAAACLnuXdAAAKH0lEQVR4Ae2d65kOSxDHz57nfEcEiGCJgAzIABEQAhEQAhEgAyJABIgAETi/fXrVtu6qmumZnpmeefv9QE/1rbr+deuey579/v37ny1+X758+fbt2+fPn5mcAr8tuJgy5507d65fv37r1i0K5+fnU4ZYoQ+4rvYDvFevXj18+BC5rLC0FaYA3efPn68mwPET/TO+6ZyWHz58AM4VBL3JFBjuz58/58inet/FcQXR+/fvbyLuNSd99uxZdWzmDLggrqjwgW00URoiyxwYqvddCtd3794dJogmEFqX1bGZM+AiuJJKWIs/Kp0Eag4M1fv+V13QT548ef36dT4sURYLJsXIqwYpbIdwAFYzhiW8WbUT6OQE9GJSQsnI7nUZGDmp16yuprCNySdD7iA9ZyLfARDF5wzu9A0bM2wxX1RMefz4sTPIJlU1/bB6toCBovgz1+Zn1CjTzPH97litA+3Ss/u8WbU1cUVtYy1GFjPNVJj2UzDcprRcqKC62SoquxDDNeOrRCMcI79Hjx7FME8uc+IoI6uD3Lt3T6VXJCaKhcoSGmotsCKfMlRNXN++fSvjVizgxp3RfBftdCyqCn4YdJkOt/TgwYOi7us3ronrQty3gCum2bJ15pL/Nye1Rgm7DourdezVmr1Z+hlxu1nmYOzXr19JbEu4bZz/hNvVLlu31xac8GpgVJyodVy7E54Gdsd1mtxa79V6fD07O7NESNz98eOHVXvi9Kbt9ePHjw48PRN2hNM0rj24Osj5VTvGlaNKf22nXNt0fHWCKwd7X79+PWXk/LW3a6/v3793WO/G6giHqnZx7cHVR86vbdcP37171zls6seHPq6N2uv3798dULsT9kGltlFcfSfccd0rrs7Thyyp47pXXB175amia9euDS7sxBu06Ic5PnQeaEqejjtx/Kzlt4hrd8IWWuPpO8MVJ3zz5s3xyzvZls3hGt5jt/DoTtiSTEJvDlcnY4L1ngkn+FmXzeGqvrMVuO9O2EIxp7eFq3/M1J1wjp9FaQvXnglbOJXS28K1O+FS/Kz2DeHanbAF0gR6Q7h2JzwBP6tLQ7g6TpjtTT+OsCBU6a3cV8cJh3cRVS7XIfJAMq/cH+OmQiv26jvhdXBllmOAykJawdVxwquBeqTDrCb8cAtOmCjAkzfdXmtakfp1oJoTDI0VvgByGFBZbhN+eNvgyrdeuNlwJFAv1Hih78yMH9a/gTNkabPqMVNmH8/qjlpu/90QJ2PijTn/S2tFqDKRzBU+67KvT4EULXZjXPl8hOOE8ZAVv81EZhR+gHr4U46N8+E3b95Yd9/AoL9ZVWSjceON8yZxjDFPoWzhnbfslFwCW9qrv23lSO/w3jLHoxZlS3t1tq39oH8mwFva640bN6znv9l+VMyYZspoj903s1cyJgtUMqYO6kxl2gxXJ2NSP/Y7c52n1n0bP+xkTEe6CbqhMm1jr37GdLSj2i3g3cBeOWMiglrBtW9vqqjBBvbKwaEFat/eVAGVQTbA1XHCPWPaK668s2x9EIS7Zn17s1dc+/amFnL+OKvmTc72pt+98XEqrV01vvbIWgrP5Pbr2auzvelnEZPxszquZ69EVmt7QxrczyIshKbR17PX27dvq3+Y8ADGGp7mCatjOZMTe8Zhs8BPDCCMxoDFer/OM3ZOGsyTaevwsMQsAGDtuXneY+TDjgxC5gF4jmlSSxtajlzFSs+ZOkyj5iN5ba0ZUnbWFUACdYdtRih63AfzHWkGa+CK2lqayKqcZbdcFYPKA47BNCFiVclirTXSEpykMSoCZowjik4BP8cOUNqEgjVgLK41cGXZCWdyKWuIedpFWV7SyqUMRRYYConVJmYqaqEuPFYgGTafNOm7OK4ooHCTFAaZS3ht51KeeQ43phLG1CVDDM1inOgu9GSQ+BLtT0THJTzEbZLy4rge0ljFN+InE4FyCXI5DEGJY1CRDJd5d5WSB3IoastAXBZXVdHCmvdrrJLbg64l2RzXYNkCT+ny1azbiWIermgTa4ADNEtVTGtVQqdvvsJAcXiS7m0WBBtLJqq9smrEGNZeCipyUN9TshigvY4rQmfuOFujPN5pBDwOaazxoiyBqPE1IMq/vv+0VFnF1dnzKOeIL168YG50IdY7ynkGL7yqBZUVWqIiVpU6TlNEEQL5sHUGxIGRxTNrl5zLalOF/heu3Efjr5sg9BhRmYYl0UAu/QIt0Qy1DaFivy9oiC2KU83X6OCKTKatXUUkn/qKIoYPN2jTVYVWwo6ZQLo4BSuyTvNCzkRrVsVOGHFZU0u2nIgQE7e6DNJVNXL88GV8heNBUAOXY6CN1x+vjSmoGlxDsw3EA7EQi0ln7SNNQh1ZRcfZwl76YXwjs8YYWGX0FH30/3icmpQzIHxM80IWMyvTBTM5bMoZEEedVCETKx4nLfNLvqGuooON5Y0vKUE7JiQyeAZVX6yFoeyqJu6IiHBJMkL+YbGtBiBnp2uNE9MlWYtR9Me89MNwrFp6PJBaZnRWAmbACSvWOAcANRa0U0YguaAAxukyWKW6B8TudLzElRaqUuQsllJQFyfFcDjbY5U46kRKMyWgmpxvKle4Ikc16UpYLLokAOw6USrVLWSdywdUSseJ21txDdcYN0vKf+1fiZdeKM5ZdilkCp8+fdp1ouSuT6lUMZhpLYCSzwRMA1lYgjNaMJMPmGDWEG6TwQ9/uURwnTbmX35Y5E7Kp/r0XHESCkz4fl+mOF5hieBKYE4kHC4Ho5uOK0KnJxmXOqhKxEZPFtGgo0sEV/UkAFEPWoWJa+iJWyZPJs+2zJc5mHtmvjfI5S4aqGaA6OYwP80JM2PB88Ph6dbYWPvrb7E01AeksYqnT5/GzcaXOdRTd6640uFsdI429b4igSWC6xwHsPF3L8crb+Mt1R0Owev8/Hwa5+EdgryvasHSDBMnJrKj6biKTGYVVFzn7BjZtpLcJDyhKA6u3POW2r/OJZJR+uV4CVTHVT3WBTbnOEJOMC6yLYkQvTBZAtWD67QBxT1c7I4mL6Z3FAlU37mq21asUGbMC7EqEGK7Hx7va82W1Z2weNR4ShVsaSB+G/gvkrUc+U4plcDk0wN1otjyBDYK0NX2EMmw5OAonPp1XC1ZjaVbMEw+g1Ot3z87lJ2u+Oruh2OTmFJWYZizc1WZUF1CaMknsSTAS6HjqoqxgKjiKqlpwUB/mmKaf4pX/6tEqjm+kD0rAVhOdjuuV7KbVqqOKztUgcpnCVBRoHB8AfAvX768aj82jPR2mgSqB9cwSa4reXwlfosRUwDdmMGeN8XSKC7nAGAxkrwUDxd1kEgpJshOJtQzqSRK1Oag0qzjGsmyvKjaK7vP8pGUHjm0grEUiKmJpYaBOq6KQItIsekgbsAo6u43Rm+S8QVRYjCGa3UvuK8uI/ZCIgF2Gog43GwZvuOddB5xGZ5oEJ+P4yVdcm4AMOT/Jcqyyz62+roAAAAASUVORK5CYII="/>
  <p:tag name="POWERPOINTLATEX_PIXELSPEREMHEIGHT#5C6D61746863616C7B467D5F6E" val="133.3333"/>
  <p:tag name="POWERPOINTLATEX_BASELINEOFFSET#5C6D61746863616C7B467D5F6E" val="21"/>
  <p:tag name="POWERPOINTLATEX_CACHECONTENT#5C6C616D6264612F345C7069" val="iVBORw0KGgoAAAANSUhEUgAAAR0AAACGCAIAAABv3skYAAATa0lEQVR4Ae2d7ZUctRKGl3v4D44AHAGXCMARGCIwRGCIAIhgIQJDBjgDE4EhAkMEhgi4z9720daqJHXrW9NT/uGjUUulqrc+pdbOvPfvv//e2L81EPjrr7++//77P//886uvvnr27NkaTBkXJQi8Z35VAluHOf/888/HH3/8999/b7S/+eab29vbDusYyREI/GfEIrbGAQR+/vln51QM5+OBSTZkUQQsX62imMePH1MBOm4+/PDDt2/fuo/WuCwELF8toa8//vhDOhU8ffHFF0twZkwUIWB+VQRb60m66uPoovUiRm8cAlYHjsM6sdKjR4/k5ooDjDdv3iTG26PFEXi/FX9UMptlsDH45JNPWpG9BjovX76UToXIVgReut7b+NW33377448/Sizwrv/+/9/nn3/+9OlT+cjaHgK//vqr18Mhu9djHy8LgTZ14JMnT169ehWTHB8jAPPG86OPPoqNudp+XluBjxSfcPT69WvZY+2LQ6DNuQXJirzEv6D8FDnsy9kzkNYwo+CYq+3UycpOLE5gDG3ylQMCt8GFSE3ehsENwLuwJNuAOUB0qge6Dz74wA1Ys4Gif//9d3gju67P7QQMucfU/B+Ie7WNFIxHDGi+6CUS9N5ZgRIF8/qC4PlOvzT4uD7PgzlsUwdKt6FNOtLljRuDGrAeKwgBRKMEMg6oZRtUqihxY48GUXJZVqcx1s+P04daPO239KVQpoiSiif2r8+5jgUcWa3P9mAOb/qtRyRz1YK0HtemCuq3+vqUdZgnDyzOdlCn5ldaa13qwM1z2M6mj7Z05HMudw0NfXdp/SJQVoDXoKNyGbWrNezR+3LJKGeDDde6OFKIf1loxOKg5Sttex3zFUbDi+DYSy2e4nXcfpK2dT1t7i55QWfxZMU5U7r6uB7dHZG0r1/BQVoZuhY6wvQJxujYnwZqusiw584ApzNzAQzoFNa2J7jTdbhcxAlYW0CgpjHhYLD5Kg0J6ijgNEjD6kANdfd8xelFosLBwqiIpJKuoY2ZIriUdOVkZRWg1NTBdne/go+EX/E0HQsPinFZw7TIaYjmSmcVYAn+OoX16Em8yOIRwbvHomvS9I4r0BlOtSarcKVDgDYyqwO1+kbkKzSRqHNwqiPK0+q80B4t7LLJyirAYhub71ewrk2tWJ71J3pHoKTrZf3KKsBicxrkV9zE9V6DSo7xqyu5hsv7Ou/6Ek615t9Z/PTTTy7epa96SlVae0NgkF+xWKIU5KkXxc+qHi3mmslq+0brTQtwuCaTKxuJ+dVQ7bgMsK1KDl/zyz9cBUiZqmPBUMguc7FxfsWdJu/PIiRiVEfESNlzvval3F2iAuSIb8Mfp1qzTF3cPMb5FUCky/TTx0UvWQFIujaeYjpeBbhmOp2CTNaiQ/0qXaaf2684mPH8iuy94Pd8WAWY5T+xwUP9Kn2n6dzX23Eq3tRJNSyYrKwClAqqaQ/1KxhNpyzvyz1rBFttrpesdqEYz79VgC0x11cwevek7zT1Xn0K/Yu4u+T+Uk7fLHPHGEHLs3tM2qhG56t0nKZSOuX19vWTlVWAwZBR3LmWXyGGNsFi2daZ6B3JrHZ3ySrA5qYywa84uk3cacIET3anaf27S3YGeAa/Qob06cXJUpaXrHbFb67jNEGrANP4lD2dkK9gNH3EfDK/8sRZ6u6SVYBlbrM7a45f7V5vR9+7rF/EgN9++807DEzn6sFCWQXYCfA5foUw6TtNXozvJPwAsroITOfqASy5JWQFCOB2D9AhU99o/Ds9xxkiIyVOL7jjc47fVlv2h4PBH5C3KyDEuNvb24TuyLru7ZYexvurzz77TPd37XG/u9t1lVzinPS+u5umX2kN60moCnkon4Zx0mkhnay4UNJprVyyDnyiG96Vnr7Ie2H43H7BMNfcR44H2LtolQa061NtdlJ+gmjX1QcQ11upRYKFvC925LbEdL/CUvmxwsRNHWk509t3pf4A84otcefW8X/E0djEi+jX0hHJVuBcfhHAweA116/Y+12KR23mDLfTzi3gYPd6O2V93O9Wf6Kz8SInFo4NIhdJYHEc+U1q0r4OUiuzPdmvgMbpOAiTNs3gsDU7NfO6LBzP+Q8//ODyFRyufAbItZsvv/xSlqzj4Spb8c6qp1cmiRTPo+nslTHgvbNCPWBdRqrhLOdR8HOwAtxWH18HkqA4riwz67mztnOgmXXgJn8iigPuhV5v11E2IeYwO3DVwfoVIHDJKDAMosqF2EITg6gC3q8kVD8dZeuSyZHl0SV+xYL3XpvEO12KC6oAv/7662CGBEYMlzzG/85CdAPwXVwL0tFTth5HlmReEAeJVnw50jviDcuMYlIwFBOVfrJWMeUpE7Uus4quHjzL2F/AjJZI6ounDXl2LiGXwOKJsAdXcWmZWQenMExCVC/RzfGF+41E0xJEr30c0H4cZlF2enWCoLMsCs0Hu73KVv3n0h/mV3ohGCb/ZDHsduycdh6fKP35+KzYyCX8SoYKZ4uukRV1YnKO7Hd63UTAMkaurteSh+llkVibu9MOjTKamk8KE69yIULlVivSlrIYc4UfMUjzltuzhF/BtAuoUmGuvcg1hSPgkl0d21uDQHhkYqcx0s4KKsCNqzF+5Sy7BjcZRLIgdS6NM2dNDA6efx64gahrJ2md3jGAfLRaW7Pqmctghh2w2I20ucFs7C7Hwa+EjvD0/Pnz3Vl6gCPiDiH0GN3DLWT3asQ5mB6W0RP0tvGdTqog64g6nqWCFSlaPP7nFrHSkbKKIk/23vkK3GTxXLyjllaE7J4UiY+yyqgByi2xSr4C1kScAC/+LsAz2QU/SvVs7Ll0MZ5bEHN+RQU4/k85josMny4kgeGzZ8+Oz5UjXbKiMytfycCRsEO51k7bedjEBm6T3l8hQ/HeYKRcWorcbXdDbh0zGEolG9LstD1VBnhJvHJvI30pC0mHFdJlTYwNbkMlRv1IPxtrWQNotW0965eCsgjZeK60kiPoxca4TAUnlXbPEtL0tYIq6TubplHj/8x1vGWV33IiPMQgzeqfXAdSqwCBFMxB4zWw2sXvNMkXIBvzs04sZAWIg61cAf7yyy/uxBIAa+4BFxeBjgG0diTEe5YZ/DjTrzynQiQZZTW7Ejj9dHqPxx7izLq75DZ1RN/vvvtuOjIJBpwd1+8AJf6yIEysvj2S2dglz91ZOwOyslvDwbr8206BHNCabx41ZKAtKambjfNZG0IZmwC5iZhaOqmdyjoQJispIKNX8mRJLZ0Q9LLmxgbP2V9pp3IvT12slZpz7c33YsJM7Ndst7LpLKFY1GHVykRgoKtfZQkYGyyL8KzNFQRlKG9lYBP8SjuV3N9Ly3Am4hrsWGLIzu2XuoHbKacsxGxXxtBoCMj6fuUEB/ysgOKdNtVnzg320X6lnUpHF4zSOZJuYD0NLaYJKYKcx6dLv03oHyRC5enYAOeDs44MW9yvanxD7spAr5VfDT238A4qEIMw4wlGp66pnLnQ0OPl0yltzdL4k0C+C8TVQgTsBX9htZ9qZFyjcMg6//TqI6/uKOf5SLhqMkZnKmQg0mjiXvjxZGtb4ejVc3u8HTPc6gycSzN3PDy4JN8Dn8XzlZMd8HN3CihLGlgu8rHxg/KVzlQ4Fdq6//tKIRydslwWT+6a+OdS396uk1U633riNPlIgnLBSAbvJsQXJ+J9A77nJ7vMO9x2R+YNiDlcw36dqWAR9SeWcCVNUJisjWlilSaPdAgYvAOUyaQTMnIJrRGeNkGyjIgXxTC2LDqeOFlzE4O7n1sEnWpX/bq4kvJPOW0LgqijXW4dEiR7vLN3BbhxsqxfIb7cEdE+Dh0jtVxZ0xOD+9aBuvzDPQgwu5cAdr+yE8rS02a1ddHlhc/ejF1zBQi2FOEyBK9SBN7cdPQrrn4hpxQbIKiaXrx4ccTa0kdq2qCP0Gw+xmODeDny7tI1nwFuqvT2C+v4Va860DO4DQWcCjdLZE/5iJEyxXsukZvxJeVWbUpcjyuSVSviu3TAx52DAezu+JoBul6Sgs/aX+kiPHdzpWN3DUpybhe/CjoVnpArdrqmogaQkoxva/ZyBazhOW3r0u4Xae9uqnPRkO/BkbFg163zWy4PsfHt60DKP21wiI0d5L6s1OFEmog+4JZPB7Q9BtBrroADmDzxEl741k6yK7uOTXwp/O6sIwMa+1XMqYCgwObYqyRKQcy6FQpHkPLG8MdgVGKyMxhN5ABrN0QAS/PwL/ArzQ8Vh+4s6GnpVzGnogAo/saChLECq5cxCuQvnuIFS+gkWC1exSbGEPBOLBiW61d9bxfECsTcfm1nGyJYWy4pOT4dPwa/LHKMeZESSXufHLilpzRixr31U00N5kpbRcHmSheBiEOkbiJLm3wVy1THT9VjmqN6BLLY01mloM6T3h46xrD1N0GgPlnF2NAeGxuZ7m/gVwmnCoaENEP6adpkY3lS02nYo/WaPmJpuLSRYlOtlV6Avz6mB1tdiZQBXutXMafivAHha74GxMmThkxD7CZ2alCXe1ENDptI2onhk5HVQQ0BczdXTAn6lafZYuiq/CrmVHBDpio4AAyKsdr1du3JdmIRVFynTo0/241WcS3obAWClPtVwqmQvJVTbSKlS8FgACvA4uAUT69k5pF3lw4yedZhWJ02/XRFkwUFxJu8vCn0q4RT1ZyqxyBIA6dPEWJ06vu57+vpNc1b/YpGQSIQjKEFRaCk6bWblIIlfpVwKiqi3bvqnhhHPq5zvV3rNZ1Lj0hnYw4iwD1jbfTUC1l/eL+7VpPDtmy/4rdfY9sJylxtdrtiHByQTgv91vXY83Kj3V3y8On6MajltskK/rXrFgiV51c4lbe7cEtiYTh6q+2jI+sa3NhI32lyI/s17O5SP2x3KXMM6wW1bUpzv2qSrzLus8fSFOJh8Xh5kxfVCSIJBuAB0BNzmzzSOZO9VhPKixNJGz2GOID/mPaLVZDwn3qJjuarRKbabLrtAWBQkdqs5bBgMJMDKtscE3lLUPcGv/emciGbrhEIvgtmGFVSDxV4itb87PcciTSxULFRpzI8QqTJGHBMiMTL8iarBInoAnik4EGWhnUmMOdRfXTfFYRD5iAPHBrtzo0NSOyjMLPYrIP9N7vj0k5VI9ju0npA+vCtq6GTnTzVdnVjLfvEHk9w72NvvwLn2Na6svj3BJEfK/c1O36VdiqeDlZ2IsYAClvYTvx476xYi6K001qrkdWyS/uj3TWcgUYsWeFslVjpWOlEq7TtlF+lnQqepgTsBBaAUryLTWtIn/BWRsr0cks9jZm1M8F+4WzDIVb814e2hIXjtDXmHfWrdMWFqDWr1tiNNnGnYBoYQQ3x2FxPtfWRMrbQav0UCAgrEQ62+6UsKAdXpLN+0bQt1dAP+xUVc0wY+gG6svqssZ50WdLD4nXxWVkk1Ijfey7won3+EaHSB7CehVBHMIU0ztyG5uFFNLlofWRP21JNHg77VSI/IhjA9dZumn5a3zVhJriuTt3TEQjyWdApzbR3uwA0psS4qi8CN7gS24qaJcJ+hafG5GlutQXWkA4zpKz6SCa58gohIqh8etHtmJZ79Lf1qwJqQU0lSsEaUw+/F44lXyJ38TfANFQVrwKROUYQpyIuNLntzxL67lI6W8a4sv4CBLyI5iig31Z3bWPaJI/VmPr7jlfZwH+04VIc3t7eymET25vMsXqV+p441ORmvX71rsvCiTi0WppIGgumNUsQ4/Tu9DhBLvFg954KsHiv5zhBPZIYjUK9rMUS2v713FRPMDnSSZ51QBM2WDg2cmI/TAbrYxgG+nrGMAsPO5arJ2sUshDgOGQzRf6n3bbI3ziB7JYbWy3xHnQ905Eft5/tGHD3Ty66Tlv/pRnx5fnz5+twaJysicCOX63J9DCunjx5QkqUyxEs+/0tjFzI2heNQPjc4qJFasU8f/DjORW1vjlVK3jPTcf8KqpfvTmOnR1FSdiDa0XA6sCo5h8/fixflLGvffv2bXS0PTAEBAKWrwQYomnfuyTAsGY2AuZXYcj064vYu7LwfOu9bgSsDgzr/9GjR/LlFa813rx5Ex5qvYaAQsDylYLE7i4FILGuPATMrwJ46ZPAU95dCkhuXY0QsDrQB5ILu9uVFveAu0uvX792H61hCOwiYPnKh0gnKzux8DGyz3sIWL7yEbK7Sz4i9jkfActXDzCzu0sP4LAPpQiYXz1ATheBdnfpAUD24RgCVgc+wMnuLj2Awz6UImD56h45u7t0j4W16hAwv7rHz+4u3WNhrToErA68x88rAu3u0j001spEwPLVO8D43iX5VyH02olFpi3Z8HsEzK/eYaFPAu118L2ZWCsTAasD7wDj7hJVn7zAbneXMg3Jhj9AwPLVHRwkK+lU9FiyemAm9iETAfOrO8B0EWibq0xDsuEPEDC/utE/tI5T9fjV2gfA24dTI2B+Zcnq1AY+STg7t7j59NNP5XeI88dXHLjb9wROMsiTLHvt+Yq7S9Kp0CpFoDnVSax7nhjX7lf67pKdWMyzxvOsfO1+5SUr3mI9ffr0POo1SSYhcO1+5f3Mj722mmSHZ1v22s8tuGlB4bf9vgG/AsiLLNtcnc3GZ8hz7X61YX7lP/M1w/BOvub/AEh4tAdklOPRAAAAAElFTkSuQmCC"/>
  <p:tag name="POWERPOINTLATEX_PIXELSPEREMHEIGHT#5C6C616D6264612F345C7069" val="133.3333"/>
  <p:tag name="POWERPOINTLATEX_BASELINEOFFSET#5C6C616D6264612F345C7069" val="34"/>
  <p:tag name="POWERPOINTLATEX_CACHECONTENT#4228302C302C302C3029203D205C667261637B5C6D61746863616C7B467D6E7D7B28325C7069295E325C657073696C6F6E5F7B785C6D61746873667B547D7D5C657073696C6F6E5F7B795C6D61746873667B547D7D7D" val="iVBORw0KGgoAAAANSUhEUgAABXsAAAC+CAIAAADr10ttAAAgAElEQVR4Ae2d67kVN5q2m776P0MEmAjcOwIPEWwTAU0EmAjwjgATASYCvCNgHAHjCGgi8BAB392jufSpJZWWSueq9ewf+9KqpZJe3W+VDo8O68G3b9/+oj8REAEREAEREAEREAEREAERWInA169f//u//xuL/uu//msFu/7+97//x3/8B/8fPny4gj2yQQQOQeBvh7BSRoqACIiACIiACIiACIiACJyeACrDb//7h9bwz3/+c83yIjr89NNPz58/X9M8WSUCSxF4oDUOS/lDxoiACIiACIiACIiACIjAFRL48uXLzz///Ouvvx6l7P/4xz/evXt3FGtlpwjMIiDFYRZ55SsCIiACIiACIiACIiACIvAX1jWwZOBAWoP12f/8z/9oh4WloYAIRAloV0UUiy6KgAiIgAiIgAiIgAiIgAh0J/D777//+OOPDN2759QhAykOHaAqybMR+OvZCqTyiIAIiIAIiIAIiIAIiIAIHIHA+/fv//M///OgcgOWP378+AiYZaMIzCSgXRUz6StvERABERABERABERABEbhOAsgNHIXglp3FDvx999137sVEGKmC+GEELrJNI7yef4WUObqS/5xiGT3AksMj+QUNbanIR6qYV0tAisPVul4FFwEREAEREAEREAEREIE5BDgnkkE7Q3qTPb86yTkOt7e3u6xhRwYLDcJbfvnll5cvX4bXy648e/YM3cG9F0UDayU3uEwUFoEtAtpVsUVG10VABERABERABERABERABLoQYMRu5Aa0Bn6ignUEe+UGzGKVQdS4qAwRjZlzEWXERiNlMv3w4YPkBstEARFIE9DJkWk++lYEREAEREAEREAEREAERKAxAbOfggH8Dz/8UJw0Gx/Ce5Ewvv/++/B68RVWNJARugOBtikXm6QbReBABLSr4kDOkqkiIAIiIAIiIAIiIAIiIAL/R+DRo0d2X4aFgi7AGgT7UQEREIG5BLSrYi5/5S4CIiACIiACIiACIiACIrCbACdBhHIDqbTdUrHbLN0gAiLw7wSkOPw7D30SAREQAREQAREQAREQARFYnsCYQxyWxyADRWB1AlIcVveQ7BMBERABERABERABERABEfAIRBWH5oc4eJnqowiIwF4CUhz2ElN8ERABERABERABERABERCByQSiioO2VEz2irIXgYCAFIcAiS6IgAiIgAiIgAiIgAiIgAgsTIBDHPhBzdBAjo0ML+qKCIjARAJSHCbCr836/v7+6dOnL168qE1I94uACIiACMQI/PHHH6aa/fr1a+x7XRMBERABEZhDILrAAVO0xmGOP5SrCGwT+Nv2V/pmaQJ3d3c///yzMZEfNK75KeOlyynjREAERGAegZ9++sl0avkl9l9//VU/wz7PFcpZBERABP6NQFRx+Pvf//748eN/i6cPIiACswlojcNsDxTlz7oGyQ1F5HSTCIiACOwg8Msvv3AIGTegODBvxpKHHTcrqgiIgAiIQDcCUcVBCxy68VbCIlBOQIpDObspd7Ky9+bmhqk2kzurG969ezfFEmUqAiIgAqcnwKIGOrVGdOBX35k9e//+/elLrQKKgAiIwOIE0H+jhzjQMV7ccpknAldIQIrDkZyO3IB2y1SbMVpyw5GcJ1tFQASOScAVHSgBFa9Eh2N6UlaLgAich0B0gcN3332nvW/n8bFKciICUhwO40xPbmCqTasbDuM8GSoCInBkAnRh7coyyiHR4cjOlO0iIAJnIPDbb7+FxdCWipCJrojACgSkOKzghcs2hHJDVNy9nJBiiIAIiIAI7Cdwe3sr0WE/Nt0hAiIgAu0J0CuOdoP1u5jtWStFEWhBQL9V0YJi5zQ8uYEdxdSzDx8+7JytkhcBERABEfj/BJ4/f862YffUXr7j4v+PoZAIiIAIiEB/AtEFDnSPkYb7Z16SAz15bDYHT2An65TLfmOOdNhbzR/nChk7TGokqHFBiWN0zygCUhxGkS7NR3JDKTndJwIiIAKNCbx+/Zouo13swPYKMpDo0JiykhMBERCBJIGo4rDmAge68ejU/OxRWCBaEP5ypAcSod3hD60hTMdcQXQwCUp62EKk6xMJPPj27Vvb7Hkr+AHz6PmxbTMqSM3s7+KdPNDRMvwQJlWMLSxh9W4tDQVEQAREYDCBqAqss8oGe0HZiYAIXDOBR48e2Ul+ywEZYrU1Dl57YU11Awya3rx5415xw2ZU5Q4E3G/DMEseSBBxPPxKV0RgIoH2isPd3Z1ddDqxYDlZI0Dwhya6bGfx1atXriyKeKnTInM8qzgiIAIi0I8Av8pG22H7u/TwmHd6/PhxvxyVsgiIgAiIgCFwf38fLmdgKvHz589LIXLlBpoMBkcsZ+Ai8gGigGvqVvf+7du33GXbGmZMKThJUVjT4nz58oV91sTxJnq3EnQzVVgEhhJgjUPbP96EoQVokRmvLgN7Xum2KCpT8xRNKprVLKwsoG4XAREQgYMSUP18UMfJbBEQgaMTYDgd9v0Zw69WLiuLYLBnW1gEz346/G4cxlYoC14i9iORGSN4TMJMbXwFRGA8gate4+C9nGYlEu/8CjugvDk0TGUObZ21GKiqrp4KunVs89x6so8iP8Whwj4FO5muTP7Zs2fuXmK6d1qDNus5Ub4iIALXQyC6pWKpTjK+sAsxmNTENm9k8fvvv4cTtGgK5kwHd3EEtyNwXzzrgbaSmN4zsOA2E89CfbweAu0VB9gxWkZvcyEyOjUDVF4nXjzvWzemDfPmoA4i2oWvkI2THzD58v9i1pnvdn7WBTHdusbczoqpuZuyMImay2DEg9FCgQ5/UYfiOC0wjiIquCjyBdDqbxH2eoZlKRyIPKZS6bltCv1CnbNT5nfdJQIiIAI5BOxI3o1MVbzaloonT56YgU+0XaD5YK7OLQJhI1vzFR1p09MmQN/bUyu8u+zHm5sbr39On/zTp082ggIiMJPA+GUV5GgXGm2VnJeEblwP23jzSXwrX3vdW93Uw5JEmuRuLSGAwYnIvb+CGFWea09OmNp/wY0qvVm1TV/k2/LMTE3YM0E1j3ZE8u4aBypGepB0MZuTUYIiIAIiIAKGwMURRE4fNR2Hmpyhew1wmjOTBZ3hrXRCG4yEbQcpe7dFeGMHk76apC3+uj6YwF8G52eyY8Y+fNPcK3TjuhrGYDgUF10DCDPM7qR6pIvGOgLPEq6kb+n0LTUm1Z9njP1InQgi82cvegEg4+spGDsxGZOsyI/h7OUi7B6QYR8PTZ460K33+DiMmzISAREQgasiQH/SrW/7hSsH6lY1oHWLOmirILZB2Ss3kEt0bLVlQNQqXRSBfgRWVBwYpvYrsE0Z/fKi6ECVMXi0THbeIL+g0rFlLA6gcXhmmGqdi2ioUQUEnug4tpJ1mwE481WxMVd1o8hPcbewT8FOpicgb9bNujWeqrtZj5PyFQERODcBxs9uZdspzDKKGoxuo7A1iKDtSxhPX7rAgKjiwMWCpHSLCDQnMEdxSK+JqnzV8xnliA7DjDFme2uiGKtv1Vb5xdwb07PB1IlYkimUUo1GdQeE2/Fl2Vv2ufFFfgp/YZ+CnUxPQ97r51FbVs6PzfKI8hUBERCBlQnYJQCJ4XrlV/WdVdu0JUYQCNNbdha3IF5LZNKX4rDy83xVts1RHHidtt40ro+cIPJ24UatGmZPKHkOrilQBKJiAess9ooF0coUv6PyXNULlllYkc8E1TaasLflmZ/aychTHK9Ro8+aT0MxRUAEREAELhJw1w5Eu+v1F5v0um1HOjF8oF+9ZW3xvnKrdLgpNynRRdcogghcJDBBcWDM6b4MYXjwoDRHMR0zYWUrKcOELiwd2YsubBUB7NGdFJlLG0IzSNDrhVMurhQnGGZxjisiP8WPwj4FO5mekjy9Oq8tK+41zvKL8hUBERCBlQlER9T0nOnGl/25nV4kgCZdfVcWobHb4ulm7bYdiWURW0nZ60BwkzJhKQ6WjwJzCUxQHKKz3/YlYUQ6mAg1gs19KzDgMIUQy8hqIpyjMygq1QHYhqIDKbOaY7CXl81O5Ke4RtinYCfTs5IPy0WHkouzOCtfERABETgZgegovaaapY9KT5vudxOtwdCm22z6z4nhjKtKmMj2lpriRPvb0r5P9hYctzgTFAcEPPcF88I18l6xG7zFBZ5J5mPD+ii0M+ytUnHU1DthFokrZBQlgJycuCvzq+i+FUpHRZ+ZwomjifwU5wr7FOxkem7y4TKHkarxLJ8qXxEQAREYQCDamRwwHbi3aLYhSNhmVQlvuFHTZNCp9lIbMHjZC0fxr5nABMUhKsLZ9ySx66mfn8L1BdYeG+hqmK2hbHY19c5eUFSLNl8bYHXW3nS24oelIxc0DoYfW7dcyXWRn+JoYZ+CnUzPTZ4KzWvd+KhabtbDpnxFQATORCA6W7ngglnqfMYL9HsTlX+0KWQFR42/ogOZyjRr7NG9IuARGK04bIlwdqA7Zer7olVmhOyxa/WRWsnrp5Jdoqpqla9JJyobY0DbNR3RtXBN1lC0pTEyNZEfSdvmJewWxeDANZAPtxmP1I4HO1TZiYAIiMAYAtFtCA0nxsaUwuYS7RJXzmtGFRmkDZupAiIwl8BoxSEqwlm5gYH3LBzWhkSgk23hEoBhdURU7IBAcwO2lpAtqE938rKXrMh7QMZ8FPYxnMNcroR82C3WMofwYdAVERABEdhFIBRz6anSsdyVyCKRw2bCjDsqJ1zDmcvjIlrEUzKjLYHRikNUhDMvG/+nHOJggEbfVWuYCfQYHkc74pX1Tv4jEq3EKSwVYn4imTGjmi57KzJvP1k0kZ/iUGGfgp1Mr4d82MZpmcOsp075ioAInINA2EU/7n6B6AwcBazxFMMTb8BiPjLEqElW94pAQwJ/jT6j/S5uvRUmx+gvu/Qzxk05enSiG6FTmEUf1Ahu4ljy/fffu1c6hb98+RJdcoIXHj9+3DxT1k2EaaKtvH//Prx+7isiP8W/wj4FO5leFfmwoqOa/fr16yz4ylcEREAEDk2AXqLXT6Y4Wyr2+iWNjoMqhz/RTYuMJh4+fLg+EFl4JQSGKg5//PFHWGu4oCtfOTepo4TDMf+wajTczWGghXN0TWBuJbtlRpNM10xkq8hbiCpLsZXslhmV2S17+1Z5t/hUFmQr2S0zKrNb+fatIm8hqizLVrJbZlRm591+e3vrreei1YtOank36qMIiIAIiEBIIKy6WREQarvhjWteGaY4HBfRmo6TVZUEhioO0dfMFoAaZMzcvs3RDaRtc2M2DEeF263ucsN8SYpZx61OcCcDcK7XETclYgfHVS1zEPm2T3JmasKeCap5tCskH1ahobLcnLMSFAEREIHzEfj999/Dgw+YmTvo7D0NYlgcvFYz4cpsbjTNsCU63+OhEh2IwEKKQ837diDirqlhNxRJckw1uiU3IAr02FJhSr3l4i1jXFanCW8VVuS7uljYu+JNJH6F5MN1anQH7+/vE5T0lQiIgAiIQEggusAhrGPDG9e8Ep3drJxwjTaybKno15lfk62sWpyAFId/OQiBMMdPbc96INPwVzmHSZLRGgoIbcvoUd1KnCoY3deLfNaPIj/Fs8I+BTuZXiF5+nlhXbfFYZZflK8IiIAILE6AnmE4RD/uAgdoh8Xh4tZsXKZ3ooc4aEtFJj1FG0ZgnOKw8iEO4cg/dABT0G1XH4QLHJA52QMcZt38CrNt0SVYZBR2lBvmnkg8pNEw33WSEvkpvhD2KdjJ9GrJh709OoXXo6vOet6UrwiIwJkIhAscKF1Yux6oyM0Vh61Gdtj85YHgy9S5BMYpDtHXzBa+ck2RTacskLbNpFmpQYaGhapk8yzCTM2VMGsbMyEK2DjFgUTiCZOKs1vwxkQxE3DqC5JIPGFSfb6LpJAoY4JMvfGJxBMm1ee7TgqJYibg1NufSDxhUn2+NoVoZT4ma2uDAiIgAiJwXAJItOHSMOSG424WoETR2b5oe5HpuGizgtxwXEqZBVe0wxFYRXGoed/qoUffWC/ZtnohqmT4sx1ts/Dsdz8myov048ZsG04sEqEWztzb0takwamJ/GDgJjthn4KdTK+WfPSg3LD3PMsvylcEREAEFicQXeAQvbh4Qax50dnNmglXfnc52simRxMMQO7u7jiS0xqmgAgMICDF4S/RH4zw0LOlou1+h2jXM11HeCYVf6SWCcUOm9oPP/xgwz0CCWkpWm/2sGFWmiI/hbywT8FOpldOPqzP2b53DbrqrOdN+YqACJyGwPkWOOCaqOKQ6BVf9Cbd5rA/j4QRtj42KcDyLcJNTb42NQVEIJ/AIMVh5UMcooN/j2BzVTUcXbMMOLEEwLOn5mOYdU1qDe9d1rBWZVy2gMsa1oT8sqVb1rAm2Elk2QKOMSzanxuTdSsPKh0REAERmEIg7JkzkD76gV/NFYcoEASFxGjCtkHMpE7xrDK9WgKDFIfoa2ah16wpsomUBZiFS9tGsryWz58/L0s/ehcrmsLr0e5pGK3+SuKYzAE2JLJIGFZf6hVSSBQwgaWV5YksEoa1yn1iOonSJZi0MjiRRcKwVrnPTSdRwASWVjYnskgY1ip30okaYHt7DTNSUiIgAiJwJgJsFgjH0of+iQq80/wQBxKMtmXpnw61bVBiHcSZniWVZR0CSygO0Z7ZGEbpN9PYEEqtlbbZF95NZxiEiwqLa9XgMALQ4BxHZifyI2nbvITdohgcuHLyzDKFB1jSQaSbONgRyk4EREAEDkQAucHbLMDEZE53feUyRhvEmgnXUJSh+EyRcorQFgdaH2vGoX/yY6uAur4ygatWHN6+fRsVCF2H8U42P9pgouKw+JDeVoWuC84RFvkpfhT2KdjJVOSBENWRo/X/LDcpXxEQARHoTWBXc8CoONzIjNyQ2CnQ2/4m6Uf7t9E2IjO7aFOS1mWsSJEWJjINUDQR2EVghOKw5iEO0UrNY8cMlX0/va+KP0ZpDDvEIa2w1NR9mUDSWaTNy8xizWjpoqWxNClROou0eU0MmJJIulxpJk0MTmeRNq+JAbMSSRctjaWJzeks0uY1MYBEojZE+52tclQ6IiACIrAIAYSGZ8+ePXjwgJqQQKZVodzA8Dg9kM5MeW60aM0fbSNy7GQIE/2hzcReCfaq2CXbIeScTBVHBGoIjFAcoq+ZNbpmTZFNZG+AF4/X0lu15SWCYSiIzVXVqCoZLr71jGn1MVpDtUq8Pp3Fzasp4OJFW9y8YvKLl2tx84qxc+PiRRtjXrRijzYBNah1rwiIgAgsRYDx8NOnTxlO2+qOAMuKLxrJjXZUbCMz89e8K24THxPYEgiKFYdoE0aL8/jx460SodqYUQ8KTtvD6bZy1HURcAnMVxyK3ze3GHvDvHjpOS7kBoSSxKu7N0cbP6q/DIOQLrU1clZgcfNqsCxetMXNKya/eLkWN68YOzcuXrQx5tGC0LcLMe5aYxzerisiIAIisCwBfnKeoW/Y16XjzVdps8O5d7Y2t/1x+rQBnb4NaZBR8wnXaHNjSkSjY6UcG+hUWCUrAlEC16g4vHjxIv2+GbkhcfhKFGXmxWi9E50Ky0xwV7Qx/exdJnmRz/p79SLvOXrMR2EfwznMReQNk2jdHm0FQoa6IgIiIALHIsBvsaERbK0g5it64KwyjhbKHRWbCNSfzbc2R7PufTFa59fMNUZbluhFimaWdZsyovs0P5yuNz2lfw4C3RWH6LEFLruaV85NJzM8V27YmtrqpG6ETLaagTDmrCvrW1hGZv1yrW9hAfn1C7W+hQXYuWX9co2xMNoFjPY+yzjrLhEQARFYhwCaQtoYJvyYir+7u2OjgRuTUTGDYfcKlSdV5dH3U5gSRev8muEPWBJHNrgYAUtGpr0D6Zs3b9xvFRaBYQS6Kw7R18wWr/maIptyGOCtuyg38DayOarf+D867xftkob211+5uHxggCUXs4giqi/73BREfgp/YZ+CnUxF3pKP1ninrOVskRUQARG4WgI5w2BGv+yeQHe4ubmhW476wB9ShVsxUnOeRm5ofoiDebo8gYaL9tQM+/jRFiM3GLAGqf1KAREYTOBvvfNLKw41Ct8uy3nhqQfd6iy8nbe3t/gXpUG1GxrT48rFOT0EoB75umlelKsvGummdpTwxUKJfA9XCnsPqjlpirylFK3e4UNHsJ+0bXNXQAREQARGEmATBD1t/nIy3YqJ+nCC0yItgegpjzQNlU0AmyNYMOIuKoEnx3O+fPmSrM0WFbuF/EwKjgWrwLEITF7jMEZxYF8ZL1uiBuTNRwvoLTfwZERtwLYxD83FYcAYM9K5HMLIdBHCbw9RqEMYGbJNXDlEiQ5hZAJy9KtDFGqMkVt9ymhbEIWpiyIgAiJwFALMKtGdLu7WMvuC1vDu3buLs1NHAYKdUd2ZYtYXgZ+csJqCSY2pU36O1Pwiqf2KizjlTEjr0SmF8QT6Kg5M46R7db0VB5Y28As9iR/CpHZjcdfnz5/HnKQSVTqLq+a9j8sh+riHMFLk9xKYEv8Qz9IhjNzrvkMUapiR0Ro+2hbs5az4IiACIrAaASM6uHPvmRaalchmij7zlkNE40eLPBpoAa1+gAPRgdbES99iAamZT5XcYJkoMItA310VPOiJgjHa35r/SdyV+RVaA1KCVfiid/GKjly4tXVs5IAV9dHi66IIiIAIiEBvAtEansbx9evXvbNW+iIgAiIwngDjW9Yp0MemH54eCBjbGBgzDz9m5m88DXI0NEBBc0Bh0SAamkFqpM9wBhnd0kbpZk5XQkNDzkqqksBMxaHTAgf2UCA0hAeoWFK88FRtVIVt33mb/lZga1LrxJXsFgpdFwEREIErIUBLZ3uBtshbzYGNoIAIiIAIHJoAnduPHz+y2Jk+OXVguKyMupHhd/MR+JrQoMFfP9sQF3pn0c94pXwNBE6iOFCjGW0PoSGxj8NUbaxBmuJadTGnYFemIiACIrAaATUHq3lE9oiACPQgwFpme0qaXerLzF+/Nc49SqE0RUAEKgl0VBwuHuKQXomQWTD0hVA3de+lXrMy6tz1ReE0F3Zim2tt13DUgK45FiR+CCP3lusQhTqEkbvIH6JEhzByF3YiH6JQw4zcquTpfHed8trrtZz4/Igda3cTsn5OIseNYxZIajvMcT0oy+cSOFyNNxeXcheBMxHoqDhc7M+llYJ6yqxooKu3ziE0V9tLq3elUhABERCBkxE4XIvA766xK/tkXthVHFwGAXSHdfoVu+xXZBEQAREQARGYQqDjb1VcVBx6F5gdFpzXwI/E3NzcvHr1ivMdeueYTj+qsER/NSedjr4VAREQARE4CoGtSj7aIqxcqMTpSCub3dw2cWiOVAmKgAiIgAicm8C0NQ5oAaxBaAsXjYMpCP57PTk+8sdaUKYmyJQ5isFnRiaKudUZTdyir0RABERABI5CYJ3mppKYWisDUBwqHyTdLgIiIAIicG0EeikOFw9x4Kcimh8bY3eI8dOY6AucE+EtW+UjF/ljtwURmhuQeHrseTmJOPpKBERABETgSgggjh/rRADmCZje91rVK3GWLaY5ysF+VEAEREAEREAEROAigV6KQ3pLBW1219E+c0ocjctaBnSN6AJIzOO3auk/EWfucZKaLbn4jCqCCIiACByaAPX8CX6cglabUiDZX63oQNeFTsXcPsOhXwQZLwIiIAIicJ0E5igOW2d3t/UB3YIPHz68f/+eLkI0ZZY5oEfw11X+MFlvdTelOERdo4siIAIicBoCUcVhq1FYudS0qjo0cWUHyTYREAEREAERWJBAr5Mj02scxigOBvfz58+Zk9lCT58PY1AltiK0un7EzmWrsisdERABERABj4AaBQ+IPoqACIiACIiACJySQBfF4eIhDiMVB9yG6MDuiS3/sUCURRADRIctA3RdBERABERABERABERABERABERABM5HoIvikF7g0PsQh6iTOKCLgxuiX5mLiA5TDneERsIqfSUCIiACInB0Aqrnj+5B2S8CIiACIiACIlBMYILiMHiBg0XDqQ02HA3ww5lfv36NflV/kZ/njCYy4AiJaL66KAIiIAIiMIbAlt7NesAxBigXERABERABERABEZhF4IoUB347My12mO0VnTxxtYd7d+KpZEVABETg6ATULhzdg7JfBERABERABETgIoH2v1Wx2iEOLgK2TqR3fPC7FeytQJtw71JYBERABERABERABI5L4MGDB8c1XpaLgAiIgAgcmkD7NQ7pIf2UQxysh9g3YcNbgcQZk1u3HOX61srepew/hJF7iR2iUIcwchf5Q5ToEEbuwk7kQxTqEEbuJa/4IiACIiACIiACIrAagdGKQ3pfQ286/Jb4RQNQTL58+dLbkinpH+L0skMYudd9hyjUIYzcRf4QJTqEkbuwE/kQhTqEkXvJK74IiIAIiIAIiIAIrEbguhQH6OfMa7G3YjU/yR4REAEREAEREAEREAEREAEREAEROBaBxorDyoc4GMfkzGtJcTjWQyxrRUAEREAEREAEREAEREAEREAEFiTQWHFY+RAHQ//irgqibf2S5YL+22XSxfUdafftymsrMgdzbn1lrl80Mn37mt9eLJTI93CcsPegmpOmyOdQUhwREAEREAEREAERuAYCjX+rIj1wyhntrwD9rL9YlrO+Yzr/Qxi5l9IhCnUII3eRP0SJDmHkLuxEPkShDmHkXvKKLwJbBL59+7b1la6LgAiIgAiIQFcCQ9c4HEVxgPgpD488RA/7EEbufScPUahDGLmL/CFKdAgjd2En8iEKdQgj95JXfBEQAREQAREQARFYjUBLxWH9Qxygn7l+4Z///Odqrqq35/vvv69PpHcKF9dj9zagR/oi34PqxTSF/SKiThFEvhNYJSsCIiACIiACIiAChyPQUnFIb6lgQmmFbmjmGQ0//PBDW19uDaS/fv3aNqN0autP661vYZrw1rfrl+DaNowAACAASURBVGt9C7fYJq6vX6j1LUzgTXy1frlGWrildG+1Cwmw+koEREAEREAEREAEjkVgnOKwyJaKrZ5fb7dt9W4zFZBW5qU7uANWdlzMYgVZqhVtNx2Rd2kMCwv7MNReRiLvAtmq5x8+fOhGU1gEREAEREAEREAEzkfg6hSHrZ6f69p0X9mNebhwumgX5YD68qazSJtXn/vEFNJFS2NpYnY6i7R5TQyYkki6XGkmTQxOZ5E2r4kBsxJJFy2NpYnN6SzS5jUxQImIgAiIgAiIgAiIgAhAoNlvVRziEAcKnN76YZ6JE3dGv/vuO1PGNf8vbl4NtMWLtrh5xeQXL9fi5hVj58bFi7a4eTXkda8IiIAILE6AH0pn/g9d2JsFNKuh+U8/XEvAFneizBOBXQSaKQ7pkTx7ClZYLX9/f59Dp8cGkB5p5pTFi5MWUwZsOUlnkTbPK8uxPqaLlsbSpKTpLNLmNTFgSiLpcqWZNDE4nUXavCYGzEokXbQ0liY2p7NIm9fEgIuJLNIoXLRTEUQgh8D79+9//fXXf/zjH8+fP8+Jrzi9CXBMGO5AXX3z5k3vvDLTR2jgIfntt9+26md3KEEtjf0//vjj48ePM9NXNBEQgWUJNNtV4VYTYWkX6VpRzYW2hVeo4MKLna6kuTXPNH0ipic2N8+dBNNZLPKc9Ci4yPegejFNYb+IqFMEkXfBDq7n3azbhu/u7h49evTgWv8oOwTaIj1BaoxsX7x4weCQ55zx5AlKdI4imLH9L7/8cnNzM/0X39Eanj59Sh8Pq7bkBg873cWffvoJxYSna7r9nm36KAIisJeAFAefGK1mj6Vc6yziXXlUnx6l+K462meRn+IxYZ+CnUxFPk1+nUYhbaf99u3btz///HPmaMHedaYAZYcAHM5UqMqyIDfwpjOMJB0mpU2gMk3d3oTAy5cv6dCSFEN3XMPe5ybJFiTy6tUrHhIrvFL1YRivElfMH9OBfGS2L3rIOg8Vt0jsKyCvW0RgHQJtFIdDHOLAkr+crpKpoJt7aJ1VYelhQO82KbHGIW1Yc4+MTzBdQJHv5BFh7wT2YrIin0Z0OMUhc5FgutQn+FYcrBNptniMTbPOmJbR4zpdHWvkNQfevXtn+rT0fnEQ3eDBNBCknj17xjoLky+NAg/J58+fMez169dMMpm/29tbPn748OHPP//k/Yq2HUgSJEWCg4ug7ERABJoQaKM4UIMkrFnkEAdqq4SR5iuqOaq/i9HKIkS12zS6sozSd6X3jOSIMun0098m0k8blk72EN+mC5gg06R0ifTThjXJfWIi6dIlsDSxOZF+2rAmuc9NJF3ABJkmZifSTxvWJHc3EZYTux9tONoi2G8XDBxOIunEUBwMWOQGukzmRTNyQ4/1oZ2ceD3JWtGBIqM+DBYd2BZhFDqqOwIfP3682MdGfSAakcMakotRMeJ6vKmSisBxCYxQHFaoIKhk0z+WZlyYo0oUO5smufjehjdyhGeiw9RVAdnqeZvSDR4GNESamZTIZ4JqG03Y2/LMT03k06wWaRHSRrrfMngIxwBuhGsIQwAO11DSdBklN6T5LPXtLNGBfRBmlw1vDX1LpIR8LETmlrDCYUENxzrkp6OYIiACixBo81sV6WHqdMWBVVg5XQRGvBfF1xq3Rcf5OTpITabReympXeTmRehqTyJxOt/XsBpT5L3nbcxHYR/DOcxF5GGyVe9FW4SQ4TpXkJAoC0OIxPqRdaztYQnjH2aJNZPvyg0wYeZZTHo8bw3TRHRgrM4fafIM87/3T4rQ8bb9THrg1B57i8MtDC5CZZYqiCJ07a7vNVXxRUAELhJooDjQ9qT7H9MVB1YupC0EE62m0WIvIiuOEO1fbnVGi3PJuZHK2rYEXvyu9iQSN02gZ8z5Por8FJ8K+xTsZCryQNiq946osTKw5Di6WY+T8l2BgCs3YA9jwiM+ySuQHGyDGb2b6oiamdy7ig6uNEknnI8oU3t1B+JzL38eK66w88K7qI8iIAIrE2iwq4JaLFFCRvJ7q5hEagVf3d/fb42u3dSoDXuL9FvKy/hf/cEjUfkDIGlvusQKwonEmQstSPBwt4j8FJcJ+xTsZCryQIgqDlvNwSxPKV8RyCFAd4VH107h0HHiHc+5UXGmE6CLy5ifPrmxBNGB7nE/q8jLTZxqkCenoLsbXaFMZxLly01fYREQgcUJdFcc5varqJKMlJt2A3F2bTBLp7b17dYgP9of3Uqk1fVQM7Ypp09bsNEKAluKA/yvZ5JE5AuenPpbhL2eYVkKIh+t4beagzLIuksEBhBgnTxzA1ZuINx1kpwSkSOjYn5b8enTp0+ePHnw739c5I/DAjioq2AoO4DYalkgD7kVMl2vfuP2sL/Hk+PmngkHoSQ6jvAUjczUFE0ERGAWgTMrDrRV1Ke2ddxCzCYxdrhtfdvw+tag2uysa5hRTlL0FazU7cXvVI8n1HTc5NlQ/JGeB7+fZLoljx49IpzItziXmhtFvoZe8b3CXoyu8sazks/HEq3hpTjkA1TMRQgw22wfZvoPLHDoZ5hpysmFCoRlqgxfQ+WOi/wxiKULwQuFJIE20W8I3a+wI1NmV5QdwNM9Bh1d5WEGhE7Mydoa7Ea2j6J7UWEREIF1CXyr+7v4zhOhLofCu6lJw/NmQjcQh5iFeey/LVpv0orvT6nBHVtiMy13g9SDJLZkBZgEcUsu0JJteZwuy0gvX7Re5C8i6hFB2HtQzUnzZORzimzjUPOE7Q5XGCnZOAqIwPoEvN2pzEx0shkhg05I9K3JvEinQu9Xwjt0ltwJJzpIicjFX7lZWMeV5RVtQVp1HYsLqBtFQAR2EfjLrthhZK8RstWKCVDjhLcMuEInb2vw6Vo4WG6g4NENabPqTShFmwQQ9dCJtvJq0jOgLOk+Cr4e8OBlZiHymaDaRhP2tjzzUzsT+fxSm5jUb26jY8Mw2ZuU4ovALAJ0CdwWvGzceNF4cgl7blyh42SWOfA28YfYwRAUG1yT7JtlA/SsevRkLpbiEBG8rjsqT3OzozIB7ivIKJrUrJ5zgf26RQREAAK1igOVvq3fw0CnZintuWijFdpGMza+zxfdsECrmS5Rv2+3VkWyHqFtpr0z2lpA4fp91lqSKMneQGymvTM6FvneNITdEvACpyHvleviR69nb2okWp+LNyqCCKxDwBUC6LEwSd7cNq+KYAqBcebFjBjBMvJ0G3ovzAvY3NRzJDjAp173ABeXoYsqDlPGF2X26y4REAEI1CoOaY15fF3PkD5tkmmNqKrGyw3gpvn0mkPzcYox5gXYaq0vtvS73p/oAgQ81aTgJBKlGl5sW6hdBMLIIh8yGXBF2AdAjmZxAvLRcqUvRte1NZd00zboWxGoIeCpZgz/alKL3uvKDXQM9maB7hDtY5g+gF63KHOguX2kTgN4csGb/NX0vrDNNdWESTNaLl0UARFYk0CV4sBqgrAWcK+MXNLGsDPat3PtWaGeiraLVMqzng98FNVoGB60MomGIfQCV4oFb88wt7MSzcheXKrnIfKeH8d8FPYxnMNcTkA+LNTFK1GdpVXVdzF3RRCBSgIMFN0eAuEm8wSuVW4LzsR72dAUq7wZddvuE1iq6XfLPjfs1U79zuaoLKb7BFq30qBUJqvbRUAERhKoUhzSI3zqiGElocWKVkm2bjIB4kwc2xsa0UZxrljrtvcusSZLVGgV3DRtuGEPYEvRsHnZwMhnMufhF/kcSs3jCHtzpJkJHp18ZjHdaLbycQNlYyo3WYVFYAwBr8fSvK/ibjVlAFwpZ3jWui9dwy7HGPIDcvGWOTAfNiDTvVl4Rhqfrmnq3qIpvghcFYFyxYGGIT3IbzhJnnAJXdjoqgG3pTFh2pvKxixhRv5X0T73GFYJI7fa6UqBZushYR6joS/yFQeehMoSJRiWfSXyZdwq7xL2SoDFtx+a/N5Sq6+8l5jiL0XAmzCgy9ew4aakpGa7kU16BSRIOmH3z1xZdg5/otO9ZQ5N5pnaFifaZNCRbpuLUhMBEehNoFBxSFfrpnJnBUQ/62kIST9Ta6AFWmecCbqwOaTR7ccqM+VotY5hoM5MwYu29ZA06Vi4eUVFnBCyudJ8isa1pCws8mXcKu8S9kqAxbcfl/zeInsb4Ae0jHstVHwRSBDwhqPNO3UkaF4KehqtFv54KonbEyAXuiWJ8l7hV+4aE1ithigq2k6forvC50RFFoF6ArmKA5U4bz51EwO26CEubrVuwm3H+bRGGEAHjt5qptCAGcRcUAqNavDFA/v6h8CmsDUSKGBIcaJuai43YHxUxAkfSHOl0/FIlmFZQOTLuFXeJeyVAItvPyj5veWNtpWaaN2LUfGnEAgHe61EAVMct+FuOxMQrV5MB6BtRlP80jxTr6u2FKKwt9xQnGpOUgmKgAgkCEQUB0/V3hq5LX6dUhSMkxOkGn4VnfhaZDEb0KKeZS4if3KAstAqhOnQD2iI0U0q0cPwzFhWHRd516HDwsI+DLWX0UHJe6VIfwyrQa6kb9G3IrAIAU8vay7Wux0hOhhUCK0UjfQyh0XwrmOG6wj6S+vUUXYJjO3FYdsKk3Pr+E6WiMCBCPiKg7fCyr7nRwlQH1FJLV4l0ayGPJs358VPIfRCXRmDYYv4ndYd6DR4erkpKfd2ndnDqmi+lrP7bTGZ3jeKfG/C0fSFPYplwMUjks/HQuls/WMD/VTXfMMUUwQuEgh7KTTuF+/aFSE6udUql2gfxryGXbsiuwgsEnmArwtKypNgq00TkNxQgFG3iMA6BHzFgSGl95If4iOtC0IDiwDXIZu2xB0A28o0fcvgb7fWKWAtHQWeE5ptgJs/PqKY0B5EnxZck9YpmhSNVnOrk8F1t01tkl2/RES+H9tEysKegNP1q8ORz6RBucL6sNWAKtMGRROBMgK02u7TS+Nelk7iLjd9N9zkHfHsd9Pnq4RV1/mVt56FLtNcDnQsXZcRltww1yPKXQTqCfiKAwOzcDDsvfnTPzLi5Y9mgy4dFVM9hfEpRJUd5sTGW5LIEZkAO4ufB1oIJvR4ohJZNP+KzorbdhK23Rf73DbPtHmCIt8caU6Cwp5DqUecI5K/yMGtiEzlQ5VISS/eqAgiMJ0Az6ptMQk0X5sTXQFkX5P64jMj4trvhuk91qd/shToJrmICE/sjpK19/ihgKjmPNkjp+JcIQFfcbhCBFOK7E6524p+WemdxpsOR6b0QFNhxvmrtRCW8xSPl2Uq8mXcKu8S9kqAxbefgzzFp/azFY4NNB+2FXPWjSKQIBCOP3kxE/ELvgonse1rQqB+JimRPl2UAoPPfUtYX82qrHjSPLlh2Y7xuR8JlU4EmhN4QIpuRa/wMAI3NzeezI+O++nTp2EGFGT05csXbOYPxcQVTWghMB5Jgv/ff/99QcoDbnnw4IHJ5YjPvMgPeELCLIQ9ZDLmyqHJg+j+/j5c40Bn+vb2dgxA5SICxQSePXvGs+rezoj04cOH7pXK8O+//85ag61E0At++OGHrW9zrlOBJOZIjtgHyCl1TRyvR0qn7s8//6xJsODe9+/fo3TYG7GB57DySbCpKSACIjCXgBSHafy9utXYwTD+8ePH02w6b8a2/zGlHT0v18slE/nLjDrEEPYOUHck+eLFC2+imPHP58+fdyShqCIwg8DXr19pJd2ckQY+fvzoXqkP2woqmlSTjpCdYwizkOIQMrm7u/N2+w5WSD0DzFLZtjpXWGpdEQERGEbgr8NyUkYeAepTr10ngjex4N2ij8UE7IoMVmEUJ6IbCwiIfAG0+luEvZ5hTQphTe7O3dWkrHtFoCuB8NFNLEYotoSZla1kuV4/78IaimLbrvPG0B3hk9CPDBKt1TvoGJP1hw8fJDf0A66URWA8ASkO45n/X45UpuGy2+jx5tNMPFHG4TbFExVu6aKI/BT3CPsU7CZT1q+F/KU4TPSIss4nEI4zw7FofmqJmGQUTgBwJTQgkUjBV4ndFgWpneaWcPNCb0cYdKypYUOHXRFGrxi5XLvPTvNcqSAiYAlIcbAoJgSspmvzpqr9448/7EcFWhHg7AmTVKfOUys7z5eOyE/xqbBPwW4yDXvqyA3107YTS6Ssr4dAeOZiOBZtQoNJF/Li1TASAP8Jc6XJzLZd5BWaGsocYZzrvOL1jpBNe3dHSZ9MTWvF0gZ0By1tuM5nT6W+BgJSHGZ6ObqwUMscerjE9qLU2+iBN5GmyCfg9PtK2PuxTafMBvWo4pC+S9+KwAoEGAF6y3O8UWhbIxEX3r17x/kmHKzAf8JN5AaMtJJraHCTErGOifM1nzx5wmkR4//ImqUBYdEqr4RkbDtSmXL0dnN6qPEUHTPyev78eTSme5GCG+BAcK8PCFO34/dXr149ffqUdRlbfuep6K3UDCjsibOQH2c592+zMla+hgDLHLxant4qokOrdlecDQHb/5DiMPiREPnBwPXATwFuM7XLg+0VavhOs8Q2CwVEoAmBUCw7aIsZFsTyCXez2q9yAhxwSA/N02VybmwYh9Lxm5EINA3TJKnQ12T08uXLtrmY1Bi6s6TFhAnkd3rH9yiQD6jVQZFYOOMiIhqRl/3VNtfUqwrLj9PdLcVhsgvoidIfdYVkWjJqqxytd7Lpx8neztuwblNrm0f6TeRH0rZ5CbtFMT4QKg7h7rnxVilHEcghYIdzNrLZ8mA/HiLAHObW4JBBdXEfgHqVsXGIaAqTrQLWGBP6ulNhWSaAxICp7KQgsKu7a3vLoT5SU/bovcgi1Oc2x2ic8CKFqlS1wjR1pYaA/FhDr+G9UhwawixMKlzmwJVdVXBhxldzGwqOKau3nORqAEwrqMhPQS/sU7CTKT0bbySgBQ6zfKF8CwiEg6sB47oCO9O3mNFsNA5LA6LXL17k1ebeuUsbXCMZ1rofm4TDaXnKi84SXi/Ojj0RYDSyLI8Wgb2JWxGk65N5f3+PnV5lbkqNLkOtzn8MiHqB61qkXPyEtL1RfmzLszY1ts/pbzqBcCRMwz/dqtMYYFsmRmKnKdQhCiLyU9wk7FOwk6lq8lnklW89gej4ijFnfcojU8Dg6DiQvjKjxDJLwoVLtT3v6vs7dRFt22ENpOxl0MK7cI1Nn9UiBY8Wt1jDwvSbXOEtCKtxk6lZ4dIkFyXSm4D82JtwQfp/KbhHtzQnEE4sUOU1z+U6E7SKOL2Q6yQwq9QiP4W8sE/BTqaqxmeRV75NCIQPMAOtJimPTCSxialsymE1uYGeTEMVwHNNONiGpxen7CMNk1GCauy3q1c69ZABa4y0uobVGhjBlhVcd40nID+OZ56To3ZVeBXLnI/haQ60/Rzkq/PG6v1hmyjtrKuHuSsFkd+Fq1VkYW9Fcm864VAnvLI3TcUXgWEEQsUhHH8OM6YsIxbt2wrQS4EOwO3trXfx4kc2UzCz7UVjrQSpMV1PwPuKj+ga1oYQqRufGXvbLeEWO//vxgnDXbuFeNyzmY+vX78Ozdh1hcXtZlEDd5EFo3cO4NyVgrHK6ulR8rsSDCPb0yXcrxAgcGhX5m52CtcTkB/rGfZKIUeWUJwBBKiCPR9TLw/I99xZuGvwaKvOXdilSifyU9wh7FOwk6nXTacyp4c9yxjlKwIFBMKh9eE6IVvHNDBApW7cy8SOb23fDCC86el0rIhwkR5DWZvyIlPooUgKunR5L37bY5FIq5UX1vjw4cc1aEAFj41NU4HxBOTH8czzc9QaB1vhTw5wfjJ1KH/WDho2LXOwNMoCdqqBtn/vAUVlOeouQ0DkpzwJwj4FO5m6VTcfmRmzvphlkvIVgV0EwmmPzFn3Xbn0i0x/KfrSmWnqvYf5sVyCboO1loE3I+ecuW4rPrq323TcgI2JhcW/oOEmWB8OPR4+FbtyefHiRQ/F4SLbeiNBgYP2Pja78l0qMq+PfSCnGIZPc96vhG3Rh+16/HgAD+aLE4rZmwBiqrdUjDewd6YnTt9tKalJT1zS1Yom8lM8IuxTsJNp2FFj5DPLGOUrAmUEwtEmOlpZUuPvCrtPdmRS1vq7Y1omTjPnut1lCxfztcDX6emFVRkYM8vuOZ277HIP64tWARo7L7vij9FZcTSghlkU2zbyRk80b+Wp/HQqaxv5cX0P/jX/aVDM3gQQUz0xmNqf/W+98z1r+naBZb10elZEncol8p3AppMV9jSfft9a8iYLKpyXL1/2y04pi0APAuEmgh65dEqT8YYrudpcMhcm2Pgm8PbtWzv2JuV3795lznW7isPFCVsL3Jtq8oyZ/tHaucsSqkGXxq5705EbLgnB0V6v22TNxUVWnaRR6FtDQH48xJMgxWEtN9FEeZ1XPrK6by0rj2ANSo1t7aIrLY9QiEPaKPJT3CbsU7CTKX0dt0dObzjahZ1lnvIVgWICdhK+OIUxN/IO2ubezZE38fnz5+6VnPCXL1/sbCGz9MgNOXeZONYMxtvpu1gCbSOsozg09LhbK9qSNgm0MvKPP/7w+tvGPHxXcMhok6IpkQIC8mMBtCm3SHGYgj2VKU2d2/wg22vAnOIV+w6Nxq6wgqdOcIhB6nJN5LtgvZSosF8i1Ot7yNvBicmDj5oc64Vb6XYjwJMcpo18Fl5c7QpD93DciOWMeAvkBkrHK8yOAAL0xHaph8i+5kbuvbihwK6hMBnxf4W/6FIOW6gVLMSGVoqD7SV65fKqdO9bfVyNgPy4mkc27Rm5TUh5ZRJwmyLjOdrOzHsVDQJ2eoEeA42lmAwjIPLDULsZCbtLY2TYG1fgiJG5Ky8RaEUg7HXQ9+Biq/Q7pUPXKJRFjNxQnCPrFHiR+dvb73JHPhfvdauOpTiHowVG4MUwl71xS0vC78vavKBh0Xpj5AMjP1Y+FSM9qDUOYe06/wp7KzyR1W3J5tu3tgUcV2tfIboOUc1+7RIc1TqRn+I5YZ+CnUzdnSx8ZJxj11TPMkn5isD1EGD7A+NDbwaeCXBWhtYsbGRF/cf//dubiH39qQou3oskcT2eWrCkXh/bWqjOtkVxiID8eAg3GSOlOCzqrNevX9OUWuNonO7u7uxHBbYIvH//3kqe7Ea52OpvpaPrewmI/F5iTeILexOMBYm4O1nM7dI3CzDqFhEoI8ALyDIBT25guMh8w5RpBqpia4zbeYuWDuPdcy7djbTR+LrYlgBiscvfJo5UVLYTx6agwEgC8uNI2vV5SXGoZ9grBfqvbjuEkuceNdQr1yOnS5Nv9WkCOi5+mDNFfhhqNyNhd2kMDnujHfTNi0fTD7ZQ2YnAWQkwYmdU7y0T4B3M/1GJ5mTsAgdSvqg4eJbr5Jfm7kgn6DrLjYlm9KDo79GjR5xf6Cal8AAC8uMAyA2zkOLQEGbjpNDpeZ3QXG269HFpaO1HBVwCiJ1WbgDUrvOl3XQU3ktA5PcSaxJf2JtgLEuEFWd26xYpSN8sw6i7RKCAQCg30E3ifZw4x8D+Dnfws1dxKICgW2oIuLV3TTr2XqQK9wGw1xXoSkB+7Iq3eeJSHJojbZkgmwLcWoxKjbF0ywxOlJZdI8c2Trux4kTlW7coIj/FN8I+BTuZstbM3TvK6EL65ixfKN9rIxDKDbT4LBmYu8LI7XIgf1zczmlr72tz3wrlRR5qzh+n2xmvFcp4DTbIj4fz8t8OZ/G1GUw7SmNm6zIkPQ6KUwc3fAyY36AVQZRhaeWUbZyhSVdyReSnOFrYp2Bn6awr+zLacUXhKSYpUxG4EgKh3EDXaIXukKs4XFzggLO8XRVX4r5FirklN6AaFFfmcwWvRcAONkN+HAy8PjspDvUMu6dgTrKxogNtG02ajrcJub958ya8qCsDCIj8AMhhFsIeMul6hQEP9TCypskFuQEJWPpmV+ZKXAQMgVBuoC+0QkfIO74uR3HwBksUTdXIsOd8ayk+9bmEg2FeqM9IfqxnODgF7aoYDLwwO5pVV0Sn18uhcYVp6TYREAEREIGdBLwBj+SGnfwUfWkCi4+1vLeP6WiWCawgN+BUt2/GR3cN1JbLPcVh8SUPORrKVkkPdJ0q/UDWytQtAvLjFpnp16U4THdBrgGh6KCjcXPZKZ4IiIAI1BFA57UDA8kNdSx19zEIeAPjWUZ7coN5+y6elTDGWu/MSH5f7OIPT3DLGNsKclnZtoLi7LoFGWtXfEVek4D8uKZfsEqKw7KuiRjmiQ4IzxIdIph0SQREQASaEuD0HLvFV3JDU7RKbF0CKygOjIHp6nhiX4HcwN4H87uH/JBhQ+KcG+WmlrMcIKQaXnHTHBlex5KRpTZ55fhuvFXKcS8B+XEvsWHxpTgMQ90mI0QHOr5Gw2M7Ma+WRIc2ZJWKCIiACMQIIDfYhdMsmdbZDTFIunZ4Agv21OneIPBZuYF1Rp8+fSo78sAmQoKtXMXiC1szmDTLGC4+zl98x00rbyodERCBrgSkOHTF2yXx29tburxWdKD5vOaFcF0QK1EREAER+F8Cr169soMKBjwfPnwoG/AIpwgcjsDckTByAwN4e1ArP0lb87MUPRQHagZrnnFuziEO4WNgbQu/GnxlrsfHFLZMFRpjG7nQn3/79u3Tp09ZjGNX5fDx7u4u0dXnZLdnz555t5BO4pZhJeqU0bJ+9Hxxc3NDL6LGEazPwvv8LHcnksOSleIwDHXLjFhSSMPQUKpvaZzSEgEREIHTEWB0UTPgOR0PFehsBMIexcTxpyc38Pa9fv26hrgd1XPUQk067r3elgoAlsmR1jY38Snh0OPhUzHFsIaZNnwAGlpFUgxKWU+HeT/99BPTilbMIsBHFDe+IgIra9x8GYg+efIENZzlz94tpMMtDHfd+KcJU7TVykKthb7g+YK3m4qizBH4GrEJHRPvo7Ac3ZX6dczVnthce2jYWF5IXcNzfPGkotxEFU8EREAERMAhwE+Q0t6rmnWQKHhOAmEP3g5gBhfYlRtYzslwq+DgBtdmOu52LN1qCM1Mpk3Tq03qUgAAEB5JREFU5FU86Uo6WFimVrjFrA+HHg+fivpc5qZAh5lCeb6baxK5M4nNqNKYgXk0OjyoBj7PP4qbMZgAyoJ9I3gIGd+au7iFP3MLo1z+iMxXDHdx6/nk8tX8iC+QeMwbhFOoDfAFnrJuLXAEt5CC8a9x5bF/E/2b/kRABERABERABERABK6YgNu1tX3c8TwYKZlNo9hAl52P9TbYY19Jk5FbfYKkECoXAMxJOcqZwWHOvb3jhKIJ46XemY5Pn5GhfcJtgNHdeEtMjlY14IHfehJQE6ypvCA8xsQ0V3gUw9eEK643t5KtLHL0YR72zKzjx4QvvIpilyNsTWgczeNR6a/w9pEe1K4K+worIAIiIAIiIAIiIALXSMDrGRsENduPCyC6qxvMOKpydYOxwVUcmqwJZXkpIzq3gIwNak5YjPb73fTHhM1EuptX9KlwIxwxbEf4rvGeQ92vuobtycRYhQ0cDx/Nzo5p+ZaJdNQEUwocxMPjvSbmPXIfKvf2aPpHvLiIH6FttI+oLzzVIN8RJGtWTFjXuBKSvXiggBSHAzlLpoqACIiACIiACIhAewKs6mcOzUs3HIJ6ERp+dOUGxhKMl5psNGDDglUcWnXZ7UppW/zKlK2FNsEpgdDdp1QcGJ+H/nLH58PgszPfDEF54Nn4kHjg+cq12XiK0SxPTniXXd4/rCBTMlrEj/gOaQBf4MrQFx6ZfGErfCDdB8BL9hAfpTgcwk0yUgREQAREQAREQAQ6Egh7tGGvt1P2rtzAeCk9+rpoA0szWIZg/sx4wNwSSioXkwojkGyIxV30Ht7iXomO4RmxsA/cjTY+TLm8TMHVZEmIl+wKH0PNiDF8SKCrqWTHVg6y4L0rO2eBNyV0EA9/+Hw2efK70ihLfLofeW2NiIAvvJUmpkSexJDviNCJYf1cBm3WXVIcZpFXviIgAiIgAiIgAiKwCoFwMBxOevew1ZUbSJ9hmPldwOL/dOvpnZs/d/lAfnc/UcxwkEPkfMVhaxY0f7l1wraar0Jfh89DTfpL3csWmNBlUc/2MxstjMTN3HhZLmERSMdbim9SNnmV5bLyXdP9aJ4ZKpboj+kgKnnuoFLK5OkpDmQRqkuZSS0STYrDIo6QGSIgAiIgAiIgAiIwjUA4gPEm6HpY5skNPbKwaeZ39+0tXoAhhDcSIAIj8y0dwbvdfIyaQbKD59g920Jfh8+Dd8uhPyLxeJIKLri/vy8uFPt33r59y/OckwIZGYkHLSBzJOk5iCFodFI93GtASWsOGckpzsQ4E/3oOjFKIJQRM6UfnqJiqSJqyQoXpTis4AXZIAIiIAIiIAIiIAIzCTDy8VYBMMhhHNXPppFyA6XwSldQrug0eOYowmYXVRz4Npq4vat3IFRStuzsbcmY9BGJGBCyxMDNDldmSgbuXYRZXc/TxdL6TJnGLr3JfHh2DUFJnGcJ92EMbt06jdIrwkE/TvSjdWLU6Wxv8RQHPBIViULyp3wZpTiEjtYVERABERABERABEbg6AuEgM+z7toIyWG7A7MzJ5K0CRhc4EDk63thKJBEf1IxSEjf2+wpdKZxCr8TVz9pWKTP8g7krOjCxzCuwa7EJkZ8+fYpwYCalWbmQI9IhT5ART06PISiDcBb5f/z48cOHDyde3WAfg1l+TDvRkxuwNlNdImZY64Y1sy3+UQJSHI7iKdkpAiIgAiIgAiIgAh0JhIPnsO/bJPvxcoO3hL6gFOacP+9Gkt07MmeAtLXaIjxMwcuu08fQy+GT0CnrucniC5i7z4YRHfjRyovqD4vq0RoYClp6mT9YQJGtIpBZfJuFjX+CIagtS31gih/TTvQUB56N/MUmnrupLvZWMvVIm6cgxaE5UiUoAiIgAiIgAiIgAscjcHt76075UgCv79ukSIzlGC95G5WbpJxIZGuQn7jF+ypqMAvpvWg5H7dmO92hb046reKEXt6ysFWO66TDioBPnz55W1oYLvLAoDuwXcLdZ0EYoYHrT548QZRxuUGMdSL5o8pdBNyMuBHbTjAE3UXgYuSl/MjKF089zJfweMa8quYc6tLfLrpQEURABERABERABERABK6BAD1jd3aOQRQCQdvhDX1xr0s9AGz9YN7TYrCZNMtGmOgUrJjwIDDoZdQ0AEWYhd2Rbr5iQMukcRjtxFeYr0YywAWgsH7hRXDfhWjxeSp4Zbix7Tvi5nXWIahbxlbhRfwYPjb50qSnLkHmHIqD1ji0esiVjgiIgAiIgAiIgAgcm0A4uR32gI9YwnrFgVGlKzqQYDEZlAVvjwYDEgZLU8CiKHnzseEzMMWwwZkiGbx79w4UDBcREVxfh5bwLZSQJ/7880/u6ic3kHX4mJ1jCBpSbXJluh85yKNGwjuru7XGocnjrUREQAREQAREQARE4PAEOGqOKW53CErvuWwmf4sFWXz79m3r22Wvm73i0AAOcgM7UGpMBSmJmJEJY9euQ9a0ncYGN851Kg6GAGIQruGPj2ZxgTcCZLQ/eFODZwCGSXFwH9doeKIf8ZddJmNs2/VCee4e/LBFYTa5KMWhCUYlIgIiIAIiIAIiIAJnIMB8O3+2JIxImbWbteDfmrFCwAxjWlmChMFfq9SK0/FWgDO9P1H+KC5FjxuNd6b/3MNZh6A9XBZNc7AfQwmPdypqWHjxxDtotKsidLeuiIAIiIAIiIAIiMCVEmBGzltS7g1Kr5TLGYvNCMf7XUxXbDpjiQ9WphMPQQ/miWxzPYWIujRfWPTuJc/TrGeR4pD9BCmiCIiACIiACIiACJydADP53qScFIez+tzzLEu4p0/pnxV1WblqhqCoFXd3d/wvy1p3FRAIT0XZJRnUuLvA2pG3SHEYSVt5iYAIiIAIiIAIiMDqBDgl0TWRaXB+7829ovAJCLBZxlMcPL+foIwrF4HRKa8V/xNGhkPQ/DNQGeviUE89TOSlr+oJuCfgmNTy/UV8z92nOcSBoklxqH+6lIIIiIAIiIAIiIAInIcAO/m90868oel5inrFJWHDuXvEHcMbc2LiFSMZVHS0nmfPngEcUYD/79+/38rYG4LmL9FHyzDO3TXHvmWGrhcTyFcczr2DRopD8SOkG0VABERABERABETgnAT4+Ub3NAcUh/Rk7DkpnLpU3ooGiUrDvI0K4J4viLoXfbnCIWj+8NX+/KoO5hjm1mhGbi0ajWAvuo+EuXgmtUiKg3W0AiIgAiIgAiIgAiIgAv8iwGkO3ljFG6AK06EJMK/urgBnbKMTHMY4FPLeaZ3k6/rCmuEtcOB6puLAAgczfGVLRf6xhTZfBYoJ5OsLXha4LKxgpTh4lPRRBERABERABERABETgVARQHFjybYukZQ4WxQkC3vDGTomfoGiLFyHUETDYfdGs/WVOYbmEObuB0W9ZCtYABfYSQN/xRIeou71kWcwSHrfBI3Gm36nVGgfP6fooAiIgAiIgAiIgAiLwr2UO3kp7b5gqRgcl4C1wwK2aCR/mynA5A7sqwrHlq1evwpgXh69m7GpOcODlDZMdVsyrzchbGhbulfDI4DIeAPdEFRPhTAscKJEUB8/v+igCIiACIiACIiACIvAvAqy0dyffGMOw+ldoDk2AYwvdQRFTqe7HQxftEMa7LxQGM7AMVyK8ffvWXORbV+ZL/2oMdxHfbNngVb29vT0EkJMZydvkLnPAHff391tl5CvrMi8O170rh/4oxeHQ7pPxIiACIiACIiACItCRAEMXd8m3RqcdWQ9JmhGsO6HKHCyLWYbkrEz+RYAJbTsi5VwGlAWXPzPeT58+NW8Z3+Kd169fc4tlh2Dh/bYFEhJXbm5uuAvPkjhLIfSzI5bY4ADehL91Mbnjsru7O9zkWoLWgKP5CpdRwbp1rIkmxcHFpbAIiIAIiIAIiIAIiMBpCXh7K5iyo/d82tKevWAsUXFn1LWfYrzD3REpbxOywqNHjxh88vfkyRM+mq0TjEUJGDHi3bt3VuljgIoA8eDBg/+941+3MLjlilnawF3sxdAhoOPd6ubIHiV854oIvGi4CVXIeA33Gf9yl/EdbnVT4N6T7YjRGgfXvwqLgAiIgAiIgAiIgAj8GwEGMN4wlZnYf4uhD0cgwCwrwxtrKWMe5s/tRwWGEWBEii5gRqFkymiTASp/5uAGs7Thw4cPRm4wVr1584ZvXfe5txCHr7ji3TWsRMrII4CLP3/+zAIxvGm/QhUyXjNXjOiAnIRnPcXhZAscKO+Db9++WRAKiIAIiIAIiIAIiIAIiEBI4MWLF3SgzXW60Z8+fQrj6MrKBDiM0CpHZi7dHdOubPmJbWPVCQNRM+BkGpyhZvoUT2Qj4ru34Eotalj5CTEuQ2uwRuIyHG3fPg7gsGtYTBxq2pPti5HiYL2vgAiIgAiIgAiIgAiIQJwA/WZ6yQx1zNfMqTI7F4+qq+sRYKu/nSFnZMv4Jz2yXa8EskgEzkmArRauHkEhUaCsHnGOMmtXxTn8qFKIgAiIgAiIgAiIQEcC9IDpFjM7Z/JgFs47wa5j3kq6jgC7YOwkquSGOpa6WwRaEvjy5YsnN6AMnkxugJfWOLR8aJSWCIiACIiACIiACJyYgLfSgb6yVnQv7m5cxkF0dt0+LtPqhsVdJvOOSAAFFh2WFw1Zlu1LmaqBu1vNlJpjHU52bCTlkuJwxEdaNouACIiACIiACIjAHAKu6KAJ8zk+yM5VzspGpYgiUE7AEw4QHXJOuuEUD++QSNYicUpouR2r3inFYVXPyC4REAEREAEREAERWJKAxrFLusU3Sm7yieizCHQgEAoHZHJx/RevJ8KE+YESYxQfuStzcUSHcnRMUuc4dISrpEVABERABERABETgfATMmQ5mdo5VxAT0e5mredmVG9hVwUhGmylW85HsOQcB+yM+bnFY/+V+DMMsZ3DlBuKTzinlBsouxSF8AHRFBERABERABERABEQgRYCe8cePH83PHxjRQQdJpniN/c6VG5g45RdGJDeM9YByuyICrnBgio0Im37jvF0Yp9+eJsXhit4HFVUEREAEREAEREAEGhLgBzKZl6O7jOgQnehrmJeSyieAL8zvmDKPyn7ys06c5gNRTBEYRoD6kJMjt7JDDXz27JlbW17DEiSd47D1POi6CIiACIiACIiACIjAZQJsqfjtt99+/PHH9LTe5YQUox2Bt2/fMpK5vb1tl6RSEgERiBBgeZdZ7cV3BH7++eetH5vgxAciuGsiWA1B5Xl6TVCKQ+S50SUREAEREAEREAEREAEREAEREAERuEjg5ubGrCpiExMLi5BfXRGBdQ3ICqxr4DgVm5RZCvH8+XN75cQBKQ4ndq6KJgIiIAIiIAIiIAIiIAIiIAIi0JEAmgIqgysosMKIP7JkRQN/bt5oDagS/LmqhBvhfGEpDufzqUokAiIgAiIgAiIgAiIgAiIgAiIwjgDbKzjBwSx2CHNFaGAPBcLElaxrcAlIcXBpKCwCIiACIiACIiACIiACIiACIiACJQS+fPnCogZ3vQNbLVjvcM3H3Pw/6N+XNXZv6iEAAAAASUVORK5CYII="/>
  <p:tag name="POWERPOINTLATEX_PIXELSPEREMHEIGHT#4228302C302C302C3029203D205C667261637B5C6D61746863616C7B467D6E7D7B28325C7069295E325C657073696C6F6E5F7B785C6D61746873667B547D7D5C657073696C6F6E5F7B795C6D61746873667B547D7D7D" val="133.3333"/>
  <p:tag name="POWERPOINTLATEX_BASELINEOFFSET#4228302C302C302C3029203D205C667261637B5C6D61746863616C7B467D6E7D7B28325C7069295E325C657073696C6F6E5F7B785C6D61746873667B547D7D5C657073696C6F6E5F7B795C6D61746873667B547D7D7D" val="74"/>
  <p:tag name="POWERPOINTLATEX_REFCOUNTER#5C6D61746863616C7B467D5F6E" val="2"/>
  <p:tag name="POWERPOINTLATEX_REFCOUNTER#5C6C616D6264612F345C7069" val="2"/>
  <p:tag name="POWERPOINTLATEX_REFCOUNTER#4228302C302C302C3029203D205C667261637B5C6D61746863616C7B467D6E7D7B28325C7069295E325C657073696C6F6E5F7B785C6D61746873667B547D7D5C657073696C6F6E5F7B795C6D61746873667B547D7D7D" val="2"/>
  <p:tag name="POWERPOINTLATEX_CACHECONTENT#5C657073696C6F6E205C617070726F7820322E375C667261637B5C6C616D6264617D7B345C70697D" val="iVBORw0KGgoAAAANSUhEUgAAAjkAAACvCAIAAACQKVhNAAAgAElEQVR4Ae2d77XftNKFc97Fd0gFgQoCFXBTQUgFIRXAqSCkAkgFIRWEVBBSQaCCQAWBCnKfF60rZumfZVuWZXufD4l+siyNtkazNSPZvvn48eMd/QkBISAEhMABEXj58uUff/zhBP/ss8++/PJL/r1///4BuzIh8icT13VZCAgBISAEhkQAovr222+Tov3nP//55ptvuPrpp58mCxwu8/8OJ7EEFgJCQAgIARDAhcrh8Ouvv37//fcUuL29/fvvv3PFDpR/oxjggUZLogoBISAELAK///77X3/99csvv/z8888k7CWfJjAIdR3dwRJX+QFVQggIASFwVARwnoj4QVrJDpyArsRVyZFVphAQAkLgeAh89dVXv/32W1Jutq9evXqVvHSITHHVIYZJQgoBISAEphEgJIgLlSvHicF79+7lrg6er7MVgw+QxBMCQkAI1CLAafXcyUCq+OGHH2orGq+c/KrxxkQSCQEhIASWIvDnn39+/vnnybs5FohrddBDFvKrkmOqTCEgBITAIREgypdzrTgoyHHBQ/bqzh35VQcdOIktBISAEEgjUNi1wuV6//59+raxc+VXjT0+kk4ICAEhMBMBdq14b0XyJmKAb9++TV4aPFNcNfgASTwhIASEwGwEcmFAKvrpp59mVzfADYoBDjAIEkEICAEh0BqBu3fv5t5kccTD6/KrWiuI6hMCQkAIDIAA7wPMSXFE10p+VW40lS8EhIAQODACJzu8Lr/qwLoo0YWAEBACOQTKh9dzbw7M1bZ7vvyq3YdAAggBISAENkGAI3+5A4GHO7wuv2oTFVGlQkAICIHdEfj6669zrwc83OF1cdXu6iQBhIAQEAJbIVA4YXGsd1goBriViqheISAEhMAICJzj8Lr8qhF0STIIASEgBLZCoPBc8IFcK/lVW+mH6hUCQkAIjIBA+fD6hw8fRhByUgb5VZMQqYAQEAJC4MAIcHidjwInO8CLLV6+fJm8NFqmuGq0EZE8QkAICIHGCBROWBzlHRaKATbWCVUnBISAEBgQgS+++IJz6knBfv31V063Jy+Nkym/apyxkCRCQAgIga0QKHzA/hAnLORXbaUZqlcICAEhMA4Cf//9N++qyL15nfzBv20vv2ocXZIkQkAICIGtEICKCofXx9+1kl+1lWaoXiFwNQR4+xw7H67XT58+vVr3x+9v4fD6+K8HFFeNr2CSUAgcA4FHjx75t3ePH1M6BqatpXzw4IFfTwR1s2v1+PHjIHOcn4oBjjMWkkQIHBsBe8yscEj62J08uPSFcRn8hIX8qoOrnsTviMDvv//OmhSL/Ntvv/Evf7Zxoij8ffbZZ7zZ2v3xDKYtcPr0zc2N7SNfo8AyPnz40GYqvTsChcPrKPb9+/d3lzApgLgqCYsyhcC/CEBRLDmJbgXk9G+JTArqwl7zyoAr2GtQgqGTSAACUPDHVcpA574YPwc/fuZFPU3i+fPnOe+KwxcvXrwYs6fiqjHHRVINgQCvn+F8FIvNldJgnbECGIgTe1qvX7/OvchnJXrNbz/Eo6/Ne+0rPOjhde1X+RFUQgj8iwBH2giVQDDriYpKOWgA5+FYcPoA/+PfZk6UagLUifAYtys4soVVxbC7VvKrxlUpSbYLAqw6oSh/ns3KgHtEOIuw1T8Brc/9Jb+JVWmvqR/qOlnsyx4C9MiMmbi4X8WgHPLw+kf9CQEh8D8EsGJ2N8WZWnII38FD/yuV/Z8NLec/Tdpo6oQOsxUd8EJus2oSis4FQB4394AAtxS5vKgaUzPvtARAdQmBIyMQRz+wa2Qu6BOMxb2TVhgHa0HlY94y2dlBCrAcGRPAblJBRWXlJHjQTZj6hu7UF1VJIXBiBGKiwpdaswDnXub8pIHGHVnTyiAjUl6nT4LQrQDvbx0Esb3EiPU8CT4Rgr0kzLUrrsoho/wLIRBMYFadrcIgeE5JW2AzT0BXOCu2R2OmwflCOp3qavCqdfcUQXKwBvT4xVWpIVXelRAIiIoJXLM1VY/QFegqMIJJ87dvJuuPAX2Fei1aXzLQQ5i78LwgcI3m7our1uuAajgwAtAS09Kb0Y2maGAmfHM2MeYmQeXQ1nTQdrZ/mhVJZV/OVwzWCQ6pe1e+MHCjISauOp9mqkczEGDSersJUbX1qLwcGItCvMULcNzdlJqdOd/N/gkstR+LqyXQPavkgO+JCihQ+NxwoLFDYaXnq3IjpfzzI/Ds2TMbvGKParuXIfFwcY1Bx3YM+0K2gkIEbwLMlcRKWi82V2xlPtbZmmAX1D3Z02yVEPHgOTxtY30MAZuLFo3Cm9cpOdC37YdiTgkjBLohwAS2drPD0rsQb/GmB1PSDYFWDVlTSEfoAqy/49HwYE2woyStEF5WD4RtNZyh4SeZQW3Bfq1XRRIdJkUgTOGnYoAFcHTpzAhY5mAOsxjfureBTbdGwaZH2yeYhAUysPLvyw082WaFOW5YdRL2cgG0qIaoXCVBSQsgSltuqNtVcVU3qNXQQAjATHZ+drNoliCtRbDp0fYJJofNxlH3PSFiQ39Auq8wk7htVyB2ldD22KPyAtgRtKpImqcMfbF9E3p3bTA0+nkJBJjM0JXrKtOYCdmn2wRVJhtiJcs7yyeLjVPA+os1ZLyR5O5Fjr5yhjU22f7qiRO3t7fxKODsFvZB4/IeHzAEWP9zx4S4akfw1fRuCFgr5vZXOGcBQ/BOz01l4uyG9edybVnxcmXGybdcVUPGG0mOc2D9KjA88RdYchg+efIkiIJSEigKREUBgMrRFUs6dh9zzXXN39etU+tCoD8C1rbGk43A0aY7LjmjEEjSYf+sFfJe8h0PhgT2FJBb9e4o9aAwqK4fC5+AqGq6gM77W4LEjsNqJZdfFYyLfp4fgcK0pPNcZc7zlcWNgEgalLitwPjGBQbJsZ5oZdeaSx5E/9jwi32L5o0OVSEIAH6s2BDV48ePa0TlbDqclCyJt8oTF8lLPTPFVT3RVltDIGAjRTmBWJhvtGmUswiBJLHdCQoM8tM6qXtxFYFHvAoPCDRvnx/y+WdN8BCVe4Ys6CCEXUlU7sbCri2cF1S+w0/rZCktBK6AQKVJZWMJC7gFIDXzfJDAy2T3rQcDb02Wb14gOMPGz+ZNjFwhC6/kDuiyKGiyKqeuuwyuRV5+VY3dUJlTIWBdgULHIKqNAnE1rlWN81cQvtslDyZmrv9ZBlwKy1WsQp4+fdqt77s3RKQaXUJRA0kgqhcvXgSZNT+5MVdsd9dKXJUbGuWfFgFvXid7uFEgrrB6tSINclbYihSnPafWEHB8+5oc8LHHDkF1o7XFGiG3uxeiSlLLYqJC1EIY0DrQ23WqULO4qgDOVpfYjmav0v5t1VLHelnhHsK2zoKkntVmVVtZ2NNAZfldinkh+3MVhtUOEAv/62xTcTY9SVR4lss8Kqc8eMaW/q1G4b1td+DINpRN24Cg0hsh4KJJ6FZhPrMqRM8IaLCW30iM7ap161kXjtiulVY1ZydDdIERadWoraewerUijK8JNvrEutv2cet04EIB6dYtjlN/kqXQnCYTsBBLoP4dQbizY9tXaJqBzymWtUpBGt7iLlasR4GIY0iuC6xtx5fZSxvAHv9kFLbojt1iiRv1OeNzFW4NfXF/pLfAKlknbdk4ahMbnWxotEwWB3TWa4hNNAShMEF2NEriqq20EUPDqtwq04I0+je+9bdxGAIIWwHart5Kt4bxYvHertl/a6pcvozPVf92qW8qmFk7GtCe/WaidSAqelQ4RrHR6q0GRnFVDUrzyrD2ycV8F9AVt7DMGZmxMKm+XxsFzeYNwFRpS65e8jgB7FM1LbwemNq4aZcjrkriixtnEesce0yK1CETPraupEWAfGxOQxmoLdcW7bZtq15sna2wg94gzYkJbFwQTF9ZL7aV5cwXX3xB5Sur0u0gwAZyjWu1+8GngT5zN4zeMAUsV8H633333TDSbSUIvaankETcAKTCmqbtoRJqK7j+u82LelpTyUkEOowiHhvUNSlJzwK214fwqxw4hdmIRdjUkWU1ExudOKfnIB6iLYy1ha65PzEmCKhirBsuBwQ2in8WYg/bxRvK+CsGWMZnxtWy7ctp24J8FJSl5QzJNi5qO05649ZaVs+CFHINhoAubL0aCFpM/jwQ67cckmJdQWj9CjHSXYjKDUI8NbyibrqSy6nAJ775Dgmev2EVwB/rI/dvoVFnkcuvsi/c3vkSX5QoaFUsjNUDLCN/cZlcDujBVYQZaXEEfGzA0y57c/KPk0+Q7c2bNzzu5vFn77ptOCXubGUgN7eLHld4kRwe7rGaRhT39DFSVMUuBIOB3nr6gzCrgaBR95OmZ71pMFnJ7MwciTXMR8NAfIEV28vZnNv3GpbC9Lixh2mS9UPe1DMXqN0dLGs+UD5+JnunTI+ADZkWpquQ9IiRYDHB4tXDxWyyV8+aLhNVh14XjHZ/p3bDGKCjKK9eyxIdxmNlE8EsCrrJBIOiKDOrFXgLNbWTM6jW/mTe9tcb351g+T+3p76e6ySCQJYdSp9m6K8DSE1PbRwClJggNXcdvUzQa68eLGr7dK2wCofGcsvujWRrz1UuQlUgZI/4ZAIrv1G3G1ab0yfMDU7PmuHkXnSlEkmwWtPWMkACFwFRl9VzqbtqliCsVC6FSbmzgZrtHksoS9vwKj2NjWQ3onIdKfh2mL6eNucGgWI4luWwHYVW8UcHyjXQSWZssCQPbuEqH/wOMkf7ySeOkstkOohKtXrtNJF6tBaXpdx9qIJGuwXxeQGgU1YvFXz5448/+p9KxAgAWlnt3S04yt3GMRZyqBx2E0HMmxSUHKdq6z3FQRDAojLF6K+Xhwnef6Po9vYWq+5lsImeitqMq54/f+7cCNsTm0bJMOv8nWkS8sxTTCEbmWyOb9SsA2idgdh6MjOLGFBvQdxAM6lGOOthtW60NK8cxdyUpQLY9+/fl8tc5+qjR4/snuguxnpHtJlodBkEIOwdjScrBmQI5jv+RteH29Z7rFgocCwMJ0uDHTdU1ncwV4OdQr77KFau/Pp8eBF99W3lEujQpmKgsvGIk7O+g6evoSYAuOnYHQvhYIrB4seSX9I2RODOyrpyvqEzo9ivU7KUAy2mDRyalXjW3A6kTNocUfl8Fz2oqXBWGZYmydZlYSdhBCI/OrmEzLGHkSVRoGnSMQ/OBRPLuQpNio21nYF9DPdeYxa4w3S85344rRPrs2jn0kiFN9YKJZYmSc9ATlUNwrEzGo8ankRNVVcogwGx+IjFrzDohT4u5Kpy3A+tokCh1RNcCtbIdBn+6NyvSgeLCQ9jrRwR2sJRs7bDpk/sPbcaUyCyiCXTINyquaPXE28Dn3vte/Tx6iD/Eq7C6iUX1276sXjsb7U7IBU0gfW35mav5TBQB8tPK1WQZmig2Lmjwy0FlqIJPLwAHP2MEShjCIzMqYYecCzAsXLimI3AOdYINpd2NleJqNwY2HgO6eYDM6tCBsXKE1BU/BO7CcOx0s/xFhVCUdiLwqLEVUu7uUpmdeHchYMzAvGIkEN89dwg1Pcu9kFRxfrbVfKUCMzjKhGVVwJrbgaxMvUOlhWeNNTl/4Ld7KBk8BMmE1F5lSgkJlGVLbbooY2BprFysgWUviACM7iqTFSYLQpcBMEgmD5OdIIhiOd5MO1b/bzUiK9R7Mk1xC6bnWt6tOm9sVOFpm3aoio/BAK131rkkTR2aFhE5ywdC5/rPAdquYqJ1Or9FDls6/MZAl4czlggVf1dC0oS+oMXrzPiCyByt/AQZfm5DkaKCOHWz24vlr//jTG1d1t+9e+sWqxHoJar3EGyXL1EMMZ/H1JO+JX5szaKVrZVeTtvYYFNKw+1V9Zpi6EMLH7HYWgr22jp8goPaS+1yJscHb6CEftVmJfJG1Xg/AjUeH+TC8NxgmA13Vlfxk4nFn3rK9yoBsYFW9lQiZ0TsJG056u2PHEYF4jqfL1e06OkC6U90TWQnube6f0q7F3Z2OGznwaOyo4Q/vKYjL8r7hhrZVSQ2xloWY1KDaEYsJcxF1EFYNoloJ9fxC2CYvp5TQSmuSq50vGaxGy8pv3yJ7uOYnEYJkRdELGkp/gH1xzlNUahDDX+7prKT3lv0tTo6b1TjvWCTk1w1eRzIRd0qhzK2H0IG3t0OCPOeh/hsZUFY8oSBMMBReFBLtAq3RIfEPDLOxIiqlhDcvEbTFBcWDkXRGDimyDJb17YWYeGXXaPnW8R4XMc/QQXB9UCM3Gmj7ZYXe2Wzn3VzAmAo6CvfMVjkftaypUtTIzSlXNKXMUn/lgAFtBhq+bVq1eFArokBK6GQPBtwKD7eLT9v5UXyDDgz+Tn0JAT//7Dhw8DCiyR+iNQOrM+eYpJZ0n7D5haHBkBbC6TgrBwUkgRVRIWMkEmCVohTJ2rSvlnReCTXMcIcNnTbsli4qokLMq8LALE93KzRkRV0IrcsnhArrq5uSl0RJe2QyDLVUytcquoUW5alm9MXmXj57L7XklAlHk4BJ49e5acNQSyOCCgXcDcgLIsDnZMfUnMgk8rcXEEslw1eQIQokqeMV0M6HUWnqc8znCOkyaLtZfN3eTZP4iKx4b0MqoCsDmnilsG9KsKHdGlTRFIn63AmPZf0dDi+/fvN+3tXpWzjYHBgv4heP6SYmDUmJnQP3+HW4O7k2/I/+7du2Tvzp0JTyetKpkMugIG5dG/e/ducrOKu8gf7ZytYoDl0dzwavKcfjKUsaEQ/1TN7ldSmENnQlHls5RJVOEt7oLVjtJ3v7JBc44icys5GSbGKx5HiApT26qVs9ZTjt8M2Ot4oJXTCYGkNiwwryvFxZk42cSGpejUSliwd+Nbf7vZgOYkNeqsmSgtYxSPMjicTJ83GsGCqQHYjRpdU2081srphEBy2CaNLCHm5I3KBAGMVNsTkngtIzMWrOyVFc25jg4UiOo6IKzsadIldep0KV1aCeMVbk8/X2WtjzdDNpFcS9oCl03zUQOopRzZmAsOjgvLT94hQuVz71X57RBgUOLdR1YVL1682K7RM9WMPsP3uR75wHKugPIvhUCCqzgIMAnB4Tb/J3vUpMDz589ZDBam35pWYCwqf/ToESdf1tTT/N7YXjdvYsAKeSdQvCKBqPRaivrBigG094qrLBpKJ7hq0vTIqUrqDcZru88b+haZ3uDPozw+Z/eEVZiL2Jf4USpiWQyNiGqWNpa5alZVKnx6BLLPVxV6fhF7VEAgvhQbr7iMzcFD8j9xmPjzPycT+G08ysM8ZxU/woM71uJcQTfiR6kgKsLmI4zFpPKMUyB+yjCQTWviAJCL/1zCVdKhQGli4xUU4CegwU+cuSCRfGTEvdQKk8dfDXXhzVAVpPX06dO4uW45PFllY56I1K3pXRqKX+gsolo2EOh5+cbCsYvyjbp6TgTiAySTOjTymbS4O1vnwCuFScUlAoOUmSUGPMS+faFaq4vQA0M2q/6GhQNymtvThpJ0qIpxCQaFn2R2aPp8TaDhVo3j9I5afT60T9CjO3EfJrlKOmRBs9E8O9+wYjg9+By28Kw097IsqIyqwYhr2polmC8cvB0HUf2l8yX6EBVkj9q4v3MT/6Riy86cbxKt6ZG4ag16H+1WjSUqCKyhoalkLCZ/z+kd2274chWaA9/MOiCwrRt5VJb++y8+uo0As8POl2S6mzBq6BAILOGqQ3Ssj5CB/XJTbiOTzVo7CEAlZ3gfBwszGgtz1mgYnQ1CnYz7Rp1l+NywAm8fHd6lldwiz6r0LoKp0WERSHAVM9NqTJwetjOdBUvOt00381iN1rwRAzO3qRix7UZJsOad8e/WXEBU/ASBjVr3IWUSGzUxQrUsvGLDEuSMIKdkGAeBBFchXKA0wc9xpN9Xkpg2mIEdRCLQl/TngmHC2G2x9qfOZOubsmMHVHNNBEcANiUqZPDe6kbeea6bnfM9JQdKa392FknNDY5AmqvKmjR4l/qIF3ufGLU+TdMKrftgkZ3ecRqpGu6csZvijalt66xOVWeisrs4537lZlKLrEaR7jab1NAhEEgrRNkObhcAOQRkTkjcCDu1cDX6w1LpYCEnNnelj0VbhRVMzzMd3ZQkGOKtPSr6ZaPKp4TUjV28zrNTyae7DbQaOgQCiXcsoSsFq8RVrJ7Xp8smMCW276yCk0/42jLN07yVkbGoCf1jdjG1X331FY+y1rzv0YrKLQ8ePEAlgi77Mqxszvd+yOCZX9Cj+1sPsZ1ZyUCrx/zQCdvNXEfKJih3l/LPjECSUcsLHyZt8q5LZWK8vFqQ3rfvTH4rjxcsl8AQwHCMY84XpELojQ25yVgN7eYq2ReTNa0HxrRbH62BXiP/4Pfac/kFFR28F33EY5IyVfnD5+7T4rCtpGOAiBsfHPBaBXDD9qebYB4NEoNsLTAuVqr6NCbS/81azsNkpyQqy9DdiAok/ZAxHN00uX9DNYp6bgQqMQ/WTPysvPGUxdIxQOYMOxx+5gSJAMHg6hV+Bl/lKPB6TzR4MSBDwySf2yhrN/9nt/fL9WDQuWvrsFhZhuZXGVkA9LRBulsfach3Z9aKwd+VSxDP5FMyd+/evbm54V/S5OQKd8iXAakBmVh9YIS9WtbcfsIyBQbOTRiMVOGuK1yyZmVANAjfWc9gC63F22h4vHAQncEW0C8PF5aip2DWMLUKXTBGtke+ayR2HMGa5RRleoI/YFtWH9zAYXYGlLObSHcKLQXnoKyiX9wbtVw15qTC7JYPc9rRnJtmFlF/QXOOeGlfogrc2SZWiTrLSxau7rLgyC2CrR6OOa26KXbS9jbRim5daN5QiatoLKdVnZeczbu9ssLxucp1EEsUr86sRZibxrqddY/XAtVTvVn2oU6B99OEQoI6k2NNmZVzYcHtSUmCzCtzFSqRXGRcnKtuULVAS+xPvk6U24xhHXqyvQrb8XKab015QwA+r169Kpff9yp7MMSU4BiGbLEkTB4cNf5OOeh809muZDGUi4Eq3wgJ8Vcuw9XyrJy8nQLBmfvCLXS88+eM2TYryOMuMQRv3ryZLHa+AmxT0ffklh5cdb6HQ2aM4OSyKMdVPdeek0L2L+A9TqZ6/9YXtAhRIaqn2HoVoaccdOT2BY0e4paaY2n1cK0v2cSlyE3bWDxK9hymygVTExB69qtVWywH4zFyORf3qyZigAwAupUzcBthx8Kz1cBvV49bhoPM4Yw48CI8S43csDIx8KIwFlAU67vtMByhZjeOOeuwS36TVWAyiJTsDiV7DgRGIylGkHlNriL4EeBgf25kb3uO/pq2pr9hT8yH+YzqxAsiVmQYvoZBobdv31InDTFmDx8+tOM0WpqwCbYen6Nh9/v08d69ewjPn2uOCGEQlbpOnIEQN8TQB/b6VrzLXn9LXDKerXEZl1NfMleD8psgwEwcUBubdK1NJZVEl9vua+VYYC5t1KJzXKISBBU7EwI5lW4zr1bU0mT5LL/qcLpaiHM4bWqiGIeDxQucfRY4mGv3798HqXgCMOFxuThrEJSv/8le4rNnzxgn6/82WVrWy6CSV0MAjU2GCkbAIZ5lC6Sid5V31ZesrFDFFiBwe3uLLeVGRt+u2hdUddZbarmK/ju6isnf0dXz58/nYoTPC0tBS2xu+0AEQ8U2yY8//ji3NpUXApUIsDzCHHiVq7yrWzEm2vq26u1dfcn1UqmGJALEojF67hKJ2MYm77pcpvewKhPM8NxJFViHnS0KlKtye/vJGUK4lqvl23VVCKxEYGRPAju1snf+9hqT17A532454byHSTuLfSjXc5qrGEzvSbtjNbmDqRePAU6frQi0iqMEOD1oEowVqB004/YGsQX8QV38udsZDwpTALj5N6iTn5RnhK6zqx8joJxuCKCE3dqa25CfMnNvjMsTVIeKmHrxJZeDibSB91yxtvl4jbRbkMo1h0Fo2+6wtWFLHRoMlveuhpV2T8HWLE/wosB3pfTQGzS2RgzdKwRmIbBSYze9nRXbrL6UC7MuzM1Q8rlavn2jq25FW4ZxL9k26nKuWutCeTNoMy1KF/er7uRArM8HYnysuetBVhM1AcN6MVRSCFQiYOf/aGkcncpe1BdjojHdXKCJf93Uq7+9eUnciLK5wL1o3uiAFVr/3nZZXJUcrIl3LM2ayZytgrfcH8si/uztOPXME1ZzJBTrs8goLQSuhgC2wgVU4o5jqfm6TZx/shwO+EDYLvrH6sG+p40TZ0m6gtuubDln71cVNIZINH/+IdNCSV0SAkLgyghgKN69e8fhYfxI515guFnFEqHh0hWQgZ8cUdFxHN8rdHllH1ty1UpRdLsQEAKXQuC7f/4u1WXXWTwnHwCErQ/37ptdhmzG81W7yKdGhYAQEAJnQoD4pw/xsU11ET9y/QiKq9ZjqBqEgBAQAlUIuOfQXVFinjiWVbep0J074ippgRAQAkKgEwKcKHGHzjhoRvSvU6unaEb7VacYRnVCCAiB4RFwZ0mcmGNuU7mz3MER7p64ctIkdzpPXNVzINSWEBACF0UAGuCUo+s8+1VDnT4nMsnOGccRd2QprxacOnnx4oX/6ROKAXoolBACQkAIbIJAsE011ANkeHt4M9DnCEQF+lAmL/ONh0F+VYyJcoSAEBACLRHAo3JMMNQ2lWNQf3q+ZYfX1ZVkTflV60DV3UJACAiBIgIvX770T/uSGORpKmKSHEQckKjAEsFiROVXxZgoRwgIASHQBgG7TYV39fDhwzb1rqvFEZV7cca6mtrfzVHJ5DNn8qvaY60ahYAQEAIgQJANy+sogVehDvIJ2ZGJCjpPHqwATPlVmlNCQAgIgU0QwPLyLm+qHmebyu1RxR4VVMorCjlkwV8SCx+Xo1OUTJbxmb7j3MWpDZ9fTiBDIUAqriqjp6tCQAgIgSUIcJjNblPdu3dvSS2t74E87MkFSBRewfkri4cr5gXJxeh8ARKOoUnQXOm+4V8AAAV2SURBVKvT+eIqi7DSQkAICIEGCPz555/YdFcRZDDINtWTJ088iyAbEvJYVcGV8UB40oXbkptJviQJS2xwlb20Ji2uWoOe7hUCQkAIJBAgSjbaNpX186Ac6KeeQf1xwRru8YXBJRdRTEA2lSWumkJI14WAEBACcxC4vb3121TeI5lTQfuy1s+DqKCTSffIC8G93huby1Xl0KJvoiahc4A1KKmMEBACQqAKAdwXAmuu6Dif/CDc5/y8uURFR+w7dmdxFWclqiCrKySuqsNJpYSAEBACUwhY9wV6yL2Gdaqaxtd5GNnH5fDz6j0qJ4d3DWs2q0DAHzKkfMOeiKsagqmqhIAQuDQC3n3BpfDe1e6IeM5AvPo9Kif23ACgjxZye8PNKmrTftXuiiQBhIAQOAMC/sv0cAO+SM35uj7dhp84p467M9ejQjzLuDUBQHFVnzFVK0JACAiBJQi8ffvWP/RKYgErLGm1+h7OOCw75rB4s6patNqCigHWIqVyQkAICIEkAvaTH5xWP82X6Tkn4h8crtmsAhzrVyWxWpwprloMnW4UAkJACPw/Av5pKnZo/EmEE0Az16myByuad19c1RxSVSgEhMCFEPDbVPR5zC/TLxsMnEXLuzWbVd4JW9Zi+S5xVRkfXRUCQkAIZBHgfUJ+m2qcp6my4s65YImK+ybfV0sZfzJ+Tju1ZcVVtUipnBAQAkLAInDWbSrXR3sCkNhmzdEM/2SVRalVWlzVCknVIwSEwLUQ4HElF/Vyh9TP1HmONdqAXk0AkO5vd7CCyvV81ZkUTH0RAkKgEwJYc3/0AK6qCZFVSmZJwt7C+9ppyOYE6YZBSOtU0UolV+UkD+Rc9vPm48ePy+7UXUJACAiByyIAV1Va8G4QsV3U5GNRHOcLXjkBCdXEAG9ubmxnwefNmzc2Z01aMcA16OleISAEhMDZEAicqsrNqq1RUAxwa4RVvxAQAidEgHDcFn4VxxNyuz68Y7AcAyxfrRyD4Kg6d1WGN+0nFl1buY5UShIUE1cFgOinEBACQmAaAd6i1DDA5dsrhBZxd5qE+HxbyQRH1YPjfJWUHNxF5eQQTqwJHiYlCTIVAwwA0U8hIASEwHURCAKAAFHJVUnIGrpW4qokwsoUAkJACFwOAb50FZzlI/C45oXx4qrL6ZA6LASEgBDYGgH/Dg7fUOVmlS8fJPyx/iB/wU/5VQtA0y1CQAgIgbMhEDz/67q3kqvwqzis0QQpcVUTGFWJEBACQuDYCMROFQcL6z/ElTuF2Mq1ElcdW70kvRAQAkJgPQI4VfGbZ2c5VTlWC96Bu1hUcdVi6HSjEBACQuAkCMROFR2bewIw6VpBgZxcXw+TuGo9hqpBCAgBIXBgBJJOFf2Z5VdRnkODSRSSRJgsWcgUVxXA0SUhIASEwPkRSHLJgtPqOa4iDLjetRJXnV8R1UMhIASOgkDhJELh0pre5Zwqvngyt9pCzDBJh7Pq13vWZ8GlwkJACAiBrRB4/fp1OewGXT18+LBt8w8ePIhPVdBE5bvVrTAcT09uWVGG/A8fPtjCc9PiqrmIqbwQEAJCYDkC8bshHFXwKFL8Sr24GYy+C7UFTgxvQ3/8+HFcvpwTf/7DlaeJd+/ele9NXn3y5Eny4N96rtK7a5OAK1MICAEhsAkCmPKkH1PZGHzmbg8qgboWcFXwRiUvA9919OlZCSKHSa4q+4s1TWi/qgYllRECQkAInBAB/Cc8nqBjZC6gPVcJb4IPHD7yaWL9fpX8qmCY9FMICAEh0AOB2KYvazVwsGZVwntpebG6PUaBVCsPcVAhlfh4JsyHp7X+yyDar5o1siosBISAEDgbAuxawU+wCxzT5BNZvkKIqtVhkP8CITNPPBhE1WMAAAAASUVORK5CYII="/>
  <p:tag name="POWERPOINTLATEX_PIXELSPEREMHEIGHT#5C657073696C6F6E205C617070726F7820322E375C667261637B5C6C616D6264617D7B345C70697D" val="141.6667"/>
  <p:tag name="POWERPOINTLATEX_BASELINEOFFSET#5C657073696C6F6E205C617070726F7820322E375C667261637B5C6C616D6264617D7B345C70697D" val="50"/>
  <p:tag name="POWERPOINTLATEX_REFCOUNTER#5C657073696C6F6E205C617070726F7820322E375C667261637B5C6C616D6264617D7B345C70697D" val="3"/>
  <p:tag name="POWERPOINTLATEX_CACHECONTENT#5C657073696C6F6E5F78205C617070726F7820322E375C667261637B5C6C616D6264617D7B345C70697D" val="iVBORw0KGgoAAAANSUhEUgAAAoAAAACvCAIAAADiyvi+AAAgAElEQVR4Ae2d79XfNNKGyZ79DlSwUAFLBWwqCKkgmwogFYRUwKYCNhVkU0GggkAF2a0gSwW816Jz5h30z7It27J9Px+eI8uyNLpHmlszkv178Ntvv32kPyEgBISAEBACYyDw6tWrf//730GWTz755K9//Sv/v/jiizGk6ynFn3tWprqEgBAQAkJACKxAAPb9+9//nq3gb3/729dff83djz/+OFvgdJl/Op3EElgICAEhIASuigDObqlrP/7447fffkuBZ8+e/frrr6ViJ8p/oBD0ibQlUYWAEBACl0fgl19++e9///uvf/3rn//8J4lsf4lLw8dnd4VFwFnlKlMICAEhIAQORgA3l4AzTJyV4wIcLALOalaZQkAICAEhMAQCX3755c8//5wVhS3h169fZ2+dIlMEfAo1SUghIASEwE0RICKNs1vqPOel//KXv5TuDp6vQ1iDK0jiCQEhIARujQAvIJXORYPLd999d1505AGfV3eSXAgIASFwCwT+85//fPbZZ9mucigaJ/ikp7HkAWd1qkwhIASEgBAYBQGCzCUnmGPSHJYeRdCZcsgDngmYigsBISAEhMDuCFR2gnGO379/v7tEHRqUB9wBRFUhBISAEBACmyLATjBfwso2QQj6p59+yt4aPFMEPLiCJJ4QEAJCQAj8D4FSFJpb//jHP86IkULQZ9SaZBYCQkAI3BGBTz/9tPRtrDO+jyQP+I6DWH0WAkJACJwRAb4FXRL7jE6wPOCSNpUvBISAEBACYyFwsfeR5AGPNbwkjRAQAkJACJQQqL+PVPpqdKm2w/PlAR+uAgkgBISAEBACrQhw4Ll0HPp07yPJA27VusoJASEgBITA4Qh89dVXpU9Dn+59JBHw4cNJAggBISAEhMAMBCpHsc71VSyFoGdoXUWFgBAQAkJgBASu8T6SPOARxpJkEAJCQAgIgRkIVD7KcSInWB7wDJWrqBAQAkJACIyAQP19pA8fPowg5KQM8oAnIVIBISAEhIAQGAsB3kf6+uuvszLxqaxXr15lb42WKQIeTSOSRwgIASEgBKYRqBzFOstXsRSCnlazSggBISAEhMCACHz++ee8epQV7Mcff+SFpeytcTLlAY+jC0kiBISAEBACMxD47rvvSqVPcRRLHnBJfcoXAkJACAiBoRH49ddf+fpV6feRyP/4449H7oA84JG1I9mEgBAQAkKgiAD8WnkfafydYHnARdXqhhAQAkKALw+zmxhweP78uQAZDYHK+0jjfxpaBDzacJI8QkAIDITA48eP7Td2xg9pDgTcjqI8fPjQFklRs+wEP3nyJMoc51Ih6HF0IUmEgBAYDgF/yLby3stwct9JoIpeBj+KJQ/4TuNUfRUCCQK//PIL3gM08/PPP/OfP1+EIB5/n3zyCb8/E/74AIIvcPn0gwcPfB/5ITzM/aNHj3ym0ocjUHkfiYH9xRdfHC5hVgARcBYWZQqBiyMA7+IcEFyNGHey2/AxJMRHiO5AQqDEsiOLCSAABX/cpQxrFCvG5eCHb03UyyRevnxZ8oM5pfXDDz+M2VMR8Jh6kVRCYCsE+Eofp0NxC1Y2AOVg2rB6F/aJ37x5U/re4Ur0uj9+iu9OdO+1VXjS95G0B2waVEIIXBwBDvQSqYM117MvSHEiCSLHBeSYEp7iJbHrAtQlkRmtU4QcKkulYXeC5QGPNpAkjxDojwD+Abxrp3l9AziyRFOJmv4eT/3MbtnGcCMJUT98fLHQqz8CbciMmbi5B4xSzvg+kgh4zNkkqYRANwRwfHEOcFh9jSGADGtOnk/BrsHckOvkbjF14mpcaW/4yy+/bFx/eGz3T4M82rnY6mcujJUNe6piDI84Mn/TnxAQAtdFIA2+BZpc0GM4mGcnzSKkvqDyMR+Z7OwgBXB/xwRwN6ng1/rgJMyzmzDtDX3UXlQlhYAQOBcCKftyZgpXeHEveBZDNsk6BLTXtLJYvL4PnsL3RRf8IEHfjp+utnScZ4coQYLRuiYCHk0jkkcI9EEgskr4B3gJXarGx80aOJ95AQ7GrfQ9GjMNzl10et5Koh9ECi+GZZU1YGxGBHzegSfJhUARgYh9sUr4c8XS82/cgYMjy5616cdmsqga0KubP5qWPxGNQ5YjlZMKwDVaYEavIR07g9S6EOiPAKdR/EcJsDuw7+Rhq1ly8GWDyPalj9No5c2QtPxoORVTPoio7Mpf+CXsOsgc7OeMul9owr4ELQCkNDJhX4JA9Wr3vrt87aEnhYAQGBIBLJHZkcC+W4iJOauE+0yA8+5Qtux2Wzf3T7C42UKtp6iTsecHOeBzSWYQnpVfSR2M2KE6qNeQSppSvhA4JQIvXrzwsVOW/Nu9fcELTi0s1d3/3kcx0VegS41i+lnllO72yoddPK+EPYV7vndEgIfFh49PoAJ8X49G5feRKPnVV1/10svaeoZaDkgYISAE1iCAVfJksIOTVAr3ecOEfVzTqUOe9fadvtAFljLY7kOEodFooXOgJEchENplFeJHOKrhksxIKh+a9kOR9A6TIhKmcqlDWBVwdEsInAwBT4cYJgvKbdeNiKgiY2eXGMTtZNiiZhjOhCdxLOGx1+uFOW9Uf6WmGEUt7BtaiUp6ABm0KyXp9bgOYXm9KC0ETowAx1L8GRPOYfmg3EYdq5x58S36qLjPHzbtCRjv88CgZXSkDmGeP38+LG7bCcaPiLC+ZE1pTUCxqKl0utCfQ7RHQiJa0ER397wUAe+JttoSAhsigH9g5gnbVDFAfYUgpjdZIT4Hvyw0WWycAt6z93GFnSUMH/G2RlFrJbhqxa6XePbsWaqFCvuCQFreYAFDgLXLAxMi4APBV9NCoCcC3jSHPUsOZEF7fMy5ZzNJXRzyqoT7rLgXzzKHTXgCbllhbNQRIgf+7BUY3vC9o6dPn6Y+K1CUfN+gi0pshnWqjxVtpLumanvFslWPEBACByLgCSOd+cQtcRe2E6/ibXhhdtiT7tVHE/vAE2QRSQByr96dpR4GTHT6LOgF9m3pAmPe9BglDlSrl1wecKQXXQqBUyJQsTX0h7sYMnbRNupb1kqmbUWMkhYYJMfHDBq71l3yKPjMe0epF9i90aEqBAHATwc27PvkyZMWUdm5h2izJYkr8BJd9taemSLgPdFWW0JgKwR8oLLUBi7URhuxJTMXSZIa06jAIJc+nHAUARP3xv8zQFi77HCkzpo7PMHRs/CucyQJq5BG9g0PVk5CQORR5ftfioD3x1wtCoH+CLQQMK3CwVscP6nvxllvG4W08kclvJyNa4u+orJ57xcr7AQ3ItxXjKNqg31Z9/j1R5CE0fvNN9/Mkgq2Lh1QgIB9qGNWtb0Ki4B7Ial6hMCRCHinrSIHRm2jOHALUXliqwh5+C0DE9u9/6En6Me/tQUV3eq9IzZKGEtZ9uUL5AvGBrRdeupwJ1gEXFKN8oXAmRAwzpgU2rtWk4XbC5T8jKiGLfzvqIn1l7ZQaFlVrG/O1wA+/tA1qG60YPKNjpMOL/um8kCiy9iXqipR6MO31UXAqa6VsxAB4jmca/B/Cysa6THckVNwRjtm7VTdXmd7SeO29kf2L2lC7k/AsIVXEC7afbZ+ed0o660SA1jMvgweYhh+TeOHE372dicTfUPFtD8SrbQQmIVAiGcyZyp2iiU884eQGo7XrMpHKBycjxAQG0GeigzFGZ7cQB2VehbfqvgZXoTxh4EPfuIhLQZkwYORswukCyo56SNZ6mXkdJl9lagP9R+I2EcHtq2mz4sAA7o0Yby1jdKQMU/hXpyl45zDDF3AERlcZhM1wjy9RAVb9MVvW6aNWs74BIwDSl/CH+ktsMrWSVs+jN+FeLINjZbJiofO2gjxiY4gVCbIgRZJBDzaaBxdHgwoLpSfJAvSzKvxKc1HAglhDa6YRgcUZeFmbdGXxgXZ+AS8BTgtdUbT6kBWaJG2Vxlm2Q7si7SV81YbLUlbIBIBt6CkMv9DgIVqaStlAQfzCGvSkWkYqrB+bRS27Tiw/HLBxE4TYN6xUV9VxB9p0yFHBOxBszQOt0ds59C3ibFzgkWGd/o9AuRjcDrKQ22ltmi3b1vtYusQlle60kUEOFqF7Y72qIql227AGaw9P//8cypve0Klighw0qTFCT782OeBPytUxO7oG4x/T8AsZea+7Xp0D5a0T6/pKcyXPgxTslDre/qM2ipBmsPmRTtXq+RtEdhhdOJbw8dDIex7Pb4HHKCrmBjM3KbxBtZnqSVNc4ZS8QjCwEAeuu6e3wh9TGVgKKZjI+SAwEbh90qUaLvIUNp3n6MQtEdD6QwCdZtemkUL8pl4+AEZCQ7K8h0nfZAUs5vFdWC5EOGP/Fuvb6IWs5dnWcfMBn3FA9G2zh1C9Iewb1BROjVsoG66PC0NkD9b8zskeJ+SpQ1/LPrC/0qjwRzf6gNsFTSOusUn8SqzJZXKj28sPn9pmVIOowICJspNiyPo3cfbvY9Skn+QfGK8b9++5Z1sA59DLn2jeWlPGzcRSsdt0gpvksNLqH6YsYlw+RA9Q8UvbSNFbz33QZglTtRouKTpWV+ZzlYyO7PEzB3zGWEgvsCEHRUW6Nj3U1fVQr2Y1DCmoc9sZ1lpUc/cAXC4K+zNIpOKy2zvlBkQ8OH6ig0SjH7AsELCzTC4mEr+7lXTdfbdodcVJto//LBhCDrwrg2vZYkd9KEmsghE1iFSH4YD3qVM9tlSJmTM9PNGJ6rWX2KP9p8PJnnkq83tqdVzk0QUR/V6tDR6vwkajd304SJQYnY0PnjqYlGvbXiwTN+nXxW/Am4uORIbydafgEMgsbLKMMQnE5j4jbqtaicRKM0TzCju6ZphyrPMgcYRwhhY09ZkN7MFIn8OUbPFlGkItCyqWHtZeSWiMXZ4yGc3jdDT1PLvxr6hmxUvHLu3p8F5gEApHMty2OJlVPFHB+o10ElmbORkRI9w99GjR1GmLvdBgF+Nzfo0KI6p0uv3YdgAYzbiXNY7Bf/R6G57Y+lPobEI+P777+tC3vkuiNXncgCHeMZuShxcHezQg5jZSUY47u/W+/SDYAJNYEbor8nD7N5/8/XZs2dQlcngE3sO1G4E/PLly+AY+Z74NIMMm86fJqGHZcw07+amvLgRD3HOq2XRRusMsK2NFNaBgWqWMWgHYzHCobAxhwpS8Q19bGhdPFB9//59vcx97j5+/NgfMjiEgQ5Em1lGl0GAVciBjMAyCBmiyY5nuOtL2OsjD5gncKyok/XOgZt56zt4txq8aTC1MmG2wwGyZx5aW6UEc2NTMZiK6UgmZ7uOX6Pmlvjzpoo7F4zR/GJpci75JW1HBD5aWVfJiw82FOMl6l2J8P6Pp1yI67mDGAwVjFGJfS0/xK+6y8M6Mtu6mKMONfiYakoJcYxhyCIvGmYaYAbODRPLCZiRlFpqPwP3sdo31NmmXY4CMih0z7MztE6o2Y+iUhqp8Jt7QcE6MuvGyf2dRDiNGaQqw+ebrOcmBbCKHh8tTW6i91I3FxJwPezMqKJAqUnlj4xA5NCgSkhxZ4EbXWEMGTS8cqTRFi61t4k+rfhNXfXg4+HKpoG3Xsl97qbnKuSl3Ef72Z4uIWBMXtZdCNOPFfH+JjvbN2UuQABK82b0KN+FIRT5Cl6qKM2QY90wd9TxSIV6aQJffAGAt3qkDiAYYig6BirOjm0aMhQ4Z9fpSvlnE7DYdyXigz/uI4qkj5WWwebliXg3vYQPoG3cshIZUyG8ix2srCBDtbRbquRYTMZpPTpMlKqDHGL74wh8rCRptIBxeKxIav1wBOa9hpS+IulnHTaLQbb1iyK+RaW7I/DgwQOrE+u564l8a/iPCd5TaveG/aPeP8PV4M/fraSD36aRXIGIW9l31fwjEMzr1699zp3TDx8+jDiYteD+77/eWQUj9r19CVD3fbFZFGivTSUHRCCiKC4HEZKh5dl004mkkdyi9Mkl0SGnB1okP6RMRL0MYIbZIZKo0aEQ+FOjLePVaXYHCcqVyrOa08cKSuCcJd8TMAai1xev1nefocUv/DDGkGp9bZUaiOJA9hrJFYi4xRcM6u8foiYC1AohGIzpemW3BaXJoMSACLQScDhuWuoAsSZ9NrIEzknzZ22+7tNH4nUsERrfU1ogEoMcT2WcZceCLuzzSH0tjgxajntF8AN8qQeMzfRllL4nAk0EzGcmKwcuWO3Wl8P3RFa93gIBnCo+ywwNwwEd6w8e2w8//CCnbRJVrEFKJ/4p2FfLcQ9I6v5yVwTsIbptepqACTfVfQ7uymm4xgDyAV6fHq13jDfIMtDwSjl5HPtIVeKMFi1jDbJ0Ys/CvjpYZGiQyLq/hJe01PMo3Tc9uSNd36vAfultjUkMT1SAszNhMmBJTyE2ww9RFwTM6SmRG43eWVqu40xYYlZtdyictZ96xfwOqm/p48R7wJXIczDTLIdbmlGZsyAAmaFZ7OzpmAkvFuHhgApJsF7EIMK7nLQ6i0bGkbPu+4p9U00xJoOdjP5jV9PCyrkhAhPvAU++6scIU/w5ml1nv+Rtb7zDs4fICJZG5k+/g7lmZJZ+IjrUiUunn0xO4S39UKPMZorVPXNqBMzvpbOqreCiF+0r4OiWELgMAqxmQlAk2yMCD9r3TZHJ/rY0xQjDfPjwIS2vnBsiUDuENXm2WQf5bjhi1OW7IQCRMNPZksh2XOybhYVMkMmCVtkiKVWl/Ksi8OdSx4hDsk9WuhvyRcB1fHRXCFwAAcLLJVMg9q3ot+TADEjA/gO0lR7pVncEigTM1Ko3xjAqTcv6g9m7bDpqLzmLjDKFwIEI8CHurCkgjspJIm2rl1SDAxMdQbCS9qKB5ShxWwSKBDx5/hn2zZ6wXwylVtOLoRvkwUuee7rGkbRlI4RTINmTz7Av3+LQBzsrqJbcXx4Z0AOudES3NkUgfwgLS7r/Mo0W379/v2lvVXlfBNgdxBCzVmM1xl+2cow1Foe1Gn+nc5jC0V/kf/fuXbZ3F85k5ZGlCjLRuOJVddV/+umn2Q1gniJ/tFcMFIKua3PDu9lXr7JBpw2F+L1qdpSzwihzQATg3foJ+exogYx5CqoesEdZkWwZyozIFrhqJjpCWakSYV/446q97tWveviwVysd60kVrZydEMhqcYFtXSku7pEmdlYXo2VCvShrpbqx4+NTmt/DY0aMpojt5GEmoqBUxYCgSdoCe8V+AmxLDTuXSXWtnJ0QyGp60sKyw5F9UJkXRgDj2/fcO/7lyDTMUsMmITPiwpr1Xauwry+mdAWBbPAgjKX7DKQKPrplCOTfA/amx2yQT2QXyL6A0hdDgG/Kw5f12NrcLuNi4ivwtTUqn/usym+EABpJt/NZJ/HrFxu1eLFqGcwsYkqdsk2NUgHl3wqBDAFzsmYSgtOdppnskQpUEOAX6Fi5V8xK5dnJW9AwlT9+/Jijf5OF9yyQ8tCerR/SFp9OTNdYsK8+dNWujhRA/6wI2KOhdIaAJ+2O3N9bjRuMMp9i2LrLmC3GFW+dbt1Qe/1+ItzBbqav/BJKRS9i3/YxQ8k6Ac+qSoUvj0DxPeBKz+9gjCrdv9Wt1CjXu48vawVwbfmzy8kEHjZvnWK/cLlGeMfUW9LLj/n0lV/Yl62oERQxOXLGKZC+Ch/JJu8lAuTml0sIWGPoJoMmNcppxxkMkC6Hs0hk324M3zTFlPPXwsf4nVQFEz9//jxtbrcc3gD2IXdE2q3p/RtKf3ZF7LtMCwzy+oOV81n1B3X3mgjYcSxLTI6hkU+uWi+UWIkAZFkxFtwiLk2ZWa1ArpzxqVTr5xicx1CcVX/HwhHjzu1pR0m2rgqlRBrhksyt271k/QxvP4bT9IFD+pKAn71TmT3gdNBEOZcPx0X9veclpsS7gAYC1hn3FELi91/nfg6JeCaHaXmWNdzkKIID8K2fPXvWcirQxOuS4NAZrVtViDq3p/bs4AniE4DsFY1+IYm+kWcCs+xlhL/Rjtr1VdCk99K3OdV2egTSFcTkGNIiLgXtYjl++9MPcYw19Nmrsy00TOvw355DDuqFhHyv8fV7dXmoeuDdaBlEx+l+dyH9h5FptHv9g1TI1PDDJpseRFSJMQgCSzxgvYOUnVpXysweeybz7du3HX1Bjtfy9W/86YjwIiSxa7u5wnjbkUeIMJNxxUjgU1yGnnrOCAudvr5vgMJaQdHZgwKnQGxSSB81mSysAkLgfwikCwEfj8pilD4yeA4TAyuPYfWGnk0+DCtOWOOSHCPCQp5KDBNq4xJawl8cHIFZ4mXdX4CaVcmswmDb8o0tAN9UDEZCtPWLrsmZ1ZezFI56ymXjRFjQQZs1JBY8fpZHMDJmHEqJs/RFcu6DQIaAabg0ekL+PpJ1aQV7HQXZsl2DieGAUosYpkkfiFY25YaSbFvkp1yIZdmioahO4swtysKIbxEmpc5s65dRq0c7Gs+bsi/t2sL3qsH8gK2tM7JG5nTG0w8YpTdCIE/A9ZG0kSh9q81acywsXePPLIJNlZJ3RT1RYaxVqRLyt3Mj+uJTqg35DZOQwFiXCnfPp3VsdCRA9rK+ZporGLGNSMuhUXQ9t6rxy+/MvixtTYPX/oZ8dghZ30Ni/OEhCfdEIE/AdSM4PsdEsSB4ET8mEhtmJT+aHpG7w6UVYHZRbVQJxoUy3nOizj31170t32X6TteiLndvMa0wu3gyRfgEXLLSG84OA2uCu6l4p86J9Lu17wtWfkfjenjaYGCa2LCpJKy8EkIABPIE7OdMOpgGn0V+gY99qUvrC4eeYqHCyPCmClot8RBYRTFbq+GMIywChN4d0gvQjlZR6Ti0HLQM5iUFleTnkXQFZnWSuF681A9pOrgD+wK+12Nlo6ekprPkY2f84Mmmz746P4suTiRnnoDrq7k6pR3bec8fzPxJYehpGjjCqeLP8qmzVI9vzqYcdq1Ufvx8hB+nI2jBy2OClRIYOJTO+CyRMRVCQiyYTLmlqmi3VMn4SsxKSN99Z3froF/lZAW7RqZ/1crj7NMi4KBrZijzlL+j1vfjDLk8ASNf5NX5YQRw43TAS+LpEDvrb1XSabydeWJ2n0TpWXDwsPh06ZHx830vBtmxq+DspU3T6NH+/DZBWjLKgZ6vx75+zbEb+wKjYYsuxh//iyVsGaXXRqARumghyGXjg5csViTgShQabh4QCz8B2tmXjlR6iu0oBc3IN8uSJgbEp0WkqFOlvrdU1bcMsxTjleK8RQ5EdTGjgB49+4LkbssLP7kqkaQFo8VHMugdRmnWrF/QYv2Risdio1QEzMAz3ybAMnI8ta7xLneLBEztJaeB4d6l7Y6VoEUb5TDxrJr9s1ZJSFSqYrZHhe0S3GYJME5hD8WAWgZzTyQGeMcE1mGcZUeXgRGZvL4sOCmhD0pVZtNkPb4ACoqMuA2AA9XXskAUAfvxELQmAvZj+w/pCseM5iLYWmHBEPesYzM5JCqOgne4o6d2tnF/0Nm6Cw/FAiTXNd70NBpJtwwi/BdforiKxpvkG6zQsewLU3pddDG1kTfv6w9plmiHLKHMBKUiWc6Yc2q3MZsllC6jYrcudG+o5gHTWGlUDcUxXq8L5p6PktlUIVGPtJfOXBw1/7uMjPEJOHQTLTMCvbJWptEaw6ALhkNV4lHac86yQGcsRX7qgrmZghnVmdU7ZdIHt87JShJl3pmAGRLMsggQLm9OwBO/BwzNZPc24DxuDfJZV3NGMTELvlTMyEiHBTnZjltJ2qJdPAzLCQlgWSBDVMlRl36G+PRR8pTaBWF+VQn8+YM4Uy2UHkzz6SYuNX+DDOZUwsU5T58+jdamDx8+XFxb5UGYlb9KgXBr/bzgd4tLs9W3ThlK8qVxn6n0gQjw4XEM5pp5eqDw2zY9uTAs8dCeC+qKkN5/xQpUSpZulTo4WRvz3EcIWN5eYDVnPcJ2lxAbKp9ZjagtjlE0kegpqyUeH6o7vYRhaRL199jLLs5faaqmXaNkLyRb6mmkli4gtMgzWhkWuKmOQs4FbOYatCdC0FTN2CpZt42wm2Q+32HWAUGRi6dc1tXDOvtWKmloGBxmyVyp7fBbwWdC46djJlSA8IyH0nBlnKBrjCC8i9YOh3o7AYISw7wY5H+X9Xp2qmY7SMnt4E1rxgJkxYgy70nA3keKAOFyIxJJdTRmzkQIGoAIzTGfGTrpKg/Ow+p1jN399NNP1ElD6OzRo0epttIcG/pImN6dzOEHydN+8VR7bVv8fNuk2NsVIHAHgbH+6KjW7aT1NRPhRHj+QiY//M7g9AVu8jOab968sVWp7/6xaYusrBEjO1WzFbaXzD6uzF4IMA0HHI29ere+nmkCpg04Bp6Dk6JhzSWZ3FpvrNETYQpbK0H5jQRMqI3CLHiXqRnhsyC2E3D28VNnXmNJAR/zd2pFLBCeBeWyibCgrVmPdJlQTPPIBJVkaPeVSzUovwsCwaHqUtUlK/lTY68CB6fDmlAeU4tp31hPWoz9+RcvXuB1GftSpn29jMfDr8S/fv162SJABJxqRDknRYBpyGRspKid+5iajgUCtLN4e8kFYuiRRgSePXsGQVAY7cPEjU/dqlgrAQNK4OB0gy1w8MuXL+cCh9cL9cK1eLFmNVAVW3Tff//93NqWlc8SMCLd0HlaBqCeGgQBFrIjextdwirtRry95CDqu54YbIVgyUO/SKTEcb0uL+nR3K1pmLJ0pA3eIhpMgXqd4bBMdoYQPeNu/fGOd8PqLEUNMTq2oqqEwA4IjOzzYXx7IdBixzs21yh2yZJEtgWj11jh2YvBAhbzCOa0dCwfF+jsnV0jf9MesB9GRHpxTxlJ0HA07OBOsKYwtoA/+Ji/8Cz6oDAFgJv/IdP/pzwa2vmYTNb9RSqE8bIpLQTGR6A0mEeQ3OzAemHYqIJfsSelqrD7fjOrVKxvPv497VakCs3dx7BAEAENlGV+cF/ML1LbGvbG3wXflUDA2XDzGjEWP5v1wnLgmC0AAArGSURBVOkOS4TFdepBIXAIAiun4aaPs7buiAnTs2R2yD9q8gbfow7jUbJ1BL+lKu/smm33mR4lFo4tdV61zEfrOwbEeMNzF7mQX0u8er14lRosSOIHBB2pPKJbQmBMBPwYHi2NS9odNKwHNiRMYf4He9K9lfYKcfjqNhBHsL2285b0kRjfZRFwVqcPyO01XTmECRmHP9Z6/PmaCb8wT1iiktg51OzFsDTSZtfRrGT5zKEVU0IICAEh0IIAJiXE89LC0M/z58/T/IvlcBKQVUgIPrMk4uUU6yDnbbMcDGGPQAcm586J2XvAFfnYCOHPvoRQKTnCLb9S8/LcZ5/G91ppISAEViKA9Xv37h3vg+DxB/MCG2FPCBBya2Xlp3gc0g3sS8cJUZxC5mOF7EnAx/Zkbusi4LmIqbwQEAKTCHzz+99ksesVwMc1o8oSZNmHGa4HS71HM94Drld0urs2VrzkLNz0BrAHRGkhIASEwCQChN8twszW7008/klYJgvclIAZLiFUEgGU3RWOyuhSCAgBISAEDIHwEZhwScidEIDdUqKOwE1D0Fn3F6QYPXW8Snf5GQluwd8KvJQgUr4QEAKXRICjZ+HILcdsCT5fso8bdUoE/AdglxEwv/4d3gKMDv79oWpdCAEhIAQuh0A4dBa6NebWL/FO3s2J3srZUw/sbJbOJouA/18RLN+WbV3Yoo8a/r86pYSAEBACl0YAbuOMd+gie8BDvVBEYJzdaA5jH0i9pnxirtm3W69AwDigdA+UWWjgiU4OgtIG8DL3FzUbAeMBG+JKCAEhIAQujEC09TvUi8745SwIsgd9DtEI6wDYIf2N3XMTMCMA1iS8YJjST/5K/n4oVtoAXnYCi0VWqBb3N8XXBFNCCAgBIXAlBPB9g3M51NZvWBaUjPyB+Gcd8ROfgk7ZN4CLE8wPHVaALulmgQeMDEbAFoqpNK1bQkAICIELIEDcEVcndITEIIdPiW5ixksW/ljYs/xyYgKG+bzv68G1mLDPDGkos6N6LMrBGlAEnKKtHCEgBK6HgN/6xe4NEvkL7FsihWO1gFuYPWB0YgK29VeKbOUwFNxc2hiYG4Lm1SNzf2HiQdaAKRrKEQJCQAj0QgAfBjoJVhSbya/T9qp5TT2BfUu2fU3N659ljZI9gUXNZ90DJsicDakHsLLOPrcYOhU/laXT5AEuUwZV2ZErmtO754aMEkJACFwYAUxo8DLH2foN1jhlX9YHWGkO5/KX1YgxBZ0ye54tSaZ1nKfwuErFonxkqPhmZyXgOvuWPifpI8apttKcCEq7RN/oIJQfZxSaeEoIASEgBLZA4M2bNxZ6JFGytFs0XakTa+wZIWwI4qbXxcNptjpLIWIrQMKC2zTX7qr5GtL0WUPQpXAx+aUNYE4NWMSYBIhHcJQejIr5nQY0zY5yZYETPatLISAEhMBJESDuaGYTd3CQrd+nT58aNQIsEkLGvBNVZ19K2koCM57doPVq8mwNAftbq9LZXwk+RWaKAjl4pVnhDWvAQkOUoSS4R9ihyOzjlglz21MkJsvbg0oIASEgBE6NgLk9JOZ2pBSzxYGZW5Uv770mDDKX/m49bd0h+FwvyV1z3qAMCH6yfGOBjxrLDVgsOswMQFkhIVoWa0a0gX1DSejT2DQUqHAqzXnKR3li3yzgyhQCQuB6CJgVrRjJSq+3IGCI0Az4XKl41kihxB2+O36H2OevTJ91DxjsiMLj10KoAUfGBzgCE9QYttyBGNZkTQQHhzIU9qfRCDsEWrUCJHicSvizSiBaKvEK4y5NK/IcUNV/ISAEro0AW79Y19BHEpMB233QwJ4H0w37YslnSYVJNyG9Z2WZUYL6Qw4EEd1adbmSwA9/HBxtEVQBgjKMm6y0qNBYvFJDuAUro4lsPcoUAkJACFwPAe9oYiqXdbC7B+x3FWGBuVIZj0INk8967wu2nizfXuCsh7CMKTkIADqQqwFqt0ICfHGOKVN6UwhHFreYAoytEpeTz12o9/37973Ov0Vy6lIICAEhMCACmL7gaGJjsbSDSGi2GvHmHgfjNBlxzdCRFvfXCvNIiIz2AuHEIWiDAAaFXPnj7SCQgibDLTTEiGnkS47MQcP8cdoNMjbEZ1ViIikhBISAELgAAi9evAgWFUs41L5bcL1YGcyKPAeN+GWECLjbKIWJodtGxi21ijr5m7ukKtWmfCEgBITASRHgY38WOiaBYRyqI3hN/C0QafEG8IK26o+cPgRd757uCgEhIASEwAIE/Mf+OHZKiHFBJQM+woEyYpxBMNz6llWFBUS7d0cE3B1SVSgEhIAQOD0CkG7Y+mXX0594OnvH5rq/bBgHHLbouAh4C1RVpxAQAkLgxAjY1i99gLEu88olbr1fTLRsAJu7vIU6RcBboKo6hYAQEAJnRYCDqLb1y3mlliDtWbrq2ReZ8fInJbdTvZMlFxQQAS8ATY8IASEgBK6JwFW3foO2/PlnQustZ7i2iz8jkgj4mrNIvRICQkAILECA12pD0DW8d7SghmEf4VC3jye3xJ/py3YnsKj8Cu8BD6tvCSYEhIAQOBECUJSdUYKAWyK0jb3zzOcf4StJNORzonTHGLh3f2mlkYBLkkdyLrt8wEezlj2pp4SAEBACQuBKCEDAjbS0W6/Zgl35aYcgKoeZo49YwawtIegHDx74zoLP27dvfc6atELQa9DTs0JACAgBIXACBCL3t3EDeOuOKQS9NcKqXwgIASFwDgSIBm/hAXOOqbSTyteC6yHo+t1GWKO3j3iqMbrOgfCoiVJHomKNlyLgRqBUTAgIASFwcQR446hjfNXAqkS2cUy7RJitrWyCt4+iw8yN64zoKSonh2h2S+w6K0mUqRB0BIguhYAQEAJC4FIIRPFn+tZIwFkUOjrBIuAswsoUAkJACAiBKyDw6tWr6CQzce813/YSAV9hWKgPQkAICAEhsDUC9lUva6hxA9jKRwl7UyvKX3ApD3gBaHpECAgBISAEToBA9PGNIPFKAsYD5lRXl86LgLvAqEqEgBAQAkJgOARS95dj1e1fty6dwe7lBIuAhxsxEkgICAEhIATWI4D7m/6Uwiz3t0TV0Y86LBZVBLwYOj0oBISAEBAC4yKQur/IOvf8c9YJhtd5GWl9z0XA6zFUDUJACAgBITAWAln3FxFnecCU58h0tmNZds+WrGSKgCvg6JYQEAJCQAicEoEsQS54AalEwESh1zvBIuBTji0JLQSEgBA4CwKVI0uVW2t6V3J/+bHFudVWQtZZjp9Vv34NaRZcKiwEhIAQEAIzEHjz5k096gsHP3r0aEaNDUUfPnyYHr/iucZfQPIt8MZRdhuYMuR/+PDBF56bFgHPRUzlhYAQEAJC4A8IpF+bCvzHK7Pp55T/8OTvFzBZiPRG7ia/WfTkyZO0fD0n/eXBUJ4m3r17V382e/fp06fZY8/rCVg/xpAFXJlCQAgIASHQigD8lPU4G5+HpMPjUSXw8QICjj48aTJ8++23lp6VIHCdJeC6Z9/ShPaAW1BSGSEgBISAEDgHAni6+KaRrGQu4PJQCb/XFLnm5NPE+j1gecCRmnQpBISAEBACCxFIiWpZRZErPKsSfmiBnz/y562QauVpLyqkEgunQ+f4xOt/lFB7wLM0q8JCQAgIASFwAgTYCYZ0oUyIs8tPDluFsG+vU2P/B4ZXuiuaFIBDAAAAAElFTkSuQmCC"/>
  <p:tag name="POWERPOINTLATEX_PIXELSPEREMHEIGHT#5C657073696C6F6E5F78205C617070726F7820322E375C667261637B5C6C616D6264617D7B345C70697D" val="141.6667"/>
  <p:tag name="POWERPOINTLATEX_BASELINEOFFSET#5C657073696C6F6E5F78205C617070726F7820322E375C667261637B5C6C616D6264617D7B345C70697D" val="50"/>
  <p:tag name="POWERPOINTLATEX_REFCOUNTER#5C657073696C6F6E5F78205C617070726F7820322E375C667261637B5C6C616D6264617D7B345C70697D" val="3"/>
  <p:tag name="POWERPOINTLATEX_CACHECONTENT#5C626574615F78205C617070726F7820302E3435204C5F5C6D617468726D7B756E647D" val="iVBORw0KGgoAAAANSUhEUgAAA2UAAAB/CAIAAADgsf1kAAAgAElEQVR4Ae2d3bXettGF5azcO6nAVgWOKnBUgaMKHFWgqAJZFSiq4MQVOKpASQVKKpBdgZMK/D0R1jdrjH+CAAiSw4uz8ILgYLAxmNn4Ic9nv/zyy6O1r3//+99///vf//Wvf/3nP//5xz/+oZX94x//+Lvf/e4Pf/gDia+//lrfsrQhYAgYAoaAIWAIGAKGQBcEPluWL0IT//a3v8EUf/zxx5qmQhz/9Kc//fnPfzbiWAOXlTEEDAFDwBAwBAwBQ6ASgRX54j//+c/vvvvOW0qsbA/FWGvkcWON9YhZSUPAEDAEDIE2BNwOmDxLAJJ0NPHll19+8cUX0VvEvmh+mKnjI6skKYHhg5ZjCDQjsBZf/OmnnzB9PRJcw9hx5mKY6aHIDjVLjxQmEbafkixP2igKkbEcQ8AQMAQMgS4IELOITZyV6iKtTQiR8ePHj23P2lOGQD0CC/HF169fsy6oVWccQh/ZZc7TPkYsD8IO9bOk2aFmO9sWGj1Y7KchYAgYAoZAFwS+//57glQXUXuELHuubE+j7NnVEPjNCgr997//ffr0qSaLrA6ycPjhw4cXL17kySL6U+Dh4YG1Rvilbg5zPuQwnnWmpQ0BQ8AQuCoCTJ4fP3782acLp3rVZq7TrmNXFh0OLKmsA4hpcmEEjl9f5PAHrE5GHYuCf/3rX7/99ts20J8/fx4uNJLTLLBNDXvKELghAoxlpnnM3NxZERICgvuOARtnXIx3W/UXZPom4Ih0gcgkPRrqd+/escDGXH3yqXE55n64e3/58mV4JoocCWrSHXsSIMwgCiWQCfJfffVVeMtyDIHOCLCOfeDFfrEeA8yTGGM79SEaeRhRBaN3p1h73BAwBKIIMLhgDBBBb9xlfjIkGewM/6hAy2xDgJm2hzl8sU1U/VPa32ID6MA8of7xrSURThXa2FBgq5CZ5ekCT2Gvj8KfjnzzINdMVa0uQyCPwKP87aF3vYVABlWX6mCcmoO60Yh/2c9Eu6hnQgyByyDAEPYOgYTBL5/DwGR1xMbmfpOASIV+bwLh0HxR+hqrwJ93nKUjCoFRY/vLX/6yH73RErxgJ0B5CXpwQpeNbqzJvyoCh+1H62PCDBJ8Qcct47dv3+JEvKFIWHr16pWXaT8NAUOgAQF2A1lThKOEzzKc4RCEdi7SrgBRkMLub/QRhieHlcNbllOJgLcT7Z4C8NH70dF6RWcxBkyCuUHxMLo8yKF2OCL6u7/MKOSWTmBjlPn888915oJpdu1rThnSWNtZXrD7TCWHwDF8UZ9ZxKEw4PsOEnyNW1DU3UxFRKz1PYvW2dKGwGoIMLhgimwlh4rBCbiVn/hBNFlriS63EPvJ7+sKQiUvmROdIdNSXOuxfDFE261H4o3pbu8ubMnxQtT2bkV/nsilh1//CFvE2OHFzTDfcgyBVRCYv3CKU2Ccu/aT4OcIHaKTOVYxR9RlMg2BmyDAaGUmFjovMjcdRkSO4w2eKBwClPEmYPZqJtNg8agenhCvXrWk5ET70VNjxM9xsSPV0j350XjkwTIoFO5R2541BDQCs7+n4xYnZHMBAjdoOSHqxaKrGt6gtZ+GgCEQRYAzJKwJwU68u8RCQt0333zj5Wd+Murfv3/PHrRXBs/AKgtfOfDy7WcGARATj5opdqVbkEWo8KDYMQKo4oopLTpRc0ZAZDLXR2A2X8S1EVocLn3PLHpYh5sdFKBqvk/mlbSfhoAhUERAHzjWhRnRP/zwQ9sxD84TR6dwZBpl1CBn0uxEF7lI5vEz3jodWeT8VZHQRxc4ztg7pvOFEZjKF3FtcuyJMHPI8fa7+dYL2641bRoCGbK488QVhx2NMjb3o/vXVs2Pn/FBFgLOtbIIyDVBx/jiGa3xbjrP44vMseSdZcY8i4tDsY6uL1KjrG4Ord2EGwKXQYCRy+wubA4RbidZdDKhjOHGNLfgkcwww3otRxCgX4oLV1L4AglOPpyOLAK78cUL2J41AQTm8UUdcogEbRtY+/vM+OJ+DE3CfRDgwHF05YM9Qdkr2I8GG9PRWphh8j71fvmXlHCrnWjsjSWG5pMPxxpAkS/a4cVjO8hqr0RgEl/kawJC1FhLmHCwV6qrBMKKGQKGQIhAagWL4N13yhfdlUYfFICzhordPOdWO9HuhapDzi/tNzM7vLgfQ5OwCAIz+CKuTXaf2Sa2j2Yv0vemhiGQR4C1vegiIl/PyX9kMS82epcvOestCCnD69jiPSTTEikefzFkWHVmcY5lxfoPfa+GQHFxEYWji+urNcT0MQRm8EUWFOWQTWoVoXtPhF/96F6FCTQEro1AlMDR5Ohxw/1QpMSSb5810PDeYSca24Np8dGl0d8b18COSBtfHIGqyTwEgeF80f07B9c2XMCEnWhXl/HFQ+zJKr0MArwTHR1EnLXqvrjoQGMNKfVZ4xSVvAza9Q3RO9Es9KZe7KsX2LEkHp4jp3tUwgBYU2B9gVepzs4UHbBFvmiHFztaoIkaisBvh0pHuDh6d2B5dHUiPzVKbeVfILKEIZBBQEauVyZF6bxibT8RHt0Bh0Ogz3k3JdvQiD4FRHq7JtVN0WdHZ8Jf3XEjjpzigTlEzl+0zZwm5xEu3DIsk799D8WObm9Rvh1eLEJkBU6EwFi+yOKi8DbmnTN9gdTrdQa+ycuxn4aAIeAhkFpcpNhovuhpIj8hRl0+3yMCz5jQLw7iUZddgcPV8/9+uPRpdY88QRBnRoRDujtDlEUfW8IQKCyxOAJj+aLMfVlcxLtNwwLHlKrLBmcKGcs3BAQBGbmSI4mhIwgCAY2IRllbYsStSb8w75W0dM3iiWmHkdbBIbVsoTUcOqB0RZY2BHYiMPD84oGLi9EtLZDCydqW1k6LsccvjwAjN3py0Y2g0WtCmdNv096WW7OL9etHQDG6I9YE4VxaFfmiHV48V4feXNuBfFG+gjF5cZEeTfHFoVtpN7cka/5lEMjQsgyZ69X8TBUZxXrVvqycs+xELwvgfMV4Myk17xJlbHFRoLDE+giM4osMFSFtk08uUnV0P4vO0BP09fvGNDQE5iPAmwoycsPaM2QuLNyWk6mC6MvaZ5vYUz919p3oU4PfrHxxcRHJxheb4bUH5yMwii/K4iJNmszSUosQjMwbHqCZb1JW46kRIMjJ67dhQzJkLizclpOvIsNl26o7xVPahdpO9Cm6DCWNL56lp0zPSgRG8UUhbXi6yUcGpWoPgtMdD/f0t5+GwAQE8oSMsyWjdcgfy8urN1q3Q+TbTvQhsO+vtMgX7fDifpBNwkwEhvBFPsYhSxR6ZjyhYanvgLC4uOy3JybAYlUYApUI5AnZnEGU2aRjSzrz9YPKNp6omO1En6iztKp2eFGjYelrIDDkezoScngfeU6Akc5ILSKm8uVBS6yAQOhkJ9vPCBAI+QyE/LLZiHobZKKqzPQaHp/zCMs29zlYoufbthM9x8C61FJcXKSWzLyoiw4mxBDoi0B/vqjPy09+H5l/qxp9H23lD9v27c7TSXP/B4IJBq8ocUX1Z9eGM234Vq7T0cd3794xCtCf+LE+ZcwHOVoR7aDumQ6ulFiUfPHiRerulfJtJ/q8vZkfSq5dOLTzNtA0vyEC/fmiLC6C5sxvdMM8oouILO1E82/Y2Us1mRddWS/hKmrFihfO1/lfuCP0C7s6ywqTGwJQYcbFoH+7XASwvoADOVV+wuFFV3W+orySKeVPl2870afrMq1w0Uox8rM4Md0uS98Zgf7nF4Uvskgw800XNm6iW2nos/66zq1MEKb49OlT5tY1ZNFDhi7mKUzryZMnnFX17q72U2+vy7hYTUmtT2qJV5c5PI0NAOzhaoxWwHaiRyM8Tr4e+KlabHExhYzlL4tAZ76oN6Nnjgd2oqPxGG5hc7h1jA/zePbsGYZRnHwXdYbZEFAfP368MmvUpyOik5liM2cWoHe0wmHVLNWHmSNyihWdgtfuQcZ2ovegd/izNf5tZnw8HBBT4BoIdOaLmrTp+fFQsFivim588w3I9XcAhyKzlHC6CR6gLWS/evAbxxoRvl/azSUUSViRxvUCsFhRUdVemhwix3aiD4G9Y6XGFzuCaaLWQaAzX5RxMu1wBr41+lYNNOImh+LXMaaMJiwAM58etMYGa0Q4K5erbVOei9acSNsTqZoZFKlbeqbNDokdp0kBtWy+xMGUhtPiY0oByzcEGhAYxRfnLLbz8mmUhbCy+PDw0ACHPTICgefPn0cXgPvWxcol5xrZyOsrdo80TWuKa2Z7Kury7CA230U3T8iJVPU0L/60negiRIsXsMOLi3eQqdeMQM/3o1nqk/NPlXyRoUVM5SIA8DdsBlGWCx7A5b09w5JVlIUwI7dt6BDJo3KIf/RIfe3acjAnsagaCVgR78JDHBc5t6o33zHjmiYcWKa4KHKgbl7VJ1LV0zz/03ai8/ic4m6NcWovd4pGmZKGAAj05It6nBTHAwfOCO36kWJ/EHERy2YNCf6Gz7LIT6a94FJEcloBXkYpfsyImQDd6j5SGN16I4gyl6BnuWroI4WRSb2vXr2a1tKwIha/4a+Sj0qSPmmC8TVH82kVzWlOfS24NSlsO9ECxbkSuKmiwsX4WJRgBQyBAxD4pd8l5whx93mpmxacKkGhdsJzvl67OxMBuF0m8HOL5WHKbFIJLkhMzYjV1gJFw3dvkt+xsEcQt7a0oyaVojR00fRMMKMK6MyZylQCuLOYnlkxNCql5ZnHBJS0AjShUm2K4a5RT1/XcODFnYRifKzH0EoaAjMRGLK+qD2IdvEuzR60nkaT6cqHT+E+4AdcJEI5ksP45MDiN998IzmWWAEBejnacY4pEhGjq4l5zVk85mQq3c1WL8EJEpYpj+VgVFREyYa6MpKLtzgsQe1SDBP1TlPILUsYAiBwh51o2ujYIcNWjw5tADgHJloMW+b/Z9wpssOLujctfTUEepFTPf4J5xmxenERp5ApyS3EIi0zY8O/UCYvxO7OR0Af3dNjhkhAtOilD7aUsQ2plzIEql6VFuVgkJil1E6ifrmoKHxQgSiz100gPRNDr+rwJwY2CIpDxOrV6E04h9NsjdUmUW0N1wpE1xcZ79h/zTjVmpPmETcnbFPskKd0dPOaIz/z8fEQta1SQ6AGgUc1hWrKMAZkPOQJXMgkCK44He+q9y88frHgUQP44mWi3TeINhFUPH4mpqgT1A4rGo0bVYTK5EfEaJVq5EMsNFbR9ATyIapGFdCZUWoij58rQVukaVvHCG5Tng0TE7pMK+B1CrXru6F6lTnsVHScZA61DW/rLNrA9b3BUIhM+HkR6MYX6w8vApaeTEdHVCaTiqJchIndebvhYpqHUwI6dGgHEU7EAjPGA5MbqgZkMbRtctbvX+OLR/UR7EEsFs+2dUqTJ2RH8UVaEWVONJB8aCWKcWnMwYGxmWoOI9cjo/rZddLR2CT9S4KGrKOtaWIIbEKgG1+UNZXiFjP64U0Y/MWhJcPMeRm8iXOm/A2jMoWHUoFNsN68cEjd5vh6IlCNURGTRkzxkRmt/RRmCXQy3FIJL8APNfKUDpI/x6KGttEJ166sAeEUwXJANQjc2mStgOsUposSDpwa/GTdtHLQUUzLlB4nAVaVQra2okt5Zq1a22i6Jj52UcaEGALdEejzvgsHmeFwbnikhroePLx8wLdOuNzpYIZZdKQ5UV9//bV+ljSP4wfxHd5TzFxxTPbiiwfX5J/6f4i7qukX+nqCGpgK4YSgpU9HhPU643HrHL1eQ+EFF+qVUSCVYqX2NVBBwxIeAtf7OjctYiBIM5lB8XPTEOA1l/fv33tynEBHJZmArenkcSzS8FSiJj6mnrV8Q+BgBLowUB2ep83/qCjEDr4IiezSKBPShgDeXPcLAcOtCrdJa3sKxx1d6tOKuTSscafFUlcmBnC3rQmTn9IxPkTJ5cxsS0oHyQfzyRB1r057sOZhkrE9sJrQZVoBb1kRo9oz9j1PIl1Pglvdu2O/QJyJVjKa3ult9itpEgyBZgT6/D9AvJIbG/iLaR9BoKIwyOGeagZtdCRbZhcExBicNOYSk79lQ72y0FhsEYGHJcAnT57waXFWRovldQEeefr0KfHSa7KUYQ8uXB2Xu5a4OQLaU2GH84dJd/xlfZ1AADFiV2FPo1iV1CsRWlugY/TpnBXSKT8gus2Mj1KpJQyBbgg0M039oEwrJx/OwD1Fl5HWnH1qxC6chn6JdZI+tqUELa2PKJZKQP6YhOD3U+siCMS6sHOx+ZQo6k0JORaTaO3h1CtsF7BEnx2RGdbu5dBTI+qdJlMDvvWdaK2kXt7zIOLnhC4LFehr+eFhaGnmUn7eOxwlSurE5Pio7cTShsB+BDqcX9x6eFGPn51pJq9MNLXndQLxv4zMPVPbnYrd+XEYlTRfr6BI5swEi9AfPnyInoWKqkF85ZJbOhYSD2pCgnsWNokcs0BB0hIagQt/nRuy2NfyIYVus14D6NK4F24tsoSv/UaoqsvR/iRVxvINgWUR6LAfrcfJ/PEANQzBZV0ntZERFracjgjwApOWllkb0MVGp9kXg8U2GCe2LZeRxdHddB/5eh4FH7rMvIJpEi9H920O0jLOHA/j+ZyjrAhHUay6wQUVZVoBQ2AnAkxf//n/F2srmZMeHdYXZZzgLKYdXhSA8CYMQtFB8vHCc97JlRotAQKaVGEPvd4+3o8tlslLl4wEJhhMJ/YLTElgfYWQuU7DU3pa/lEI4JFlDR5rXGR5rAsagyyfg4xsImnfItoyliHfDG3JOSoRxiBPk0Pio6eD/bwnAsypYEQMFvE8jKbogAIfCFXqgwY91xePmjxF6wWLd+/e3dM4Fmk1zGkRTUQNhgGGEV2TljJ7EoQuwoaRxT0YXvvZ6+1Es/gHE6LXoHTjuG9mzDLi+JrVsWbjPgyX1yEap/KP2F1DoAsCRD2GJ0OVweKuFFnMV7eXLx54eFEalhqHTHaljCUMAYcAC9Jv3rxhtOg9wf3gEDKxt4eHh76bcfsVMwlLIaCt7ho70azc//zzzxylH7qfo3ELO5RYuPXjBqGQPTnE4OLjqThVfNAKGAKLILCXL+pxctR4SK1jGV+cb2RupcHVq9PzNcnXyBIg3M6xxp168jjhClFrfkM4j4PdnYmA3onGZsatxs1s1Jy63LmjVF1stGXOOKae6piv42BK7FHxMaWP5RsCWxHoxheJmvMPL7rWplZ0cCIc4tyKiJXfgwA2wBuLTsIiL7tkmiOskZWe1Kwj8zgtJUrBFFlZSRlh5nG7dSsE9E40xjZ0Ne6SwOb9CSPxwCXGIl88MD5e0hisUZsQYGoqH9PhCCNLafkF+5Twbnzx2MlTKtgXh3EKF8tvRoCFE56lR/L+vVl+9wehepxr5LM7MD+IIwMpZU5Ujd/H1AlOjLqPHz++ePHCmGL3HrmkQO2gMbNLtnFoozKjknoPXGK0w4tD+92E90WANR22wthea1iS3/V+9AqHFx2URPEopvI2UPSuZY5AAO6FZ2ft7XREiuVGlOdysIRhwDYQRxjMHWR6O9FHbcWcGuri6IOFH7JqW7Mqcex6yqn73ZQfhACLHZnXyKKV7uKLepysOR6YdEabbZlDEbhGOIQ+cg0FyoTfAQHbie7Vy0xEM0sA7A/wTYz5x4h1HEy1dM34mNLW8m+CAGZZY72Cxq79aKlp2cMZoqE02BKGgCEQIpBaoQ9LLpJzIoVtJ7qXzRQ7/ZB3HItRZtn42KtfTM5NEOjDF23ydBNzsWZeFYH84bAFW30WhW0nuqPxFDt9Pl8MT62E7bX4GGJiOWdEoJ0vrnN4EdwzmxRn7BXT2RAwBC6AgO1E9+3E4vri/G9iFBcXQWA1vgjHtS+H9LXMm0hrP7+ox8nh48HOKV7DXsPJevGQ+/oNhzSc8e2f9YFdX0PbiZ7fRwSmmU5Dx8FUYw+Pj1oxjni6L1fwrgP/uUDfsrQhkEegA188/HDGgZ/dyoNrd4sI0Hc4XHaRWCHmipbHwNiHwudyzYwEUWW2ZjrvjP58r2frs6uVnzYru8aItp3o7gZc3I+mxpQb6a6ME1jki4fHR6/h8hUVXic3vuiBYz/zCHTgi0TxfB2j7052EKObcxP5bIjgsLiK7YWm4JSdX8b5MjlmZnyWV7DdBwsw0e+//16+1FNs8vwCNUScVsx5+bRmRB/udvJ9ZDvReXza7jL8iw/ylnSxTK8C4X5IKHkpQ0Vh50jR8yzfxw0htZyjEGg8v7jU4cWZDuKofrpSvTDFp0+f4kZryKLXcLgjT7HM8OTJExiYd3e1nzqciJteTUnTZwQCthM9AtUamTWTjRo5NWVqBvVSfFG7XDeVrWmmlTEEHAKNfFGPk8PHQ4Yv1uxfmClMQ4B9xmfPnmEw2n7aaicqEJIfP368MmvUlqnTbU0e/ZT8I8fRFXWRv7K2thPdpYubhUw7z1Djxw6PjxpG4YsMn7Ns0Wj9LX0sAnv54gqHMzKDtmb/4tgOuE/tLCvipPp+8AIS5lijve6335BWZmBh65b9lPp9dqJZPmfccZEIO+jAnGlLjJnQ45q/QnyUjqCnZNZqi4sCiyXqEdjLF1eYPGW8wwrq1XfGhUu+ffuWvhj0wgROEOGsXN42bnWxnBPxxZVVvcNONIv6HAihFxh3XCROcT6kyzARIXgboV+S6SUAx8s58KcsLqKDHV48sCPOW3ULX1zq8KJWJuyGleNKqO1Vc54/fz5hOsvKJccP2ApcB0Y9k1nfFIsaFqNjL+SLFRVV7aXJVjmX34lmq5fDx3BibdugxE8yGelbETtv+eLiIk1bhy/SccIX0WrZ5fnz2sMdNG95P1qPk8PHg1Ym7LDD1QtVulsOEVT8VE3bdZfBG4rUQctk/fK7776DOFLjCqdz9Ob7shRHACwe9t3UFyK2IVGsqKhqQ6VdHsH8RA6uKe+dpOSehMfbPFHM0yrP5PCZlZohAynMNIpxR3U3+UpLBgfpBe3NJPOQhHxGh9rpxEN0sErPjsAuvrjC4YzMoCVC2yzqWANl30pH0KgyxH68KvsjJD7//POwDEvIBEU6mqvIJHicwoii3levXoXSpuXw5UW9/45K06puq2h9RivtOoWqmKsofFQizya1VtpWdb5OcwBOT4H0LUnDS6AjNdRTHjlpoti/K8RHwVYm7Whlm9ECiyU2IdCyHy3jZIXJkygTNnsF9UKt7pPD+Z7MNjRui7vwPz5kzYIE3/+LkkXgIvbw5cKHh4ePHz8S/4hGPFuEEb7ImSoiXLHkoAIeUV6fL54oxq8P5iCjOlasXqPKaFJZLCNh560J04lzHV5k3i4zbchiytPuhN0evzwCm/miPi94uNfWyoRdZbOoEJOZORC76KIFbA8uhf+CJm5dAIbTQBx5lulyMSpALpkzvHz5ctr3NQRe3u/RSzuourWlImpmIj/FyszN+ipZrKjm6+J9VTJpIFDsF4eStvxDcJsw1mqgyI+mmchoBm+b0TORv1hdm/ej9Tg5nC/KGnvYK5CSOf+LIqzackCA3VhtKoIJPpRe2+nQmR+z4sjl9rtl6iy16AS+0p1onEYymMZ4i4tnmbowoqO9pvE8PH2428kg4PV7pmSXW3RWvr8gB8VpldOkplh0+hc2ZBxfrJFc05BQ5605edidtEX4InssghvgTHODWyG18idA4JeNl458jJmNT3cuntmXZK+zc2UmbgsCUa89qFMI0hlLkEFI7QS8LY1oKUsVoTL46xZZ058pnk6Dmk9QKmo8uh8n6HCKKor0tK+Lli7IJ+i+QegV24tiRKhBtWuxeRNFDZyALn9gWtNWADxQE6t6NQS0bcigJjOl5671xTAuSpUTEt77BF6NkAMvZ+dPFo2IpvhfYj+cwEljqYMLfHFSNYdCOPWCECfHSQDDTzL+J+QyC6J0Tbjmx7IiK4I7eyH6OO+1sI5CjwNstIDLZKERHfg7SA1qYeObfhTzcPXSv2c5GojyTufUX7p159pwSrLOD41H3y0qqQtbej4CGPz8SqXGCeZxosOL3j5Pw2a0PvQlq6q4OFmzZLRywUS3vl+oYdRR1auFDn3//r30b31CNNfaehUVhUvcd82U2l3g5i8SuI7y8EQcWiS0RKBzeqIYExvGI/ykj99OEclovpiI0yZaZlomWEjneQlGRUc1IBnF2SQKUCkmlaoXky2OVWqhrpSEE+VjnV6PzJnXMlpqegrLwZK744nMaO3n6tPMsKJPJ7SFQeQZj/eze8edVyDDygPH+8mI6Ni6SiI4zkhCx+K1l58jhraHIQ0M6/VymJd6Tx3yU3skum+TDnlX4LV3k4cv2q0Wjhqb1KZwveYp4cRrlNToaZXCNCVn9jjqYYQ1w0FUpffDgRkFKoUJwD7a1BMgItWT2PRs38Iej9Zakc7wtk1qRPkHlgGgXOHyKjlhl1AjcrzCdF5KCPlYwyY9lyqM8l539KXv+cZSe+XScp7f52sJ7zI0vC52IGz10aHkyTneGPe6clNUaNM8P7RxkW1iL/lUMe4CZseG45o8ewh/DjX4ogI4547tTYkqzvyBZQJtTakn+Z55RGOTFA4TRbR172/yDJ5iWk6YRo1Qt3xOveZR4agXOnMJ2SRCJV0O5je63wlwUfVEJdEzCgLt0mYQLRPFxAG+jfN5fLYXLcv3ffRutJ0Osk2GGxXuMj2bpkaA9pgc7jjURPcHovgpfUlvIdYTAoyUwdSkGDIzii1+S7eXFtEur70T9KdfNJ4CbJjA9e8c4VEbkIr6BuwJ0GGNonyYmGCZ3rjzdMC6JoBwliryWAFdX/MrVod/2zma8sh7xhD+ZK6Yl9DlbtG3gEOXivYIYSCjhoZoqx8OQ5uW5qWxjXpti4akhTf4nHrNPeGApukgaebPUZPm7FOqlnE+Cty8PnVAZfR07MJjbmhOPv0VbYKHie7WR/pHMe3p2tcZFWuXAtSr7Umne1f4axkAABTFSURBVLETPYOkM/It1YWdMmIxmjzRDakRi/F5PSoSpNVnSXho0LRDNAfqeq9EFwN4qndS+vNIdLyJQc6JXin1mvMzjWJ8NYutfNCzHwGTBP5nax9VVnrSYkULzzuura3Onw/GbFwQ2iq2sjxhWxtDNB0N7ZXyK4vRxmjVOhNnXiltXDFvFDOsttaFf8PAuPBjSPOiv24vaYrVy8csKe8uJOf5NwXqJbuS9Zpr4RiPtJH8mrGT2o2peXZTo9CNIOVhzs9KPakLu9WulZYik8ejMlO6PUrdCPOR7onuDkpYaTQnCpzTrYtKGlZsOqqDziSGiZ0JRMDFJfmZ4aqrk8dpo67iRGndO4e3gi7Q+gi8qQTjhx7HilK8BIE4I+KB9GxKFPWmhCzemzQw1SjyRzcq01+ZQbQ4pIPUw1YzPcWtLv5QlKfrpTqGALXzl04hwbiQYoMSebNEMSxnUNVabFENNIFG6Efmp0PD6DJvT9EjmkyNe5qJoaY8Kj55j2T3bEpzEa6D9abuix5/oi0d/WTU5KiioU/BWdg5EiQt45qEYBLCvoEvhojvNJFQm5qcUA1pahd9NHujn2pUokxoNIAukS/jyNBZ9PcSlVWvVky3YtPAG9eQDMha2zBNJ8oVHVrhIy6nr78Yh0xKMvqnmtbgpFK1hPmakYQKTCAloUor5xQNuy9fBAoIolj4ZGS0Zw5tg5x6d71H86IaaHKsodLpHj74rj1N1s+mmr8/+EZZEQ3BA2sFmtNRzZ1w1t6cx+Pv1r7DZUW95X5AXEujhAdG0byWj8K02rMQ/TMD+Aa+KJ5CRJPT3HltD9KX0b5BpUwj6+vS/neT9yGICixhItW15IeFJade7XVKei1KNXy+wlhOfpAI7PsTmOhWpzMfkHyNeiB4gAzdZM+Moy4D3Gs1Yxwn5lwKf0lvGvWetPk/M93keq07X9RBfTJWrps8a5SfHSlRvh+L80b0zEsYejcaIjuOWW0AAj4JTHFnu7zYIcJ7Dfyo5k64W9mh49r8dpSJdjHIcB0KWNAWzrcTbddkAVknMoBv4IvhcJ08MMAo1cguCOpp2Vbr189q6ElnREUt2D3exdp2mlTD4xqHyeZRoy2Ah2bs9dfOn5jiOiy5BpNoGcZaCqihlhn1vK5H+lIf+ijjTM7Sg/iWvLn2BQ1T0YYx1BI8s8xMJEaYh1e7/ExxGt0L85dRRL0oWUS3jvasPbxudSbMiXrFhBYo6Qx9KQrUBaKaI1wGUfPOSSqOt7FP0TkqFrfcpTcZyIxfAVknMoD/RpfLpOXTl5QRP0uVfA4081TfW3BtOiCUCYL0dM3nssNndY7EKvDa+ulRLcdLR6cIrkzG+6CDJ+d0P8VO1tGcL3WDeaZHdqqKCeGV+nwZdacq+x5nNKVQAkD+w9g+8fGn+fZsihYwHDr+HzM+FIxxRp0JmpHPXcrEtbx3rjYMLIH/kz4Hj+iunFTd1zxEbJiIcg6v2FGumxhN1QRlTx+M+QIeyWtUr5/A5UwL1938/zJSxKvGWlINwccKIdFlIJFdepOBHOWjuq4wXcsXdcv10E3597CmnTnPnz+PNg+y2CVC85+Ihb1FK8rrH45SV565ZobIppZwyJdJT75eu7sVAbrjzZs39HV0NG6VJuXdpOXh4SHT3VL4FAn4Yso+GwZITZNxJqlx1Hc4MCpTFTk9uUuZGp1vWEYbBv0ygVgTO3UA8jDHSgcZpFcRPzNqSOFD+GKKLKJVX0cnzbxGgskhgx0T0qxma9Ng5NFHhFFE72YymTlH/Q+m1Uxqw+paZuCy+JlPiPYgS0ltgoCSf3b/XV2dbjbK0N/75SNBpgjU1SAwFc9wZBlpzlJ1i1w6/1RG4OG36A5pDjZzuD55BRxrxIpE54YEj9P7dGW+rjPezfjQEaNexqDXC30NqZ5brD8MU25HAITfjDA8XS8xbEQVWmaegTHN0IWHplMmKoC7+DhUh1B4ZpyiWF/XlGLMmESo2NYcgVEnehlYSnPqYgq0VVWvvFZY0s2apwhP9+EsqupERu1HXrNTPyWmOt89kxaksIPU9xoJepW0LRAKn9a4ky5KA0ntg+iq7jaR6tNB+dKc9cOtQwArQtXUHNHrUP2TluKpexnhoO7YKRaD1E2WdF8Oh5KpmIfn6YtwaqhK0yTRvY07+yJ8XPM2UVsnxjkTPV72h9uwaZKTMgzXzKFViw4uoaOeBlmnJ9sM8SVvz931waJ0eyV9ar5Iz3p9vfWn4KATGeKVkZ8yM8JN5qm2W1pbSWfUruKLugGMXqeZpnGDZnjEiVS4Ir9jFJG2NI8u4dMCOon6DgZhxmGRXLbZxOSn3PpNRzY/TX/wR3mMQcdC3aGk6Whsj1FAl01T7MCKwCRq20DRcdTPqcXBmGqO19Gurw9EvqbqA/miDgpgxcCpUXhrGWrJ9Fezu96qhitfRBscJD62VVH/FOEPfTLgOHvuOEidbtfji/VhOtM7Dm3vb4Z4ZUQJG/GkjZgaeVW4nxm1q/iinuFJmNQuHquV/AwQm25hl6nB0GUqo5XBYhxSbaOdtkdxp+N1LfdJA0hHNn8Ublg4RqivozQ5tl69+q7tnOEJRF10SxH0aS5St0unu7RunJAUbtKEEQBKc+CIUhGJNucp0sIEPkQ8s67IpefPSDPKiHrd42AUlhqmiEqM0PDxnTn4Q2msTnQJylqgpDP0ZVNbUpp3kS/a6kSDZDyqlqDT6L+pvTWFtXxJZ9Su4ouy4u3Zn+aRjKVewQM3gZsT7XWCWkaghuMDI5rZxnI0DlrbQXPuGjuwMoZARwRSFt4lZqfm04NWj1KzUD1yXdpzdx3x7CIqFf90Q2hCm0+r1NBz1HRlr+qQk2HDXQyvso2uWGoIaLRJb5K5tTA9DsL1BjxitpCyuvPyxaU0z5hZr5Glrc6zXvdzL18UAw09uPb1FNtP5sBLqvMag/WPgEzD15YWPu0p3ItAt2llTxkCHRHQI13b+c7IPUhspuGp0aob5dKhu8uInXwLT5vyk15D6KChjsjrQarbv8aGhMxiHjXORJugA6XwUE397K4Yfce6A02u7G6t2P6OCJtjfDHEhBwNu6QzxCsqhEyGjzyuEwyH1CN78nUVks6o/VsplEroLy8iyCvGB0TIwaD5y7iiAEMLYrf1qyK8QA5TRA7DA1HehVjufvXVV17+Ij+jQ4gO7vKdpEXaaGrcHAFGOsOQuOXhQEwin5G7dXgy5JEW3ewm3zkWr64uP2GB0UpD4fXMMnx2Tw7IgKonAcfofCPe5lPyR69A6qfjXsQhPJKLRvwNyUfLxzU+VUlPIQ3/7BSgOuQTAggEW6OAk/D69esMP+NWx4/j5qGmLUAd9kUKavJfvnxJ8zNkN/Osu+WiietiqiaqFh+JFkCHrUMyKscyZyKQMrY9FtVT/yI5FUdArTQmWt6LIrgPRjUWHy2sMxkMRJqMXyYUMX70I6ulUx0MJqupavoYAjsRgGmFVAPP4IZ8vXDkpDwgrqNeTltJInrRh1KmTfj+pxxjKGrYt8BOtXHjnj6YBD6wJgpI1QhJWQXCudU3FhB9osbsNeSkPwncAmzHRMo4uwzbKNRwgC76r695SkNgGbTXsRXwR8WeEDLH0MoU1rRSlJCJJkDIhVPAthCbcQ0OIB7J1LjIrWjD0Z9mLqKhqWEIdEQABoAHlzGuE4xozJ4wnKkOpph5fM6Qpwl5osDdTUQn096GW4CgUZ2TbtDTe4SZc5SIuyhAo1KGwS3WI/PhgJCRetxTo/4ntjoH20NqGWTAKeM0vhj28lammzHILvCGQyPUmZyM2uX9aLGPlJd3Vb548QIKyIRSypOPB+GK6pTKxGsghOssm7m6vbpRebh0SUsbAidCgIH5/v17/h8SLoyYpDXnJyOXHIyfC6IgtIxhgivgL1FfP+LSFIMxcLXtYIYC8zk0AWXwV1HvhNqQ2rP4n3xLZ95l9/PDhw/sJjOF1r0MyFwyr8YwRCvydUnJ1wksCksb0R2e9epKz57GtkcgdnZYFtd/fYMs8MX84UUPfQyUQMIjuAYcbtER6Mc/xZf/vaF8uiMXUb4I67XhqvvX0hdDgP/EzRVljbSUQcFV0+TJTFFUYnhCbtAfT4WqOCs0wQvhgmiXFDs8oTl3ShnNwKQMLYKNyc9ogvjUPURxuBDeTwjgioaAesOAKSJqnCNFPis63RGIQj0zE0uGYc+s0eq6CQIFvqjHdtQrhTBB+DgBzfXu3TscFhIYkFy6pBOFK4RX8bf5qLWWeUha82mtQCVW+hFLGwKnQ+ATafyWf+9L3N06RYSZHU7OnP6rwY4/ZOdoNa3q9WGR2LFGTMJd9c/CdT7ZxZ86/p/cVO0w0Y8fP6buWr4hYAh4CNTyRYbx1pU/BjxXx3fZPNVX+Kn5tNbH+KJGw9LXRgB+w8UUkekTI4JZopsi6lkiDsQtlfGX0UH5a2NirYM1OjrOO8jOKvgbrnqKVbB2gGFsjTKGsyFgCExDoJYvGgGKdonxxSgslnlPBAj2Fu/v2fWZVkMcPy0dXHztIIOA3TIEahBYn2X9JtMMvdm6fksyDRl3K8oX7fDiOMBNsiFgCBgChoAhcD0E2IRJNap4Fjn1YN/8HF/UZMj4Yoi75tP6Ljss+qelDQFDwBAwBAwBQ8AQyCDA5kyKMkZfHcuIGnSrii82HF4cpO5SYjWf1oo1c2veG+DiuI+WZmlDwBAwBAwBQ8AQuDwCKfJwpvXFVBsu33n5Bvbli3zaA5y5+MpDvl67awgYAoaAIWAIGAIXQ4CPA0RbxPriCgtJyfVFvdkKiYm24eaZUb7YvBbLhyccnqkV6Zujbc03BAwBQ8AQuCoC7K1dtWn17eKTAikCEOUb9ZK7lEzyRa3cHfgiy3vPnz9/+vQpf2sMV/Np3RNtWDF1EL6YmmHoWixtCBgChoAhYAhcBgH9+a3LNKqhIXyjPvqUpmTRAhMyy3yxecFsgvZdqoCrPXnyxH3rny7hy8NwPuhjXniq89peduF/IbjqQJtvT+SrtruGgCFgCBgChsCVEJAVkys1qqEt8MXoEuMK+JT5YtuCWQNMhzwCWaSB4WFS6ONPP/2UUSnFFxvgQgfhi6m5RUYTu2UIGAKGgCFgCJwXAb3Ddt5WdNGc75VGaQDrr/zPvC5VOCFgvlVanC/qzdYGArRViQPLQ9RCsuj0ydB5gE7xxYa28L8+3dvyzCqihtIg0x4xBAwBQ8AQMAT6IjDoPzPJiklfbU8qjf+KF92o7ItSw5u1cb6oydC1+SK7zymTiq4Ju8JQydT3kKLdnKqCfM5KihFAHJlbZArbLUPAEDAEDAFD4EAEojFuz+lDvcN2YLuWqhpmEjIQiNnbt2+76MlSZWZFLFVFgS+i8YX/wRc7zhkrTxFljDuzCpharYx2AKLk7Raqe/HiRbSYZRoChoAhYAgYAisgEI2MmUha1JmFLtZfIBtRJlp8/JIF4F3RxSwWldj+3dlkJDQsLlJpgS9GLWOnrus8njFxGv7FF19EVdXbx2GB1LpjWBKySC2uPEOlgeyHMi3HEDAEDAFDwBAYh0B0uWTTQonWjQUzF/sIrMRBfculM2E6LHylHN58DSkjhAGqB3lobilkUYhHVEgG8AhfvM/hxdRshvwUe+O9adk+JhGS9NSDXse4PnNjjEHCOrPtRHsQ2U9DwBAwBAyB1RBgJSUMfPCY4kdFwobwiGOf7LOlttegL/l3T0Ox0ZwUDUrlR4VEM1Pq7ZfM5xhDyghtgPBBIaLK5DMBXMhiiv/kAP8luIQPUTGaBfcvlQF2Hr4OzWgjdc8xYCjDIAmnREXQQFieIlEsH1XGMg0BQ8AQMAQMgfkIRAMfsQyqUakMEuQsFsSFnzwYhmMXnSlQLzmqAPK//PJLL9bLz50hWBoiAiVBrI/qsykT9YQwiGRyNgkHQK2nw1ykeYkU4J+ht1f02bNnbpEMhX7++Wfv7sV+8rqJtlE6IDrLYfmX1XLuuuZDFh8eHlw6XN0FN9YLo+c+qQ453HXP0itw0GhJV8D+GgKGgCFgCBgCqyEQBj40JPYR4KIxVPQnmBJJueBwZBIEZXuN/5chwVHKS4KScD7+uhyicOrMGKto0CNXjARXRqwr5gknk5eU3S39lwguotAfJsflGqKL6TQ6c2makdFcP6jTgMZT4e4lkgGcZUhd2EvTU6CtV7tY033z5g3FPvvsM6+w/ulhggIRvvj73//etR82+sMPP+jnL5nGtgBCmkYH0HCHFJnO1OgnsQkKC1l0T0VHDkK4kOaEYFUIQZp7hL/cpQttG1oAsYQhYAgYAobAWRBgH5YoRmjzFIY1Qo9cDHUR0BWAaVGYvzqYQmUkCOb5olcLclIf99kkxxMrP8OlNG69fv0afiZl2hIZzfMCeakZqqdZhCsvgIM5aZdJLY696PJ0B4DL/wTJ80VPGQQ+8tZFdd8j17t71Z8wOUHZw0j/pEwKEwaAJp36qTBNnwH9VcG0dhkChoAhYAjcBAFWPTQpDONdNIdHCLseRHoRLvqUzszE0E1ytEyd9nRzP/eTRarIaB6t1MsE8IYGAjgPeqJ0e4tp1P6tV4gsyWnQSZ49VwK6DQcHTS7NmKUVMEXoILYiMyG55RLks+hIAS6GgcyfdDGEMBtDTmpWpAtb2hAwBAwBQ8AQWBwBNkO53Pf84A96NSuqOUGQi0eidztmwpC4tgokdkc5gJZDKGclT+dUpjW/qnwkLPYJ729Z3IVpcOVlggBErhfr8Pejb3V4MewJcjgogLlIHzjL2Mrw2KFm2IjZtQmJqmeZhoAhYAgYAobAmgi4ABqyrpogqM8dRperYD+pM4trojFHK/gGgAtpoVKHdhEuttedhq58qK0nweeLdzu8GAJkOYaAIWAIGAKGgCFgCBgCGoFffX/RsVR3O8ru9ZOWNgQMAUPAEDAEDAFDwBC4AwK/4ot6PdP44h2639poCBgChoAhYAgYAoZAEYE4X2Qz2z4KWMTOChgChoAhYAgYAoaAIXAHBH7FF6XBvL4kaUsYAoaAIWAIGAKGgCFgCNwZgV+97+I+vM7iIm9fpz4cc2ewrO2GgCFgCBgChoAhYAjcEIH/AyC3431FeJX8AAAAAElFTkSuQmCC"/>
  <p:tag name="POWERPOINTLATEX_PIXELSPEREMHEIGHT#5C626574615F78205C617070726F7820302E3435204C5F5C6D617468726D7B756E647D" val="141.6667"/>
  <p:tag name="POWERPOINTLATEX_BASELINEOFFSET#5C626574615F78205C617070726F7820302E3435204C5F5C6D617468726D7B756E647D" val="28"/>
  <p:tag name="POWERPOINTLATEX_REFCOUNTER#5C626574615F78205C617070726F7820302E3435204C5F5C6D617468726D7B756E647D" val="3"/>
  <p:tag name="POWERPOINTLATEX_CACHECONTENT#5C657073696C6F6E20283130305C2529" val="iVBORw0KGgoAAAANSUhEUgAAAcYAAACGCAIAAADIL72mAAAgAElEQVR4Ae2d7bUdNayG4a77HzqAVABUwE0FkApCKghUAFQAqSCkAkgFQAVABUAFQAXcB8xSFEv2eGbs+dT5cZbH25al1/JryTN79pt///33G/FXQODly5dff/31u++++/z580KTqA4EjoXAX3/99cMPP/z888/8T5q9/fbb//fv33vvvXcsXQva/P7771988cVvv/32ySefPH78uNBqYfUvv/zy6aefsqhZ2m+99dZCKZVuUGr8uQgwqYIb3um2icpA4DgI4KVwkDitLbz//vvffPPNcRR2Nfnzzz/ZA0R56M9ttriSzSUJBw02nsVySh3fKH1w83rtmpRvjkaYf3AECOiEKYSMSgVa0v6wFmWGQK99VYVGhbIpdGfVoNR8vtgk2b7EHYNPc4Di+mAIEHgKR4jffvzxxyS2xK380QA31m0of/fddwez4x91dGqYbEHV7npqVmUU8Ok4RFDqa2AGn74GR1wcHgG4Umg0FUpBKL6dEVZfKlkPFfpktnDZPfFPeo5j1aDUV56Q8Smx6qvPohQIHA8By6fU1NUcRyX1cSc/RTHLp0PXIHG6HrHXBhOU+t9cWz6lZtIPokEgsBcCC/g0qZq5+iQLb2AgpxP6XEKYDp4dOnoWF3dh1aDUf6YsczJmN/h0qCuH8JUIZCk8HDQroMtiVc4KdnT4jNeET7FxJUot3TMk17NqUKrDp6P3xpaZjjaBQAkBYjrhHSnMddpMyF43rDgqFRN0YdYOUQKqsT6L91eyalDq330BbZzFaBYILEOAcJLH1DX7UF6WvFs64zmBzZ6vYiB4MzNELufuEMvATL2AVGvC7rJm9LtTauZVy1xzzXRG30BgFgJZopo4aBkPQiXQh7BYKlDDEEPPARDOEHZo0YRPZ2GyvjEcqvWhvAxSNLk1pWaHOOxUQz1p/cSHhJsjwDrXKz9x0Jo4IFsCQmqMAq8tppXKNDGijbJlXAosw0r3cR9lUCxmgzdRUdtznzJf9U2n8mIyO9WRvwT9448/Jocb8sVkQaFrgS9rsyxFJAv1yAiLnlnhOFY8efIkW/moysNAH330UaZz++WDBw/SHEHNFLIzVio5DVgjP2kChmjOtw+IWuq67bgMHz16pJ+swvYlL/cYx/pHlsy8sgvpqd0+15iFD7ObtIWVUH5W3y0boxsrB20zeDXUBCnpuz0s4C11ax/rmFagFbOvkaRMTbtdbks8P8lkXmgApRJqpBr5zyjMKTM7d8qQhnzrDIwFvVpz9l2GFmFMdkGrVN408c+OUJnyCka7fyR8mlwcN91dJasAzmeXoqzJUiEtLVzZCtyl5shWwEEWRjanlUDBkiJWvqWKj2VeJ23gQSaaFQT90Z6W+g8AqadvyRmYcdqgs21whGWoo1RMxti5u8gdKRUPEP9IBWpW+uWg7kyn3eGPpi0rhHWSQSqX6M/iSX9SmRVwXNbhvsR6fCusJwAjPLve9+DlNCNQoZbGjCDfHTebwclLphjh4rru9rDmPrtWe2UZX9XmcDlL4O0oFS/J1n/mRrPgG9oYt8MR9eymsvjl0NFbhKNJBmbSkEqiGFdPlk1plWIsH7WM27fNKazQsaR2CRfkufgAu0yc25fR2XJgXne6tT5ZGTrGEyT4TcKRZh2bPdUdevtKC/Ust7wdpTLBetaZ2n2DI9dj6hFTl1XkjjurMkMyoQqeKN8iByvc8IegYMsZOYsVwnraeyl3wUqTCOX69DEic4c+kuCnFCT9J0Chnk9pU9KNlpkVeEJ90I0/xQStIV49CYtoeC9KZZo1UpTBTrDYvYAL1sk0KY8V+6qKni4bspxKq6iksMsUePAGOeC5rLA0lJyhBOzcejBPAht3xLnypb074xtMtyjQUsA3BJAEC/i3dKTNvSg1IwJQm0sBjbDOaoYO+DF8lCZv8v++lIr3u9nf4qWIwMx9QYCaxQJbwD+dFa5XtK/zSUyEsgnbJxsvbkCsZ+f6UGGNmJYFquCfHV9Iy6xwI0q12+NecwmHQovoA41mLO+unKxyR0pFc7skUG8l/bmsithBlp7OCvDJfCBddqRUYZCOMjOu4VKIW8zB/22zI9RYJyGSoHJSt7tQqgUIamgBaBLByQa4kfy5fCTuJYV6s0FEM2kIcLkbQJe4Jnt4JUEBDrDJpGKzGpzRChccIMKvZtleacymKJhXmq35yMY0jNh9ftdomPWVbSYhw/+WIOwulLoMnQziZZcyH5MFGIS4leSIpVJpvBelukcTHVe1nSNAgMT77nxntMJFBnCoX+aTthdOJS5nP11fc6KUX4zF8bLghstJb7wFpVpo8J5JaATZlQXx1FIhManOnQ9IqaVAiaWyEh/d3T2l7RIFp1FOasXGlDpiaViXPmzKrx3SPhAyuY3dglKtRxKqaOCGli2TwqF4GLMFjbqJj/U/LWT7KNXdk1CpO4ySfmp7KXcx+bxWlPxhcnnPcmzBvAvaeujTpfyiPBGDwJIKk4Hq9SnVXUgukQmOfQs4qPw17v+lJZQmFWl9NZyUZvfqpEnfEDWp4QaqXSKa81pR8odTUOoZU369IuSrZcKtddivT6k2RO2yPjXo3culJbQLpdqNOqmBkt0NR6CdrzScPhhZMO6prSj5Q31tz0VJKKPvnm2VP/4C1NDZw6J6oPo/guNVCzbpKEUrV0VgpV0ljrO798qBUveS2JIajYOWupeGaxRbalYSW1KjJOfs9c+ePYOgMytKxztZs4Nc8mLDLHMi16yYcHFKffHiBfZnc1Ny96xZXIJAes2lC8UgGHmhaubBaXTCTGbT1WSy8hpWTJp5tAbAbrcQak73zlzr6jZQE/AvTqnWcu6onOgVzjJPexVKuzGs98477wzSyqaKaaCSMpNqlDqey4pJM4/WgLWWBTSk/J9//vnR9JzUx+a1bPAvX750O16ZUnlvP7ehMrPthpM1iEuNQImMWBu6Wd9ySTgpJIHPgrHObkUJkAVQlLqwWOQjN0uQTxsLF0j5xVKiBzsFJae6MqXaEJVz5fU/+SBAX77APly6q2M9rCMaFeF2TifHvYAV+O2kmSsb6HByff5xmZRfUCXilnIqcNvK3eCvTKn2Vl0po8zAiktxmhIUFdYrdWmvrwi3czopttKlMtCk2MkGFeEVlVyxpbDRJmFu95ZKTakt7ettLpPyi5kudbjzeFlKJTaxXhJZv7hIS8H1mNRxaNxUOewmatYp6k2sKFGq9fAWQNw2ws4ud7hdSpVXSvnFRveuqZv7X5ZSXWuDUsVFJgv8IGtlxX744YeTEtY0qCzsCtHbEa9hxWi0wU0otUTfFlu35nopv5hp2QPQ7AZ/WUq1C49ErBL+CHBRSAhYAA+CzCzFZjXe0sC5irnHCMKD6zUXUe5A7fKvl/KL7e42b+fxmpTqPt/gIiJ4RSFDQNZYVs/lBkhWhqgoZlWtNK4MYeUsq6kMUVHMHcsVVUkjXCGlyr/++kvuQ7oDlTpm9ZdM+cVGF5m7UKq1E1xcRASvKGQI2C+9ZA12vCSdbxz9GlZgrL3jnBBoh6KCmKwXjsgXP4d/4ZQ/QUeOa0N4tsbsvv81o1RxEe1GQakajXq5y0KtD7Hm00aivIYVCSj39ggfSXTZBc81a+TCKb9g6+KTsc0FKZUDY5sQxUGquEVLoZ6Wuo7VIra9TX2IunoySr1ZfQgRsqZQH6Kunh3X3h6hTePuYqVJDVm/kII7hLSsFK6d8ovh7oRmU3BBShX/ECAo2IhdfxrlDIEusU8ms+Nlo3qNzToqNkvUXPXs1yIZLlvPsxRIjVkvKQQh619GqZdP+QVVl0YywrkgpbpO5m4vglQUMgTmBlBZ99GXjeo1NhutbUn+XPX4UpOlPHjZPsdTGtGtly+kIXzZIzF3SPkTdEyB+5CZPmL6XxfloZV6eDvQmgPyJM2lVHd7saNHTUJg7mrfHjd4ZPJGyjWs0NgSqGYxEZ/yCPZXX32lm7WXWYyCkn1rVIucm6T8AgVMYtMLOEeeHR5OqSQFjMcfevBfNKsU8Js1LuJKnlx+bq/bVtrD6KNB0aJhS5t97ZqrIeuWkDD7GguXsOGyAFMOE0jjFny1/z4pv/gJlGp3NZjt1Ru29PurO5bZ+pgtN0gW5SqFxZpIFqOFg8Jigbt0rB9TMH9DtZKwRWOoy7jUUAUQPsk1THRdh2tYYW0kNLHfBoZSbcvJGr1YEDvZ3jawjnq6tWaNqtdYPmVpMCPSq/9ZKu8J/uCDD0CWCWOe9FJsLNsDo8aONHMD4cXM3j7ulVpO0pld0t3Nn4y5JpWcbHAKKyywxJI2Q2etcePeNq7U6ACT6GdBiHq3lD+B6ZIJziYn2t0Sf2aUeeVv0pXRyVVLNEZIxRXqH7mxCfxe7xWfagQmZ1A33qs8qeRkg7001+MuU/Lp06eEDjpcQg4HAt9++60WXimzWglc0ugsRsvRlb7pI83I0hg5lz9hKxkI86SP+lAqkSloVmJS5o8cgb+SQjIrKwuuDkGps1B1t6VZEjZoPKnkZIMNlJwcYrGSnJ+ymnR3GJZl+Pjx48lBaQD/Sl9ETeYEViYSsv2AVfbqPNF2uFANlgp6YpYwz9rEn83q4cOH4CsSZQwK5FZQLdCzf7K1jubT0rMEG6R42uooBwKjEYAECVSzWIFlOPnzXMSnLFiJcMkI5VZ1u873TPkFH5dP5MhxFaWCLJMqsmRIColM4Vk2rgV7oBbVXnZpne4LnKZ90GgZCOyCQIlVv/zyy5I+xBx6wULBBDqlxqX626b8Agj5gZSlIOSzkFLZ6x49esSpdhb8pwFSSrIlmaZxxSqxMwqBwIURSKwKM2obyQsfPHhAuCM3TCBBoleCUxamrBEW7/Pnz3XHxjLDZasemr5Jyl+BSIB9Q+79txfonGUceiSmql1U35bu7kFl31E2kOYaIiCTFgzVoT46aoxWIFkn9pYKdRCuYUXdRvmURN7NRl3oaEl76Tur4N465mBxlpCzN3bzclkXs6NUtj741J7OpsnjqHvxU/ru9M+qzDbPWX2jcSBwXgT4kUoCHeLTyrM0yTpiTFou+1FL1j5DZChRM/oeSTbiYS8T/8y74w+mbP4l5oJPG284DgLFJfpJJxukTIgNBLZEgEMAsm/+eP86YRRrQYIpwlKWLX/w6ZobG6NTfrm9jMJHpukSpYA5e9UMSq3zKZvVvnxact+S/aX2UR8InBoBVjV/3U3grpcNWYiiVg7EOS+HCWkP0KLSNgCJj7BFD7SgXP9aRGviz/0odrlSfMpjp2yPC5Tr2EW2uI4yQ1QgEAiAgJvyQ4VrYkkWLHfMiHiQY8kaquHAF2LhVttZlnZKC1optcKn7CfrN6txjhtR6jhsQ/JNECBazCyFEBY8gJWEEJ999tlnSJCjiVQvBxR6zXLyS0vaZwrse6k1zDRpolTssduICGKTWXNAI3JWFoDelVAx3m0flYFAIKARsCn/migqnR9CGnoIKBuG+eOPP77/9+/XX39lOXOWyECpGe15cwhcrHvtWHZZJVHQNKUSdWf2a0vYQA5yhFqiVK1tlAOBQGAWAm7KD9nVzxNLQyQ+1fEZpEmsyhOy2RkC8jlLZFGT+ydp9IJtjsOq1sYmSsUAG/NrWYCrL6McCAQCV0LALn94bVnKn/hU349JfFr5ciPpL99lF5KBVXns/eDwTkSpxKeV6I8HVCtwHMRyyR0Ook+oEQicBYGOKb/lU0AgPs2CUxcZwlVhVW7b8MUwt9mWlRVWqVFqer6houihdgydTWidW+ZMt49yIBAIgEDHlD8luzo+RT4s2b42YVWJl+kINe07R6WvjwJajVJRPUNBmwFPH+QUNWlVUVWrHeVAIBBoQUAoTBovTvlhkizi4fYOLCmSWwpkzOmmECvd6tYiYYM26FakVDYWngurKCHHxpU28VEgEAicEYGOKb97fxuSnQsL56rysCYnBod9WLVIqWhfj/uCUuf6xFnal5KaQ+k/qeRkgyOYc0wlO6b8gGzZk2BzWYLLnRuhncMGqjVKrfgcWf8BvyhWUTg+akegcvTeLmR0y0klJxuM1rBF/jGVtGy1OOXnpYJElBkUa+7ByAOd3DY/ZqDqUyqnv9nZRwYKAeybnf6ePHmSCY/LQCAQ2AuBjik/JggDanMk0tSVjWWeV5XurvBGOeOa+ZRqN5ZxGnDCQKIxTn5IDgQCgUYE+qb8RJE2MuOsY9nXBMQECaK52bP7rX/RSgr7Uyq5j/vtLlExChsjMHnAt8GOO5nTTSo52eAUVmw89cJWMu7ilB8JcjdJpFFAoL5cUObIURijfgt9gfD1XXamVPwezz7CKwLWQ3kZCcc84MvgnVRyskEmcJfLQynZN+UHT5fv1lMqkiX3d4fYZSplUJ9SK9+YSvb0+qmDn376qf1xX1E6CkMRONQ6L1k6qeRkg5LkLeuPo2TflB8MeRO2+8iQBJhrcBZe3iDVmKunQ6nrc665SkT7QyFwik1uMq+/hhWbOUbflB+1S/Fjl3nRjxtN8tVmGKaBHEqd1EC2iMmWWzYorbEjv7pmS3xmjXWc6KmkdouGLW1K8repP4iG3VN+0HPjxy4hapoaWe/uQKOnzw3AGRStHEqdVFGMGa33LPkl77T3HGeJvWfj+hTXz4W6IDY5REuwcw0ruuBZEdI95Wcs4hh3BkdQ6i4LvDQot4UcSq2gz0cwV9xNqkN0gU8PTkZ19QT/ejN3zUvfLoX6EHX1uijQIqR7ys+gJcZp0aexjbBzHeRGaR2bzabUg/hBRwhClEVA/NV+dISaRvUam+1l0RHUG5Hyg2eJUjuaLMePpbH2mtbZlNoRlL42C8R9xd5TWn3jLB0kdcSqPkRdPVGj3qw+hAhZU6gPUVdvzbiNfUek/GnokuGHZY9GxOrNEgVdh1JL1k4eDZc63rm+/mbxDeKC+hCN2+c1rBjnhyNS/qTtBsm4Zmf2hnEouZIrrDKbUt0BjlCpIT6CPmfXoZG2djGzzpVapWtYoS3qVR6U8if1NqBU/a3WUlDcC6tGOYmCHEqt5yOlG+uNo45rpiEeN8p9JNfJaHRcUIlS64plE1RvfBYrMqPWX45L+dfrdl4JRUqtk2adcPeFw9W8EqLvq+3BR5fv/Ll6jo4LKvLrimXa1htXRsnkLLusyK8rtmy49l7jUv52Hc7bsvTlgsQ/s6PUIwNxZLo/Mm6ubjz4WTlLGbpRlVw26TmLjK5hhTtBiyuHpvyLtbpAx8Q/DqXy2GllLW1wSrIYXFftIyu82NJtOlbIayiqFeF47dwTnmtY0WvGI+Vfj2TJP4uJP0NWTqBK4tYrul5CUOp6DLUEmx7Kp0PdoCK8opLolhUqXSoDZUIWXFaEV1RaMNCsLnZoFvvTp09nCZls7B7BTfaa1WDHL5qXZjZt9k6UimGVjX2W2Rs3Lu0EB3xP7cbILBuukjUPTfwrwhd45jWsWDaDWa/NUv4NjuD0Dcz2J0AyQJZdupQq5ONTKi96Ke0zFXdfpl/HXm6UinwXgo7jXliU/S02MbZ+4inNFhRKPkaENTfrT6Nfw4oFSOouR0j5K/frtKoHL7t8IuTjUyomlcIBvTkczfLSejuyzkfDMNMHNyhtrqW3t2US5l7yns1SF5u0llpm9dewIjNq7qVFb0TKn7SSkC1TsuNKFFHCZdlY4y5laD2EqFGk1NKvGLLPHDmPdufS3VU0HFEuIcC9ypInDKLUklhmdnF+dw0rSnPUUr9Zyp+UEX5p0W1ZG1nUG4ylNeQM1421XzFP5f38rxppkf/+6mGl174fuesfQ/bVau7oJeTTPJAXzxW4pj0OVApU2a7XSHb7lsZaafU1rHARm6x0oyp+XnSy45oG7jxyxrpGpu4ra4RTHV0/ulw6lcLB0tBvVDRwZ4JVzbZQ6bXvR26Mw+zuq9Xc0cVdXt/L/rtaSS5zlaG9+7tsaEMuuUBapcvQgYYK10ZtNpAetFK2N4s2CDJKJ4cVPWd9JEuDJT+r48rG7i9d662iRqmM7QZ9GIPTrNRsUHdJBwTxVJA9ZNC4fcUejVKxrqQSgHe03U3i2BF7Td81rJgFuL01B559Z83Vp7SvdBlaR3u9fMO1wla6lKhjiwlKRV27xUFSRw5U3WW5fWRnJ6O9prTy0/awiy04MUsx26i4RNV2u+ot7eJPw3Xcv69hRR1G/ammHpm70Sl/UgDqkBF1oYv3iqvo8FAbPq7srk3tohOUimYlL4StO+oN0OjKWOtl2jubzChzsF7yZhJc8hK/3GZJWGNLcUcXfdzFj8l6/7cqLai5hhWNhtt4qOMWOKmDm/t3WYliV18WmrSIBrIMdUGH3tOUihT3gBKJmptbtHHbsJtJLN1lz3HXzJae5JrZXuke1uj5IwzfONkR5d3tCt1Whh6Y4+4i+MMIS69hhUxKqSChnDgPIOvFX+rYq37QStS7b5cgrN1e/FzAlEKWsjdRKkO66CCU+naFbEu667WUKWfbt9SwCMVaKTBKS9/d27B7aUBE/6zA/j+Ca1rMd/kInRc7N4ZI0KHNHMSnycZrWFGZL807gmqXfKIyqP3IPYVb6boyd3iIHXFojRvuZJFyK6WiKAztrvZlkTxkmsFNINlrC3WX6OI1P2iScCwgTX9gyMS4ast6yArMBcRKR5BMQjYzUHxaq4Q+aDIXK3TO3CDJBIqVC29Sk2tYUTLT+tIuiZqNlJnfBX4iZuIVwkJr5IjAWQX3KCN75GAGpTI2lGenCoxYFY3msYTgDgElrR8u++6f7mbSd4j2mYDvkpl7/R+xlphu1xwmt50KmZHME5JMyK4d3jUtr2GFRcASGTj3ilfscJUanMFumWscUkzDosq4gz6y7mrVmEepSdHSSgA7VhScrcMlMIVT8F3WiQWXJTRrETYihffYBc8O09i9b7NLUioQMcvu/oqT4fd1YsUfXGegb7bn950LK+0aVmi7sMg6/17xBIq5+xaLQuvcWNbrenuLXGDt9r+EUrGfBcOysZxt57JUkxbeuJ3TrlhGbJy5vs2uSqkJpdL+yrwTjOAkUCQIpD8u2dhKbjNic22cymtYkYy1+9yaqLARwHozFMh4YJlKIofVXR9xxKc4SWYFl2wY2Vhvcm3bNdbwdVcWDEJZMI1daMai4u/x48ftXRa05EvNLOCsI/sMr3rLKkdf8sYmcQXYxHr8CAXY82RTZfTvv/9+xChJJm6At+EGOohoHw5M8Acmq/TWm3ZRa1pewwrr9sCLJ+yLLW8Fwe3xST1BUAdvvNM19fKzZ8/YdFMbCGfxCx/qo1Q+ffToETrrBmCLz/MGCV25MErNiBmwGIxVweq1lEFlWjMAkXUcd+kub6Zk3IghGR8oHe+85nP/XiQmhYhxnkNBd14rZBPVaLPbHQFeUNVaUcYB2qded99lFaNqpj+XNusH6lVRqh3jUDUffPBB5mTQ/U8//XQoJS+pDFEJyPPHxqb3NlYRU0DWxv/t04W5UJ/OCuvwoxOUWZC+ePECDtJdcAPCrDzK0y3+LZPnEZMlUmvsYmSsreCdk+iQSYHonUD7CDvYIB2IgDIIuGSFDxouxAYCOyJgj7lSWrqjSnZouyShSLjStpQafYK5o0XZZgCTlM5z+yT+Yv+hCkwVc5Cx6kHyoEMBFcqcHQGdCojDH9PVYdVsVXJJpZ0CAliibDGHZuQ9ttk2NZnOaMUe5g595cQfs588eZJtjOwtv/76q8xTFAKBCyBg70odKuXPEOYnWwj64EddD2ehM0ErlewQ8KneJ6gny97rJps9skhK+vq4RHuZSj0rMn877nWXATYMORQCWdwAPeH5h9LQKkOUZ0M/WaS6UIoHrcxBNfYU1b0xlUa/cuKfLNS5Q5qnChyDpiTEBgKjEUjxXfJwN48ercAC+RzNoarWXDMphMvN/d33BjcsI4gu2XvxxJ8Z0o+FpglLe/jkfUY9u1EOBI6PAPkp65+IwU9ID2wADwWTO8JTSUdWKJHQQZ4JmXuocn1KZZIePnwos5XmjL1x9HcN0kDxPxAIBE6NwIMHD7JAFTKpfNGg+Aupp0YhU56zmMmarEFcBgKBQCCQAn+NA+FzhU9peQtKBYLsRJVthwMBjVSUA4FAIBDIEMju+/Gpjc+yLregVBeISWgypOIyEAgEboUAUVd2YDgZooLPXSjVBqqAFYHqrVZIGBsIzELARl22xgq8C6Vi+YIY3uIVNYFAIHAHBGyIyqMU9VPUBMuNKJUnS7JNJgLVO6yNsDEQWIBAxhU816XfNlAReCNKBQWeHOYLqRqODDj9UZQDgUDgngjYEBWiaHyS/RbPpWq3AKzs7r//hi7dJ8qBQCBwJwSy1yTCGO0vcb9XlIpXcBpCrKrdg0u+vKFrohwIBAK3RYCfD9CvdCHlt7dhKuDcjlLBghhep/88o9p4SlLBMT4KBAKBCyBAdJUdBnI56wu+t0v806zb9J996SDfKb6AX4YJgcBJEch+YGpWyp9MvmOUiuWk/9lexBMSJ3WCUDsQCAS6IMCvoXBnRUSR8utLqa8XbkqpgPL555/r+1REqbxypg5WfBoIBAJXRYCUP4ur4NPGu/wak/tSKigAmT5UJW7lQECjE+VAIBC4CQLyi4HJXu6vtDzYb8G5NaWyBcGqhPeCC7DG3X9BIwqBwE0QIEPVX+cnXH369Oky2296e0qDld2qWnAgraVFORAIBM6FQF8GuHWUmiae8F4/d8ZmxY8AnssnQttAIBBYhgC/Lah/Wir9buAyUalXUOo/OPCGf82qlHn17BpYo28gEAgcH4F0S4qfwEqqwqdEVAtuSWlLg1L/QyNjVQ5TglW1o0Q5ELgYAvApp3zyRakufApEcZb6mp9Ao/pBinj+/zV04iIQuBAC+qn+XnwKPBGlvuYjWazKJsZRy2st4iIQCATOjwD3S+Qx/o58CjBBqbl3wKryZBWHLMGqOUBxHQicHAH4VO6dcG9q/W0dpwMAAABmSURBVPmpxiMSf43GqzLBKWQq59a8WmXWqxNeCYpSIBAIHAmBzz77TF6TxCnf8+fP+2oXUaqPJ69QgUbJCPyPozYQCAROjgCBanc+BZKIUif8gseA+dJqhKgTMMXHgcB5EBi6qP8fd+uqW0BpdjUAAAAASUVORK5CYII="/>
  <p:tag name="POWERPOINTLATEX_PIXELSPEREMHEIGHT#5C657073696C6F6E20283130305C2529" val="133.3333"/>
  <p:tag name="POWERPOINTLATEX_BASELINEOFFSET#5C657073696C6F6E20283130305C2529" val="34"/>
  <p:tag name="POWERPOINTLATEX_CACHECONTENT#5C657073696C6F6E5F5C6D617468726D7B636F72657D203D205C6C6566742E5C667261637B645C657073696C6F6E7D7B64667D5C72696768747C5F30" val="iVBORw0KGgoAAAANSUhEUgAAApsAAAD6CAIAAABhxxvlAAAgAElEQVR4Ae2d3dEUN76Hzam9dJWXqr3HGwHrCLxE8NoRABGAIzBEAEQARGATARABdgS2q3zpKtsRcJ619uho9NHT39Pd88zF+3arpb/+eqTWTx89Pbc+fvz4iR8JSEACEpDA1RB48eLF8+fP//jjjwcPHjx58uSzzz47RtFvqejHqEhLIQEJSEACfQi8efPmq6++ijEfP3787NmzeLrrAxV919Wn8xKQgAQkMIzAvXv33r17l6Y5zMz2f9JSeSwBCUhAAhKQwE4JqOg7rTjdloAEJCABCZwQUNFPcHgiAQlIQAIS2CkBFX2nFafbEpCABCQggRMCKvoJDk8kIAEJSEACOyWgou+04nRbAhKQgAQkcEJART/B4YkEJCABCUhgpwRU9J1WnG5LQAISkIAETgio6Cc4PJGABCQgAQnslICKvtOK020JSEACEpDACQEV/QSHJxKQgAQkIIGdElDRd1pxui0BCUhAAhI4IaCin+DwRAISkIAEJLBTAir6TitOtyUgAQlIQAInBFT0ExyeSEACEpCABHZKQEXfacXptgQkIAEJSOCEgIp+gsMTCUhAAhKQwE4JqOg7rTjdloAEJCABCZwQUNFPcHgiAQlIQAIS2CkBFX2nFafbEpCABCQggRMCKvoJDk8kIAEJSEACOyWgou+04nRbAhKQgAQkcEJART/B4YkEJCABCUhgpwRU9J1WnG5LQAISkIAETgio6Cc4PJGABCQgAQnslICKvtOK020JSEACEpDACQEV/QSHJxKQgAQkIIGdElDRd1pxui0BCUhAAhI4IaCin+DwRAISkIAEJLBTAir6TitOtyUgAQlIQAInBFT0ExyeSEACEpCABHZKQEXfacXptgQkIAEJSOCEgIp+gsMTCUhAAhKQwE4JqOg7rTjdloAEJCABCZwQUNFPcHgiAQlIQAIS2CkBFX2nFafbEpCABCQggRMCfzs580QCEpCABA5K4Jdffvn5558pHH/5/P3vf3/w4MFnn3120OJeY7FU9GusdcssAQkclcCff/75/PlzSvfu3btQxh9++OGPP/5olffRo0etS4bvjoCKvrsq02EJSEACTQKPHz9+9epV87IXDk3AffRDV6+Fk4AErowAy+n9S/zvf/+7f2Rjbp+Ac/Tt15EeSkACEuhLgDl6GjWuvaeB4Zh99Lt375bhhuyXgIq+37rTcwlIQAI5gZu/PmkoD8R9/vnnaUg4doJeMtl7iKvue69B/ZeABCTQReDOnTvVyyp6FcuuA1X0XVefzktAAhI4Q+DHH3+sxlDRq1h2Haii77r6dF4CEpDAGQLVrXQ30c9Q2+dlFX2f9abXEpCABPoRqCq6E/R+8HYWS0XfWYXprgQkIIFBBFT0Qbh2HVlF33X16bwEJCCBLgJsoldfGOccvYvabq+p6LutOh2XgAQkcI5AdYLuJvo5bHu9rqLvteb0WwISkMBZAlVFd4J+lttOI6joO6043ZaABCRwnoCKfp7RgWKo6AeqTIsiAQlIICHgJnoC4yoOVfSrqGYLKQEJXCGB6gTdTfQDtwQV/cCVa9EkIIGrJlBVdDfRD9wmVPQDV65Fk4AErpqAin5t1a+iX1uNW14JSOAqCLiJfhXVfFpIFf2Uh2cSkIAEDkGgOkF3E/0QddsshIreROMFCUhAAvslUFV0N9H3W6F9PFfR+1AyjgQkIIGdEVDRd1Zhc7iros9BURsSkIAEtkTATfQt1cZ6vvxtvazMSQISkIAEJhBAp3/44Yeff/452Pj8889ZRb9z505psjpBdxO9BHWwEBX9YBVqcSQggUMR+PPPP7//v0+1YOj6kydP7t+/n16tKvoKm+i//PILWTPs4MNvvvE39Soe4zNlunv3bgzxYBYCKvosGDUiAQlIYGYCqOPz589fvXpV/TnUmBlT9gcPHiDqqUaurOgsHuAnDsT1g+he9YBoqbfVOAaOIOA++ghoJpGABCSwIAHm5U+fPv3Xv/6FoqdyjnIjhIR8/OuDbCPkrKXjChrJFBxl5XjNTfTXr1/fu3cvuNpTzvEQn7/66qsFCV6r6Vs0jGstu+WWgAQksDkC6DFql6ljmIVXt8yR/6D0lASlROb5PH78OCsYl37//fcscMrpmzdvyCXzMxgMG/z8RenJt8yF8M8++6wMXyeEIQiI0rwOo4OuuqfV6rEEJCCBSxJ48eJFJsYoIvPyL7/8suUW0vjdd989fPgwrM8zGkBKy8gzbqKzHcAYIhPFkCPh+O8Gecl/nRAVfR3O5iIBCUjgDIGgymkk5rLIeXVqnkbj+OXLl/95Gu2vJ+Gr8+a5FJ1ldjQ73QsInnSsImSuerocARV9ObZaloAEJNCXQCnnzM6ZB/dfnWbTvUO2Oy71dfGTT7755htyyeKfXUXI4nu6HAGfjFuOrZYlIAEJ9CIwXc7JhpV55vTV/BDd6SvhOFnKOTmyJNCxKVD1x8CFCKjoC4HVrAQkIIFeBEo5JxkPsY/QYJa+q1lOn6BXnUTOB60iVH0zcEYCKvqMMDUlAQlIYBgBtqV5oi1LgwA/evQoC+xz2vpK2ERFr8p5WGzvvynQx3/jTCSgok8EaHIJSEACIwnwRbXqrLpc3O6ZQfnAWkg4RdF5/L4cc2CWwD6P7PX03GizEFDRZ8GoEQlIQAKDCVTlnMAR6+0h7+o3yqZsojPmyL5NFzJiiHBzczO4wCZYmICKvjBgzUtAAhKoEeCtcHzZrLxSVdAyWjWkquhTJujVMQdZs81fdcDAyxJQ0S/L39wlIIFrJMCL3qpL6zxrNnqCDsd5FZ09/uqYgyGCD7dvs9Wq6NusF72SgASOTAA5r+55T5mgz/4699ZEvDVxP3KF7aRsKvpOKko3JSCBoxBoTdApX+th9T5Fr07QR2+i89r26rvnMJj9cmsf34yzDgEVfR3O5iIBCUjgvwR4sWt1go6cT/kyWFXRR2+i42S1wvD81qjP7du3WUWo2jRwLgIq+lwktSMBCUigF4HqDjopR6tvyHVeRa9a61W8RiSGAq1RQiPFUsG//fbbUqYvbVdFv3QNmL8EJHBNBPjhsurjZjCYoujzbqLjZHXJfUpFsVy/kQ34X3/9dUpBtpzWX2rZcu3omwQkcDQCrbnv6A3vAKhqdrTNlpxjcPQ8ezuPx//tb4cVvsMW7GjdgOWRgAQOQaAqvZRsygSd5FWzo21WrZELX67bjjCPbg78fvxRF95ddR/dKkwoAQlIYDCBJZbccaKqwaMVvVUqFL11aUfhn3766Y68HeSqij4Il5ElIAEJTCKwhKLPu4neUTxW3TuueuniBFT0i1eBDkhAAtdCgG+it4o6+6viRm+itzwkfPZJf0deXhpBQEUfAc0kEpCABMYQWGKCjh/rLLmPKbBp1iXgk3Hr8jY3CUhAAgUBntUqwgYEDFV03gfH2IIJd+sxN+fiA+hvKaqKvqXa0BcJSODQBFr70FMUfegmOt81j++a/fjxY5X3FH+qBg1ch4Cr7utwNhcJSEACn7Q2y6coaHWC3rGJHuN3ZHrnzp2Oq1bkZgmo6JutGh2TgAQOSKA6TZ8in1GhU1gdy+YxfkccTMV5fGq29RxAGsfjCxJQ0S8I36wlIIGrI9Cto0Nx8PB8VOg0bUcu8aVvHXEwVX1jq4qeQt7gsYq+wUrRJQlI4LAEqjpa/Sm2Pgj4PfVq2mouGEw33auz8JgpGwSlkeroISbx4OIEVPSLV4EOSEACV0SgqqPj5r6vX79+9epVlV1rwz5O0HHj7C+3PnnyJDPO+97fv3+fBXq6HQIq+nbqQk8kIIHjE+Chs3JBe4SiI+elnYCv412tcQRQHVhk9PluWxmtlPkslacXJKCiXxC+WUtAAtdIoBRFVrM7XidXMuqQcyJXH74jnOl1+FE1Ity/f780W4YwAsjGB7jK19nLmD1DKOaLFy9Y/O8Z32iDCFzg++jdizYdX7oYVDAjS0ACEtgmAabp7H8/f/48usdeOKfffvttDOk4QBFJHiIwTUdisx8/re6sEz+OJGLyjlzCJVbmEXU21FObIdPWwn6HTQYiYeOfZ/t/+umnjpheGkmANwws+qGp0SBoAeVDFi2PqfJFXdK4BCQggYsTyOa+TGboLbu9IkLakYauMup02qOWdhD+EAE1RZ7LCB0hbArgXmqfUwx2JMkuETn1HFNDfcgMTjnNPMGZKdY2lXapktACaG2jv2S5KUY6IwEJSGB2AkhaJuqctkSdyCh3lFUOmClFlzI7SFR6lWgkj70xD8fFhP0PSm/Jhalay+FomewyBc2cjzFXO8j8UdG7yNOSyuYFsv4fnsXoysBrEpCABA5BAJnM1AW1Q7mZEYXyoZcoIsIZtZyOlA42RgjRSrklflRu+uQo5xNXQKvrAbhHFqlLHAe3Y76x/+8zCFi6bjPm+LZ0jqvZv0VOkfWUA553YB+ID22r2w51XFZzTMIljJz9WkWM74EEJCCBXRNgXxylPNtzUka6R2JWH2qjB2YuFJfWq0BQ05cvX1Yv9Q/ktfD4gGD3cTiaZYSBeyTkGYIYeKmDe/fuZaDm0sFLlej/851l7JCOAf/fdHJEXaLT6SBulnw1IgEJSOAABFBHesiO1U26ULrZsyUlTjkBpSdGULF/Nnn/CDhMXniF5aSnzw+5yjAirhb0t79ozBLRotmtaXzqHJ3xGhWWjXdirVKdLPLwcc4dmXggAQlIoEWAqTYzn9ij0oUi863fPO1pBAs3NzetyNPDw3voos/BIKrJisIWZuRlAQ88R5+k6B2LRWp52YwMkYAEJCCBixM4sKKP/D46A8mwllKtG0ZnLMhsc3RWddhACUhAAhKQwN4JjHlnHCvtaDZbI9XCs8b+9u1b5bwKx0AJPH369Pbt27eu9UPZIWAzkIAEliAweI7Olgly3nrKkal59TnMJVzXpgR2RyBsVO3O7RkdpuvggWd25R49ejSjWU1JQAIQGDZHV85tNBKYQqC1sjXF5h7TymGPtabP2ycwQNG75bz1LcntI9BDCaxGgKd/V8tryxnJYcu1o2/7JdBX0XkUrmOxnW8l9vyNgf2S0nMJTCfAUyYsOE+3s2sL4Yswuy6CzktgmwT67qN3yDn3J9vn2yyeXklgUwT4uSre68n90noSZVPeLuEM3QVfk/EFFUuw1aYEein6N998w0sPWrB4FZH3ZwuO4RLICHCz+FBYxsRTCUhgFgLnV935OXM0u5UZc3cfbm/BMVwCEpCABCSwGoEzih7eJNPhDQ/EdVz1kgQkIAEJSEAC6xA4o+jMztn2a7ky4oXDLVOGS0ACEpCABCQwhUCXovNuuI71dnLlwd0peZtWAhKQgAQkIIG5CHQpOivqHU/k8syqO+hzVYN2JCABCUhAAhMJNJ91Zwe9+71OfAd9Yt4ml4AEJHBsAry//9gFnLd0/JT4vAavzVpzjn72K7Mq+rW1FcsrAQlIQAJbJtCl6B1+s+R+c3PTEcFLEpCABCQgAQmsSaCu6DwT1/FKGfxjf32uX4N8+PDhmgU2LwlIQAISkMAhCdQV/d27d6uVluV9fgNmtezMSAISkIAEJHBIApdXdBbw/SGmQ7YtCyUBCUhAAmsSqD/rvtocnXfUMEf3tfBrVrl5SUACqxHw4e3VUJsRBOqK3vGeONLwlPt3330nPglIQAISkIAEtkOgsurOT7N0+8fEujuCVyUgAQlIQAISWJlARdHPesDvrZ2NYwQJSEACEpCABNYkUFH0s5voztHXrCHzkoAEJCABCfQhUFH07mQ8mu6DbN2IvCoBCUhAAhJYn8BgRXeCvn4lmaMEJCABCUjgLIHBiu53x88yNYIEJCABCUhgfQIq+vrMzfGqCTx9+vT27dtzvUR5d3YoOwSuugVYeAksRmCwoi/miYYlcHwCL168ePLkCT+LcPyiNkpI2SEAh8Z1gyUggfEEKm+Y6d4p58m48bldIiVfr+fpffqR8rdnKEsoLN/HYzfhzp07izrIT87jQ9UZHAjOfPnll4v6gPHgRsgFZyj4/fv3W5mG3+yJ6PBzCQ9xCU/IhVcb8YnOBCZ4SL5L107MdNGD77//flH7ezEOh0ePHu3FW/2UwF4IVBS9W7O79X4jxUYh6DLCp9sl4sQIQTkePHgwr2ghiuTCy26jLsYc4wF6Fo95JV/4TPxOwevXr1HHaJncq1NDxLKq6CR//vx56TPN4/Ffn4nuUd4+ZGIFUTtgoXbu3r0bWe3ugFLszuclHJbDElS1KYFPeO1w9qn2+5EUCpHF39QpGkan3z0oiWVpHSByKNn0csEKEarmwsCIXMKn2rtRBApCcUa7gfFq1lkg0bIsKPvZcRsRaCdZwv6noZoyT8JpJNPyAYc33gg7OMB2YuOsQttXIARmub86OHupSoD7jnuHDxMM9j4Ysk+5i6tZULMM+NObl+rmniW77VR62TdWy7LHwFs4XXYH//znP6n7MpwQmkJ1SleNvHIgT9yENprmS3sKU16EM5ve8SuuNGg+NLXQ0GNCUhGSxY9Xzx4w+6RZx/lliI8DBNKYqmbZHQhTefxJ7XMnkGrEhPjevXsUITVVPcaft2/fxktMzRlJhNPgMDcnixZpeLhK+IcPH2LCngcsn4SuJItPplTTzc1NFg4WmhxkMiwwwc4ILJn99U8hQImy4qzvxqVy5M6irvdYcZciNjRfGhjdIKni7U//1mpvxJxr+4NbNUxCOhymtyHHagfYkWr2S2XfWNXB2fNdw2B1GBL79NIDutFqkssG0mTTUWFwm74Db2nKPX3LSk1yzPZMm0ajyZI2RYdv3F1pnI5juvssOcraP3m0HEYP3EIlmdQ3IsQkZB3RcRzDY9eQJuQ4jRMjdxzAk7JkRhDys0sRVCLFyRJSrv6V2+GVlyRwJAJZP5bdNdkpndX0snMblpkSQvfLhx4m7dA4HtpvTPcws4BLGYcswn5PP6m6nk0u08JTQ9UkFwykfaQtJnhLd39WJ1KfyxaJHcQmjXP2mJZNkhQXxyOIzWUndZg6LdUU92jcIVqU7RJdFc5QPlQTSbLPoA6ltECJFPW0lj2WQClX2U2Xno6btKSQuQHpMVKbnGZmsw6N7jqLkBpc4bhEtEKm62RRV3TyLjUy1FkUgHX8O5tL2cvjJwo0qKOneaUtMj3ub6ds2djBvbNFaEUodZSQVuQ+4VGz0wKGCsX5UOPcjWWRyxsgWOjfGKrVNAJOaQeH+5TdOBK4EgKM3bkx4ye92bNjbvmJTMpOrxxk07uWc4mhk6WJfmbJgZOhyCLs97Sp6KWcBATTG8GMsMr+HSepraFZMI3OKjie9lzuLls2FkYoVuZ5WQsTRb28tQKusLRA5VbHzqUbgU9PZ6rVNGLpIsCZZRUk4+ypBA5MoPVQ1HRZLXuGrMOkY6RXid1pPLisjlyjondMWwetZi93n1RnnDQU2tDQTKcretlE2Pcd6kY1fraixS0xWguxX/pJSCTZWgOPEeINGQ4Ir/qcBlYbEpmmcQYdV/uIjbTJQQUxsgRWI5DdueG0db/39KrsFkqdLiU/etIzlyWild3gErlcxGZzjo43ZbFnaQezlLParePeuGlxx3MDfcYH5UNb4wYWVTLlbUMxcbga+WxgWaeEhFkv0/eO5OWgp8/AAnrlqgD+TxTgEnjP1YKOAnpJAkclUB1VcxtWF+T6Qyg7k3LSX739ybq7t+nvw7iYpefj7GwwVZeit9rBZSsjQCyXXie2knIqjME+8+yq4vZRu/6toWx/o0cMpal4y50dDFFShBML/OW4j/+l9EK1vO37mErjMCDATvaZOEpI7XssgSMRYC6e3SyclvPpQUWuqkPZ75X5hhD6kEHZzRu57AbntX9Ba12KjlvVHpkqOdv7L1qkqohO9IrZZCbqPdtcVMS07c6rLtBOjYfjnu5lFVE25WBt4u2d5RJOq7pLdqMXGNJcSuwTlxBT4x5L4EgEqvOfiQPrqjSUA/3yPqUHoLeZt4ccWlllNzjUwmbjn1H0UueCAFBPFyxSWR+hlUx3CbFhmMmn53pUVWsZGUz3JLVALQTs2d8Rd0UVHWbHjQ9SJ8tjbGYOczrX0KE0TtFKHwyRgAS46co7ceIIuCrV9FQZ7bKHxJmevWtmasbTshuc0fhlTZ1RdJyDfrVB9FmR7l82BndQ7lPTrQn6xCFnf1fTmNVmPS+ZkF22fhDuzxEyXDblYGqWeXNKpjUKwYE02ujj6kLiaGsmlMBRCdCplnJOSJ/OtsWkarM1zaNvCf0kOkKXNWIe0nJjdHjZDY42tbWE539NlTf2leMsGgRdKm8GrbaVQYG8s/Cbb74BMVJdTrxKU1VniFZWUpl23hDeekjrLG1W1beMNiikapNbBXqD7LQiz05v6WqqAuG1vq0CGi6B6yRQnQIhrlNexUrPU8Ks3pJE49XOP/30E8r3+++/v3z58hg/olgWfyMh5xU9VEm1g0aAJ4o6yRm+xflWa2KXwqo2JiK02lOadt7jKhOyCAPSefOq2gRXi8ag3DE++3u2W47NVU3VdaM+7WcQGSNLYO8Eqoo+cQRftTnXrb134Jf1v5ei4yK/zkItlt0oos7vo4woA1rO78GQPPbCNLJqQ0mNh99WSUPi8bw/gRrNdhy0vK2qb4edPpdaNls+9LEZ47SMxwgjDlqOlU1ohHGSVGcYrUzHZWEqCRyAQPWmWELRJ9o8AOotFKHy++gtt5BMtk/Yrs42UXiOjNkqf/v8JhuSTGQ+UcjJjl6e5H1+AqjaOlsOLxrOr6tVl9zJdIllpZbozgJk9sE1+xEt+DxkMJeot7IwXAISCARaU6Ap6tva22r1UdbFmgQGKDpuoVX8gOaLFy8Q4FSS0TZm2wSi97QVqjZOodjoZQRABLSHT6mCdPEk7LnqWyYPsKY00HG4W56MszY61SxuzC6xHV5lw8HRBTehBCRwlgBdbhmH+z32z+XVsyHVWxibS8xkzjpjhIzAMEUPiZlMo99sfvPJdD0EZnlUT2kBaDl2BrWDamOq2l86cDueMGSecn8uAapD0Zcbe9GiaE5LFEebEtgpgaqiT7wHq13f7Ot8OwV+cbfHKDpOM6X+9ttvkWQegGIJvdpuWmVjHs+nzxJ9y8IWwtOhzGX92Y4nfTi8ffu2TzTjSEAC0wlUe2YVfTrYzVoYqeihPOg6wsyHpXWaDmM3/iIw2SCOBsT8iUEcB+s/v7ZZ9DomAQlIYDkCS2yi423WvQf/naMvV4+DLE9S9JgT0s6XDvkwcY+BHkhAAhKQwKUIVCfoTK6mbNLxRHB1UdDH4i5Vy1m+fb+9liW71GlrJNixcbuQq9tpwdvxJKLuWNab65U4MS8PJCCBKoGqonfcm1UjWWCrp3XxNQN1qdOdKXpLvVrtbDmsLU/IsfXtjinOVFe6gsFBjxZO8aF/2g44HQXpb9+YEpDAWQJLKHrVZmuiddZDI8xOYGeK3jHAZDlodjodBjvGpNVVqQ5TfS61bHYA6WN2oTgMMlqi3irIQp5oVgLXSWDNTfTWzX6d5C9b6nn20VcrAztA7ANVVYHJ38qzVZ7Yr77rlAWDDr0fx6q1CIEP4wwunYqhBl+CKHOhmnjeogw3RAISOEsAneYOir0BUsqNVu33qpPpiZvouBezTl3d3Rz9t99+S/0/0vHO5uigb2lYtQUvWlUtT6qNfqInLZstHyZmNz1566vhrrpPZ6uFqyLAoye8M/vrr7++desW2smdxSu5wodjRJ3XaRMhY1LtD/ss6YWMyKv6qd6/OFONHAPHvSk8K9GMp7/++uuM1rZlams/BnfWn2qTgikt+2zaQRFYCeCu4NNKRQTGvGV1ctu0kowOL3MhZERG1VuaG3K0Yx0JqZHSbYh1JBl9iWqiYYxObkIJbJAA43je+VHtZMo7i9stvQWqqXgDWHcxWzOHMrtBISN6qm4/J179xz/+kfk/0eB2ku9vjs7Ce1WWaIvzPpLG+JeM+PDW26z6wynf2eN+Ky+hLvM+0f3mzZsyF0JQ4mr4RgKr7jEMahVntNsPHz6kmpi+lDOV0TZNKIELEqADYV5Lk87ey0mnxE4fN1GQELoa7rIg3nSA3AWhD5yyiV4dCkxEgWMTLcybvDrZmDeLS1nb2T56wEQjrjYRWj+/vzsLSu4o7pZgqqOJo+jZLReScNfx4p1ZPMFIdbceArPv1s/lcLADAeCUayoEzriVTk1V+cxbFq1JYDUC6DG7adl0OSy2Z1vm9AB86IWi0tMt0HHxKb2lHzv7TXTsc8NmWUdT3LnlvRaGHTFO9QAnq+GXCvz0008vlfXi+W5nuWCQJ9XJMbBoi4PstCLH+SW3QRwRVyOXTRw3GANWI48IrN5deDWupNWREIUd4VifJKWchwZNj9MneZ848fm7szXVx5pxJHBZAqhm1unTsPvcL4h6SEjnU73NGSVMLFrVLF3xRLPrJy8Lsr4PC+X4yUJ2lzaLylZXTqiq6VljnLso3B591K76eBpKM90TLMQbNb3Pue3HGS+bMmb7lHFcdqTCeOp5OGZcP9pgmjCtKUCllzyWwO4IlDc7d0r/sTuRy3sthozuNCLG2CtGmxzM1dHFXFY4KLvBFTJdJ4u9Kjp0mP9VW9j0hhvvK+yjGWdrgjjlvUTa/rdiK4vqAsAU6SqbMvfkoopO0SLPtCOYZWgfx1I9a6rF2XAJXJxAeZsMbdXVxfZ409FhTiljdbEQ433WD6bku0TashtcIpeL2NyxosOrJepTho2kjfdAfztVUUfm+wwIWhVfLd0UOSejsilT2KUVnXzLEQ/59sdbRZT2gAx9qnEMlMAuCKSNOfQ/yPkIDa7eaBjE2kQOreHCRLMXSV52gxdxY4lM963oEKnK3mi1SOV8qHa2RH3cTJ37h5sw3Nvx71CXyhZTveGnmy0zykKAU/ZZlGvcTD2ztoL/WXE8lcCMBKq3xri1RlLF7iI9mL6Jzh6+X6AAAA8lSURBVLg/NRiO6U9m5LCaKRV9NdRjMkLUq3vqNGK6/p4WiRmXcGms40QiU5rQ6BHmQZNRjFRvnnF3eFp8QJX3JCF4SKZpzIWOq+Xi7ho06GGsk45LxtXUQgXUrASGEkhnEfH25KYYaifEb62NT+890u4x+kngOD8vm0pFvyz/87kjSNUGh1ahIt1yxT3ATJGYsZlOFAlWgFNrwSxjjrO6jp94W6ZFwBDj8xROY5AE8Qsf7uesjLGw4YBMKTW54/z/JfrP/250pxn2OsNmdfhF7mfLiG/ZrYjDvXI1kgQ2SYA2n92J4fTsvdAqzewGY0bpMDr6vNMbMOtGKE4s5t4PblGAWD17P3j//j3CUB2lUoV8aJRRL2n6xERg0nuAq+ju9G9L8yVp2np1Baz0BDfwIfMk1AX+YOfRo0cjqubevXvYHJEwTYKFJb5LytszgMNwIc2LY8Q+VFPsPogDHD54ksYnAjV19vu1mX1PJbApAl988QVtO3OJTmz0ezV4HRZj98wg3cjvv/+eBQ495ZWuZZKF+ocyo3lDyr7xODq49yFJ6T8dfdSD/u0gaCeaURocHYJUo8dY7u9GjIm2UZAp/iCN0droA+7Y0cXvTkjRgEMxh/oWyHQb96oEtk+A9l9t/Gj8aOerS5XT18bpB6qu0sWNdvWCCcu+8YLOzJv1oeboaZvjx1VZpOXTaoshMnJL7dLi+fBW19TCjMe89xQ3+JTj8SwXnAn+TJ99hnEo+scny+XsKTcqH6Lh8xJz9NQB3pDF2OUsHEoRqmlpf1LfPJbAQgRYxqNJp8tOISNmIx8+fBid6e3bt0ubrIeNW+eLbvB+ZVYO4mk4mGXqn9lc5/TAc/RdvgW2T63zOkMacWjHrMbTyjM1RThpkdOFs48zLOPHlfzVnHn79m0f3y4ehyp49uxZcKOEQx3Rx/FZbrx1cQI6cIUEqrtOcCjXzPvDmfI69+5css4zROau7E7l1fUJHHaOvj5Kc5SABCTQh0Brgk5a5h6jB6/LbaKXk1pcZfARx+J9Sr2dOGVxWPrejntTPNnfb69NKa1pJSABCVycALuB5do4Xk3c+2Prqiwai5Fl4NAQ5+hDiV0qvop+KfLmKwEJXCmB6rdgYDFRfRdSdJ5Jqo4/Rjygc6X1vWKxVfQVYZuVBCRw9QQQyOqUFzBTFH25TfTwkGxZbz6jWjK5eIiKfvEq0AEJSOCKCFRn0pR/4oO6VbMTbYZaqVr2sbhtNlkVfZv1olcSkMAxCVQFkqJOmaCTvGp2os1QAdU5ukvu22ydKvo260WvJCCBYxJYYskdUsspetVh5+jbbJ0q+jbrRa8kIIFjEqgKJEWdMp9ebhMdx6oOT/H2mPW6jVKp6NuoB72QgASugADfRG+VcsrbrqoT9Fk20RkrVB121b2K5eKBKvrFq0AHJCCBayFQne9S+IlT3qqiT7QZqqTqMGMFXsp5LXW2q3Ie9i2wu6oFnZWABK6awMQp71BF55cmkGok/+w30KqPxbmJvtnGqqJvtmp0TAISOBoBZrfVIk1R9KGb6HwhnpfTBTfOvv20OlZQ0auVODSQiuPtgQyteIFPyplGAmGaBH+pqUHLISr60FowvgQkIIGRBFqb5VMUPRWD6FbHJnqM3yfT6qq7ih45jzhgRMVLA9Hy6voHBlOB5+X50OaH7/j0eeG/ij6iRkwiAQlIYCQBtJYuO0vcR1yzJPE0KnQM4aBjEz3G74gTTPEcX+kql6Z4mzp5bcdo+ZMnT/jx6KzgaDafSJVRFJ+o9xyj6yTkL58zuj7vz61rTQISkIAEOgjEFe+0W0dlO5J0XEJxGSKkpsIxs8BWqhgfaWnFCeFR+zP73am2f7UcyqzgMzUSyQeenKLTKHc1d4SceXlGHtXvbio+654R81QCEpDAggRKOSGz6lS4jxNM2qppq7lgMN10r44t0kyris5sMo3jcR8CDx8+zGqKU7T822+/bW2Ts0Hz8uVL4qRVGU5fv37dylRFb5ExXAISkMD8BKo6yoRsRE707OUSbrDT2rBn+zZEwI0z67eNd8uo6INqip2LL774Iq0mpuac8tPyZ/mTEXr/9u1b5D/NlLk7Q4Q0JB6r6BGFBxKQgAQWJ0AfXa6mjlB05Ly0E7zvEN0oLdWBRVZ4ZoRZCKcdxsvIhlBHWeUyqLp///4gMsg/6/NpEurxxYsXach/j6sr+AZKQAISkMBCBEqlZN7G4nn/7KIwV/r0vx6Lq5qKq+hkV42QBVaNd+/jZha2eZquY4cyLuRnJsPkRcjovEq3y7pwjl5ttAZKQAISWIoA0/RsHRU558mpnvkxOYuzcw7iM9IxeXVnnatRYLLcY8L04P379+lpPD77UpoY88oPeGQhAg8oqCk2zkdjKYdx1H7+XuHR4wUTSkACEpDAaALZ8jXzZubu3dbCg1FREhBm4meyEa6WduIEHV3psx5Q6geW8bm0vLuQcrK7RBGy+oUeSCdmFEdyWRuIZj+JRx5IQAISkMBqBJDVrNPntCXqREa5Uf3QlXOQykNmpxQPksepPPu4fcpYncejKH3SbjzOCopejod67nR0o8u25ENjSNuMit4N0KsSkIAEliKA0GbqQr+PctNxhyzprBFgdDRqOZ04+h0jhGjl4ID4UblRlyjnYVrfpzyZY0E80mFEHyPbjFMWbXY/I/DAjb9zDYa6Lavos1elBiUgAQkMIFC+eyTKQHZAb97S1HJwkKUdKiplckLS6eCAEm4s6tKKzliqpNequKFsGBmUxqn9YMcn40o4hkhAAhJYj8CjR49QSnS9XDyPTvBlMyThp59+an3xiS8388Vl4pRyhRGm7NjnjSXRYPcBT3WVERhPtF6HUka+5hBqoSx+R+WWkTtCqnZijrcQ9o7EXpKABCQggdUI8OgyK+rxKTaUmB586OPlmREs3NzcDCpC9cvuzA77jwkGZbdy5Hv37kXCIesZdRD46RZJLNpcWfAdhHLQRhV/+PCBvPyllgjcAwlIQAIXJsBUG/0eKuGZ09ONMKrIbHJaCkkZx5DqkjuKOxeZqinqi5+BYQXFVfe5OGtHAhKQwEEIqOijK7Kq6NVZ+7gsWu+ODfmq6OOomkoCEpDAYQlki9KUk6mhm+h96rtER6ryAfU+plpxqtZCvip6C5rhEpCABK6RQPWxuOoj1tdIp7PM6U/bpRGrGpxGGHRctaaiD2JoZAlIQAJXQaC65N7nl12ugk5nIavoOlPMdpEvsLGV7pNxswHVkAQkIIGNE2ASGTZcWUVvPQBfrhu75N6zWvkWYs+YS0QjdxV9CbDalIAEJLAtAnyrinl2qtboNKflk1blRLP6RthtFW8b3pTogl+gntHBUHGlQXJ3H73EYogEJCCBQxFAzvnuWSrnFA8BKKU6fJc9LTzPabvkngLpOGbpu3p1xmfdsd+yRu4qepW/gRKQgASOQ4AXxlWnj5nGU+AyBNUv5/HHQTNrSUp6s5o/Y4zcVfQzjLwsAQlIYO8E4ltCzxYk+zo108FyHn/WiBEuRUBFvxR585WABCSwBgEW0ltPbGWvgSNmpv2cOkFfo5JmykNFnwmkZiQgAQlskkBLznE2+5Y5P+SaloCrrefh02geBwLV7/GvCccn49akbV4SkIAELkDg7t271WepmH+nL5BHkNhuj/7xQHV6GsM9aBFoPRbXij97uE/GzY5UgxKQgAQ2RyB7WJ2XjrFfnv4wK+vtaZzWF9s2VzAdOiXgqvspD88kIAEJHI4As21EOhYLRWc+xyvGQgi/ncrVuDivnEdQuzvwDTO7qzIdloAEJDCMAE+38dUmZuHh61X8DQelFZ5sZzfdp+FKMrsIcY6+i2rSSQlIQAKTCCDSb9++Ze88naynFsMraJ49e6acp1j2dewcfV/1pbcSkIAExhNg75xPeDFcnKazCI+c+2Op47FuJqWKvpmq0BEJSEACqxBgFs5T7umD7qtkayaLE3DVfXHEZiABCUhAAhJYgYCKvgJks5CABCQgAQksTkBFXxyxGUhAAhKQwOEJtB45XK3gOKCir0bbjCQgAQlI4LAELv4dAd4MqKIftnlZMAlIQAISuCoCKvpVVbeFlYAEJCCBpQi0Ft6rP04/2omWNVfdRyM1oQQkIAEJSOCEQPUXcYgx74+4tKy56n5SGZ5IQAISkIAERhNozdFHGxyU0Dn6IFxGloAEJCABCTQJ8Pa95rXlL5C7++jLYzYHCUhAAhK4AgKtOXpr53sckpa1u3fvqujjkJpKAhKQgAQkcEKg9WLd1s73SeLeJ1VrvJkfAyp6b4pGlIAEJCABCXQSCMqaRalqcBan5ym/slONqaJXsRgoAQlIQAISGEmAH6EvU7bWycuYZ0NapkK+ztHPAjSCBCQgAQlIoBeB6hydlD/++GOv9OciVRWd762xiU5SFf0cP69LQAISkIAE+hFAWavPx/3888/9DJyJVbXz4MGDkExFP4PPyxKQgAQkIIH+BB4/flxGfvfuXRk4IqRqJ+aooo9AahIJSEACEpBAnQBb2uXL46pKXE/fDuWxuHLVnXX+O3fuhEQqehueVyQgAQlIQAIDCfAjbHHSHJOixL/88ks8HXfw/ffflwmfPHkSA1X0iMIDCUhAAhKQwAwEUPTy/XHPnz+faLq0wHpA+iV4FX0iYZNLQAISkIAETggwTS/V99WrV1Om6W/evMmW3Fnbz3JR0U+qwRMJSEACEpDAdAI3NzfxEfRgjffMlKvxPTNiB71Mi5zHHfRgR0XvydNoEpCABCRwBALZY2vZ6YwlRHGzb7KxEf706dMRWbC6nn1vjeHC/fv3M1MqegbEUwlIQAISODKB9FEyypmdzlhy1t55xD0TdbIbJOrMzr/++uvsUXnk/OXLl6Wrtz5+/FiGGiIBCUhAAhI4KgHe4MYEmmVwpJHl8UWLiSQzw84kmZByzbx04/379yy2Z9vnhDx79qyMTIiKXsVioAQkIAEJSGA2AszLs8UAVvsZTyDP2V54yBIt50k6PqkHJCGkYwiioqe4PJaABCQgAQksQoAH3ZHwbLJOTnzPjZX5uDhPBCblrB9kTqD9jAlYyc/C01MVPaXhsQQkIAEJSGBBAug6wswjcqVmV3NF78NUvlvLQ1oVvcrQQAlIQAISkMCCBFhXj9PxdOLO0jrz9TBx5w2v4UfVevrxv/EYU7goFYzVAAAAAElFTkSuQmCC"/>
  <p:tag name="POWERPOINTLATEX_PIXELSPEREMHEIGHT#5C657073696C6F6E5F5C6D617468726D7B636F72657D203D205C6C6566742E5C667261637B645C657073696C6F6E7D7B64667D5C72696768747C5F30" val="133.3333"/>
  <p:tag name="POWERPOINTLATEX_BASELINEOFFSET#5C657073696C6F6E5F5C6D617468726D7B636F72657D203D205C6C6566742E5C667261637B645C657073696C6F6E7D7B64667D5C72696768747C5F30" val="94"/>
  <p:tag name="POWERPOINTLATEX_REFCOUNTER#5C657073696C6F6E20283130305C2529" val="2"/>
  <p:tag name="POWERPOINTLATEX_REFCOUNTER#5C657073696C6F6E5F5C6D617468726D7B636F72657D203D205C6C6566742E5C667261637B645C657073696C6F6E7D7B64667D5C72696768747C5F30" val="2"/>
  <p:tag name="POWERPOINTLATEX_CACHECONTENT#5C657073696C6F6E28665F5C6D617468726D7B636F72657D29203D205C657073696C6F6E5F5C6D617468726D7B636F72657D" val="iVBORw0KGgoAAAANSUhEUgAAA0MAAACGCAIAAACQb8YiAAAgAElEQVR4Ae2d7d0Wt9HFTX757lCB7QpwB4QKSCoAKgAqACqAuwJMBbErIK6ApALHFSSpgOefKI+QNSNd+6Ld1WrP/QG0Wr3MnJE0Z0fave59/vz5K/0VEPjpp5/evXv37bffvn//vlBE2UJACBQR+Pvf//7ixQtmEPPo66+/LpbTDSEgBISAEFiKwD0xuRJ0b968ef36dbj717/+9eHDh6WSyhcCQsBF4NGjR8wdbn3//fc//PDDgwcP3GLKFAJCQAgIgcUIiMn50D179gzHE+49ffpUMTkfJuUKgSoCxOT++Mc//utf/6LUH/7wB1idyFwVMN0UAkJACMxGQEwuh+zf//43vudvf/tbuCEalwOkayEwB4GUzFGPB6QnT57MaUBlhYAQEAJCoIbA72o3r3dPNO56NpfG2yJAEI5QHAG50A2PRh8+fNi2S7UuBISAELgSAorJfbF2RuM42fPp06cvt5USAkJgKQK8PPSnP/0p1lZkLkKhhBAQAkJgJQJicv8D0NI4AgnjvW3366+//uMf/wg680bhN998s3IAqboQmIgAoTgCcrGwyFyEQgkhIASEwBoExOT+g15G49gJgu6MRON+/vlnHCfcNNK4OGg4FEiwhD+xuoiJEhshkL4PThcicxvhrGaFgBC4FAJicg6Ng/EM84YdHI4PesUXOCqDm3iJPvpVwUe3miCQvhVOgyJzTVBVI0JACFwZATG5r0Z1LQQaIWc//vhjNr45/xeOn0NYs1vkU15fzstg0WVDBGz8e6QHp4ZAqSkhIASEwEQErv7u6suXL4kKRLCgPmN8IoFPP8DYMhqHduyu8hrHx//+8VFoLlGfA3MBAb77xWYrYbwIiBJCoC0CHFpgyIVnCVoOQ47jm217UWtCQAgIgesgcOmYXHYEG+pDeGCA43HZF7zCaMZ9lkgq1C2QvFASLwvDGwCH60zj02k66tQ7nSEksBAQAgMgcN2YHHSHA2SpCeE6A9CXWTTu7u7u/v37xOGgbhEKwiQcmIuXSgiB5gjwUMFLNrFZznFmkzHeUkIICAEhIATqCFw0Jpcd1gEjfmL11atXdbD6v4tebJWGH0eK0uIj3759Gy9jIjsgGPNJ0Mgvv/yS5igtBNoiYMdqJWzctmu1JgSEgBAYCYGLMjmOx6Vhp2E+Ahx/sDwdoxA7G2vMEEjLh7RbyxZTjhBYjED2uWC29QnO6Ws4i/FURSEgBK6JwBV3VzkWltI4DJ9dnnQo4Bft66jsnFoaZxGwKk/5cImtpRwhMB2Bx48fMz5jeR4eOK8ZL5UQAkJACAiBKQhcjsmxp5N5Cy7H+O6Ge9Io9ZRxQLCNFdOlBHHK0i3lC4FWCGRDkUcRzm62alztCAEhIASugMDlmBzn4dLT/WzojBGQ42XAVK84dl0mZ0N3sXxIcE7ORvKyMroUAusRYC+VKZm2w6U+SpICorQQEAJCoI7AtZic3VUkjjUGZSnxUTe05nK+dKC4/C8toLQQaIUAc5AHqtia9lgjFEoIASEgBKYgcC0ml+0/4j+ynCmQdViGL4+4x9qgcS5PTR2nq04WJnHLKFMINEGAIZpNQ2LGHPps0rgaEQJCQAgMj8CFmBznbzK6g/9wic7prJ4dNoryuwE57qaf8oqFY4Lwnt4fjGgosQMCzMTs6YIcjrTu0LW6EAJCQAicHYGrMDm8QhZnGiYgxxDMfpUrDsoSkwOKzHHGKtx6/vx5vFRCCOyAgA3LcQCgdGBgB3nUhRAQAkLgRAhchcnhFTh/kxpmmIAcW6ulc28lJkfIjfBkdhiOQB2ZA3weObWy0mdBwIblmLMKy53FfJJTCAiBAxG4xJeB8Qf2lw8gdmNsrb558yYLN8bx9Pnz55h2EyATdpxLJ+rcWsoUAlsgYL9WzcDWo8UWUKtNISAERkLgEjE5G5DjG3Jj0DjG4tyt1XT4AgLf0uNvGDRS7ZQ+FwKE5TKBFZbLANGlEBACQsAiMD6TI+yEP8g0tz4jK3CWyxhUswKXtlZtSeUIgR4QYNM/exeHwLmdvD2IKhmEgBAQAv0gMD6TwxNkJ+SgOA8ePOjHBmskCXujbgtici4syuwZgez3VxCV+cvjSs8ySzYhIASEwLEIXILJZRAPE5BDr8qvNYjJZXbXZf8I8EusHGlN5eQxrPSRnbSY0kJACAiByyIwOJPjN6yygByWznZwTm37CpPj9NupVZPw10TATk9tsF5zJEhrISAEJiIwOJOzPmCkdx2wcWl3VQG5iRNAxXpDwIbM+ciOfvKhNzNJHiEgBPpBYGQm5/6GlX3i78cYcyXhh8ZtxDE0IiY3F0yV7wQB3nuwo1cbrJ1YR2IIASHQIQIjMzkbkOOHDTiI06EZlolUCsjRWnbYaFn7qiUEDkHAvvfAp3Z4bjlEGHUqBISAEOgcgZGZnP3QWvarBp3b5qZ4FSY3mKY3oVCBkRBwR6+dziOpLF2EgBAQAosRGJbJcbDG7jyOtLWKySuvO9j9qcVDRBWFwM4I8JEgG1TWBuvOVlB3QkAInAWBYZmcu+4PxuRKMTm8oH6z4SwzUHK6CNipymjn5KtbWJlCQAgIgSsjMCyTs3sxhKlG4jd8LtUGHcNQtvGMKw9x6X5GBLTBekarSWYhIAQOQWBMJud+s8D1DYeA3qTTUkCOxgfTtAlcauRcCLhj2D6enUspSSsEhIAQ2AKBMZmcu+K7vmELTPdpU4fk9sFZvRyCAOFze9aTpxe9wXqIOdSpEBACPSMgJtezdWqyVWJy1gXWGtI9IdAlAu6jl/uQ1qX4EkoICAEhsBMCAzI5jkXbA2SDHZJjdFSYHN9W3Wn4qBshsBkCLpOrhKI3E0QNCwEhIAS6RmBAJuc+tY8XpuInjNyR5fo/t6QyhUDPCLhz1p3dPWsh2YSAEBACWyMwIJNzn9oH4zc///xzaWS4/q9UWPlCoFsECC27b2FXBn+3ukgwISAEhMB2CPx+u6ZLLdcXYn5Qi++ClupOyXeZ3In4DZ8XqeycBgTqkYk6whHDhw8fxrQSQqBDBJi2NvbMBNfQ7dBYEqmOQH1ZXu/46r3r7tgI3Pv8+fOmGvKuGSsvf6zI/DulrxcvXrx9+3ZKSVuG2eKG37ZW00qyLAe48F72nN+y1uq1AOrjx4/1MrorBA5E4M2bN69fv84E0LjNANFlhwjs7Pg6REAi7YnAVkyO1w74lQVCR/aReop6i4nX3d0dRDDrAm706dOnLLPPS1f+7URdjPN2IqllIRAR4MOQ9sceiF7885//jGWUEAL9IHCU4+sHAUlyCALtd1c/fPjw7t27m/uDFW3t2l0pnN1yw37uaZusYieX+0TjgrJu8LITHCSGEAABd+YyR/CXK89gCF4h0BaBYx1fW13U2ukQaMbkON0FgePvJhdhdXYX6IAdt2hkMY4ugzzRITkCikQx64FMEHbVBLT/IPvtt1PQI7Bh962mVFQZIbAbAiW6xvgv3dpNNnUkBECgE8cnW1wcgTZMjscRaEGFfxBmIwLE39brryvDiZgcn7Z///59fVCC9tOnT90y5L969cq9pUwhcEYEmLz2ucWd5mfUTjKfGoF+HN+pYZTw6xFYy+Q41wl7cPc0EY7AD0Em/vb56frSy0GIsR6pflqouDG4cj9yShIhsB4Bd/Ky4OiJZT22amExAl05vsVaqOIwCKz6nhzH83lidmlc2LyDc7Dg7kPjMEmJ4gz2zQIX8DAiTxR9HGYKSZFNEXAfTkozfVNJ1LgQCAj05vhkFyGwMCbH4QBCcaWvmrH48uLq/r8ZdZH13W42hXHMCbndSLNmjhA4EIGLzPQDEVbXLgJ9Oj5XVGVeCoElMTkCy3C1Eo1jL5WvlO1P4zCbG6xyn+nPa2PAL71TMvFdh/PqLskviEBp/paOUvQMEZ/Hu3///r2r/qE7CPRsoLps3Tq+uti6ewUEZsfkeP+ftbVEJgjFPXny5CjgSlIdJc8W/VaiESWft4UYalMIHIvA6SY7W3IXf1sck4EAB2+eP39+7OBZ0HvPjm+BOqoyGALzYnKdj2Z323GwSJUbdwyDUofkBpucUgcESvPXnew9I1baxOhZ5i1kOyMOnTu+LcykNs+FwAwmVx/NPGwdGI2rgF7yBJUqPd+qODAxuZ4NJ9mWIXDIOY1lotZrDbYQ1ZWt3D0dDid1fBUT6NZ4CExlcpz0rGyq8rm4wz8KcMZzMwvGU4XJDePzFsCiKldDoBKc7hMKDhC7X1TpU9qNpAIBcNio8S2a7d/xbaG12jwdAlPPyVVoHJOT43Hdan66R8A6kqVzcjokV8dNd8+LAFO4NOxPpBQfRUcLlsrTnfBrBTKegi8enOv9+vM6vlZWUzunQGASk3v58mUlFMSPa/UwOUtr/UhMrhJ31NbqKeabhFyAgMvkSvN9Qfu7VWGdPONh/93w6a2jUzi+3kCTPIcgcHt3FfZQ+SFUHlk6OR53xpV9rskrfFpMbi6YKn9qBK4w309toLMLfxbHd3acJX8TBG4wufAhxEpPF3+vvoLMFrcqTG6k0OMW0KlNISAEhMBEBOT4JgKlYp0gcIPJEY2rPPsSB+r/h7BGOmVcsUX/huhkxEuM0yEw0hQ+HfjXFHgAx3dNw11W6xqT45PWlX1VIOvqLaRSvIqDxsNYt/S+nrZWhzGxFLEIlIY3n4ewhZUjBFYicC7Ht1JZVR8DgRqTY+e08poVD8qdnJALlqiIOoapKn6r5OrGUFxaCAEXgeGnvKu1MrdG4FyOb2s01P4pECgyOQ4K1D/GzTfkTqHhMEKWgo4oqENyw1hZiggBIXAgAnJ8B4KvrhcjUGRyN797JCa3GPRlFSuH5PQxuWWQqpYQEAJCIEVAji9FQ+mzIFBjchUd2Fp9/PhxpYBuNUegdEiOjrS72hxtNSgEhMAFEYDJVbSW46uAo1sHIuAzOY58VvbyEJcTKvca/T179uxA/U/UdckibK328GXmEyEpUYWAEBACFgE5PouJck6BgM/kKuGf5lrxDFQ5y9+8u5M2yBJTOt+tQ3IntanEFgJCoCsE5Pi6MoeEmY7A8UyOeLW4yE2D6ZDcTYhUQAgIASGwBoE9mZwc3xpLqW6GwMFMjgNeTB5tDmZWsZeVJUaH5CxcyhECQkAIzEWgsszObapeXo6vjo/uzkXg926FSgSI8ry1+pe//MWtqMyNECgdkqM7MbmNMFezQkAIXAoBOb5LmXskZZ2YHL8cXNdQ1KGOzxZ3K0zum2++2aJHtSkEhIAQuA4CcnzXsfV4mjpM7qaSfX69rMQv+dLjTY36L1B6WOzTFv3jKQlPhEDpXZ/SlD+RahL1RAhosT2Rsa4mqsPkbp4V6HMB5QCpa7xKNMst32Fm5WGxT1t0iKFEOi8CpSms87XntWmHkp/U8XWIpETaHwGHydWFgDBpAa1D1PxuyZPRkZhcc7TVoBAQAkIgQ0COLwNEl10hMJvJiTrsb78Kk9MHXPY3h3oUAkLgagjI8V3N4ufSdzaT65Y6DHyIoXRIjqH28OHDcw04SSsEmiAw8Hxvgo8aaYtAt46vrZpq7aQIjMPkSga4efqhVLGf/JIKekzsx0aSZDsESuN/ux43avnNmzf3799v9DOH52sG3UFgI2y3blZMbmuE1f4aBGYzuTWdbVp31JlW+SkzMblNR5Qa7xmB0833u7u7169fl97D7RnqVrKhOwiAQ6sG1Y4QEAIBAefLwHV+UHpF9HBAR/2sWueH5HivlpAJa7SVk6ESxhIbYfjdrQ3E52aQwRUGAYIwO2xGBzHCdEAYFH/y5ElpdoRf7I7QIecWEiISktAL2/T8RWECJkhIv1tbJ3baKoHYrZrap50ff/xxn4467wUcnj9/3qGQJ3V8JSS1MmfIDL4yfzZ/LPoZBOkld02NXjJclomX6kW+RXLwFJvin6aPsgW87YcffuCnPlJhbqZxvU+fPm0uM9Tk3bt39VU4lQ2xER4VFlnjSyUawTSMrvDnjj365e6XOkmK6q7MtEOz68Wjq1nIYJ0XL17A9hIZu0gyYFLzxTRG70K+yUIw+KPwV06Aw2TMdi1YGmnBWM0Xri1008oMqtdcmb+y44nRUFloeh7QeE0recmVWsX7zHGVCmo28feztIYcsBCXWIsF381BoyaMgaFYYpOQJHoJf27wBhVQBHVmqZ8WpnFXuyyTYmkt0ujucri0IgXWGDeYKW0wpiMyJRkQuKs5jjBR+DTRlZCZid1L7L5y4qTqnzQNAk3mvovwyszzOj4U18ocrX/Nlfke+ttF4bvvvmNk2HxyILyV3SK3ym6Zz549Q7ysOxz5L7/8kmWe6JJjwu4Ss79enFYmEJIJw9IMneIPeR48eJACywk/CvPH2o3f5S/epRaXWfl492aCTUkCSNl2FQKQyTR2m2WvgfIMD+RJ2ycARq0Fn0h89OhRqlHaZppGno8fP8acDx8+wCDDZRAYRsWOapof7pL/6dOnWHFigh0ENMJMWXk6xUaPHz/O8oEFTEAmgwVMaGcBLFn76y8tMqFNFqjT7QhjHTsC10N0lhaY9YzDHgZVCbGTOj6tzKlBL7oyRyabJqKzSQEKadb3tGRXaWSzApPTlZCzhCnxaZTCMc9qak1hqJgN4bAuAzgMYGLL2aCiOs1OrJsWg6ZQNzU0skGq0jKVNK40qw6jml49thxYI0TNIpPKRoFYha7DLQQgHfNLjDAtEwtXEuCJLmnvpBknjKJKLW5hRNTJKqLXdOPW219zd7xJvQYN1d0UgWyNSmdEn45PK7MdD9dcmb+yQJCTRTv6H9BBi5JHvOnJXBB6yCxphEV2W1ks9aF33PwsVN0lci4ZhVhQJR2Ny3Bo1U46QpgylkUhXmRy0ZQWOhcc6s7CJ9LEFJ9Zh8lsC2h0OJlzwYmopiZQWgisROBcjk8r8xRzX2Rl9pkcAGVxi+geel5DSxEsnOgUk3dYphSQwBwM0B0Ett6drnGusxw8D45x/GSJ6e1QEg6UVUe8xSBYikDO4taoGLlaKmSYLwgfJhQqWJUpk1aJ6elzzTXTAnBsOwi8BpP1dV1wVlpqvVRqYVQEzuL47FRl3WBe2OWlYimtzMOszEUmx5iIHiVNMNArI+PwW6moMT0rMnG4CqkANgQVlZoVEkvbnJ52F4vp9CJ2VOGjE0k2860tjQuy2UFOThR7QcKG5QJcwY7MHZZO26wVI1h5ojCumRaHbO2QW9yU1XRBjutZjxVpgRaqchYESpOxK8fnTnmtzJUxNvzKXGRyFba+A4eomKR+y32CZ+O8Xqvbu3b8BR+/w7LiRpjod9YzXwB2PZOzZm1lU0sQ17AEKyc5EcnSE0UsEGl6SJB/c2S685ROb1YsFYgPqakwR015hEnFiOkpyJQUVL4QqCDgTqgw8I6aBZm07nKhlTlDKbscfmUuMjmAsMqHAV1ySBl2h1zag9vIvMaxHaJF6LTkxnbQyHXn9Muz4AJAKqdP6Ohmg9amy5YttyN3WVy8c22nDDkhygUpdwUImZbsTiGUoOdy/ZUuxwI+MTpYUXDZLdc6jMMpw2ZZj6olBOwsZsjx14Pj08q8bHxamw62MteYXOnppO6TlgHdqpZLGnaIYLWSP22n5MZYU6a4+bSpuWm7xUana+xuQ180OCWu5oLQVn07yRczRdtUZFo3STCaQphogX9JTzGZpVygiu2m1K2UgQjSTva3kh1WuqvcwndmYnDJWKpU0S0hsBKBnh2fVuZlT3HDr8w1Jsd8cF0Fi+lNt7RyLi2u7johBF5m/sViNKnourHg2BYHjaYI5pKnlUYH/4zMwVemCBOZUFA8/NuWVTCY08ZDeqJ4mQp2vQitbfEsURrqTcaGhf2QgIS7/iwzTWYpXQqBCgLuwGMuH+v4tDJjgmXTf/iV+QaTsw44eKY14ZnK/GlyyzohZJ4Y5GgiQKtGGLIBbftvWyqTCewO+iZcBJJBOI0/nnqzTt1Ll2M1D8kwyC3C5CwA2YWOppatPi4mMdMdHk3MRBe2cVSLXe+WcPE81pvuprs6OhCBPh2fOx2aTHmtzA0Hm108cQFNzISQtvGwMt9gctTE6SKEdXU8tTRUHqaFQBMdfL1fqyrCwx7qtTq8mwWxogk2pdGlx771e3YLEHZJeduBF6RyoWYgzZXZXWoxXJM4WSpMiX2GWZ2WXJZ248HLmlpTK475NLGAYa+RQXWviUBvjk8rc1wEtDJHKEKCGfq7LMte8ttHbmiEtZ4f0rHl5+bwCzYvX77EAzFSXRI2t0HXm5amwdzG9yzPUuJ259IOt+SCTNfWtOOiuqD96VX4ISl8ti2/hfpum9AvBqcVYEFOc/S2NpMLCD+/tkD3xVUYALYu5P50P9JltVBO/wj05vi2nvLTLaKVuYLV1mYqrcy3mRxC83ONrnwQr5VkjuoszTEAUIo0VICzt9wzoSVWZKt3kuO6sSBbc1qQqgx9SS9j2h1A8e4WCXfI0ZEbqFspgNsmo7GExqzuaLz5b02WBGtlJjcM32R6TofOnbPu7J7epkoKgekIdOX4tp7y02HRylzBamszlVbmSUwOuZ88eUJYy7YCmePneyuKlW7B4fi5YqpH9wBBaRI5w2taf0YvO0cUSopPzHfdWKhrtZvY5s1i4Tfv3WL8yrubv11maTC4rGulGKU2SzLM6q7U+KxGssIlwewMzSpOvCQgYUuWOrUlm+S43W36GNNEbDUyEgKdOD6tzNmgcheHrMzNy5FW5t/f1DYWwJdDL3gmzkgGR9Ag6fzLoI+FSwlGJIX5iwSOkrgfqj9//rxUa24+BNG+fITtXf80t/F9yrsbi6Hr7UhVk+nRBJ9ff/21hMAWm2ulKd0EkObMuxKvZdi3InNN7LimEQs+qhEmWdOm6gqBuQj04PjsXJirRavyWpkrSB64Ms9gciiAE/306dPd3R3EK6ViOF3IE5nwPB6a8YuRM3HSCOZHAcYif9Y943uo2Hb7CTFcJteQLFbM2eRWRpdjm5vGJKx1Qr+bdhpVSxMlSdIyO6SbiNGcWlWkKg2bHbBq24UbhGBet+1FrQmBKQgc7vhKU14r8xTzlcqMtDLPY3IBEfgQvI3DbfxlfC5kloBL8wERskU7W4RYaBM2mY1+eGQqQOfpkrSbTt1+eEA/kkAp4mNJJ2MmG9ipVNsNDyYsszXta9O0O/63025TXdT4GAgc6Pj6WQ/7kUQrc5hWYWVewuSoTwjt1atXUDHO97FV6i67pdnLgzV/U7ZiSy1MyQ8xwrQkpLND26cSxjRyxnSWuIgzS58QMgR2vuxHkimKf/z4cUqx/svYJYUFi3Wjf8kl4cAI9O/4tga/n/WwH0mmYL71yryQyQXRGdYQMv7YQmXlha3zL/hmtB3ywSrMaSES253xytC0TI4CkM63b99mJTu8zABMJdwNwLRTpYXAngiwnthXwKBxbc9g7KmR+hoJgZ4d30g4S5fpCKxicrEbRjYnkfkjUBczj02wwQp3zCiRfdA/VshS75nYsZhiEhEKJQZGwJ2nGvwDW/ykqnXo+E6KpMReicDUr5Cs7OaQ6valBxgSr94cIsysTl1PRgtbb62W3rKsHMyapdf0wqWXSae30KpkP5JEjSrDoNWnjGNfhyRsQA4r8KB4iDDqVAgcjoBWZmsCrcwpJiMzOR7i2dVNtSVtnURWoIfLUkyu4sKbiF2aG10xucohwsUglACnwS3eyFksZ6hYMhN3K4qs7HTP6naS7vmyxZ6aqi8hMAWB0pTXyjwFvd3KlMyEAFuvzCMzOULfdkeGt2t3s+uyjkrfpGGUbP0SZYUp7hzLrBwH3OKga6nNCiDLjNukVng1222qpIhbuM9MvhlutRCT69NYkmofBCoLkVbmfUwwpZcDV+aRmRzQ86W6zAA8xGwR1Ml6WXNZIu+Wla7pxa0LU7RRzFCyJJXbTpPMkr5bPIaW2izJ0ETBNY2UVvb9zbRGC7euG5DrMDLqCq9MIbAFAlqZM1S1MmeADM7kcADW53Uelis5433CEqUZUjq6l42nhpclSUqsa03XpTZLMqzpq0nd0mAoDZ4mne7QCAEGl8nt0LW6EAI9I1Bai7Qyd2W1o1bmwZkcNrZhOVxFzwfDXWe8w9ZqmA/2NZGQb/3ryvmDCdhHLm0l0zgrlxsg3GLlctvkGaDbUBC7z+6ZDFeRlZaiOmbaJ5LNd4IyabFCZas9K6xLITAqAlqZo2W1MkcovqzMny/wZ8NyOIw+9bYnhILNmMa7CWzhCjJAMRvKEB8xCZGWmrUsPEgCSqUqC/JLJBVWNLc1Fzq0mNvOlPKW9ARwUGdK9ell4lPmDrPG0tMFVpiumkoKgRMh4C4vzHqtzDeN6EI30so8fkyOgW4Jgc0JXvDwf92AHFJFb7qDhCVwGu5KE5CL0SM38BbUhL+6d0vcaxk4bmvM/M5DQXyR2/02QUMzgSeWcvFZBnW9Fu86ZNvc/VuhrpHuCoGGCGhlBsz+14RjVuabZHaMApg/m1H7POvjmZh+9M4fbOxmp+5cJVCxsxVKkXzUaSJJVBOiVg+wuTSiISAZdQiDBKmWaYqVs2HGJco2Ac02UuL9N4eZbaqUEyN/Ny1VamF6vkWvoSLTxVBJIdAtAlqZtTKHwZmtzF91O2TbCoZLyFwsbqNtF1lrEBR31sHnspLppXVmiF3Zf0zrNkwjvN3nQpImoNE4tCCYYwrLifuwqQVb7fS5wc7FgLvmm6LjYtvReApLSBOrW9xgWjG1VH3cprWWpfefocvkVC0hcCACWpmXgT/8ynwVJof5rS23e+Jnvrk7X8HRVly79co7xELcuUG8J/KtVKrFLCf2EsnTRNVcMKm77OEsikHCDfitoSx2jAFdxdypMIvTEc/UTDxFLG4wVowceqKlYsUFCQvddtNzgXiqIgQ6QUAr8wJD2OVlsJX5QkzO7qNh3QVjYkqV6AJT5xrT+EW3ERuWoEoTl+x2d5lTRHcAAAYzSURBVDOztGSsiYfFmDCqTW/HJXNwZfJvalEq4Gq3hsbR0SHrBf26jw3T4XUhSgkilNct0yrTjvyVhmglmNoRAh0i4K5ds1ZUq5RWZovJ+pzdVuYLMTmsYreitnjut24pcriYYCraUWLFo/z6yJPtaHpO2yUjXSzmuuoSmVuGDzaCT0dzhMRckSyM7rxd36ztKMsBHHrJ1OFy2WNA1toO8mcMeIcQYAagLoXAuRDQyjzLXsOvzNdicrio7PjXFmE516dmXhZJ7EC0o23rjTkrg81hychAC7oQd3S1sC2QQ8k0TrmMHNCIxRavPyv4RCMuY16/awxQmZXD5W68xNWLET6L7MJx03G4zFLuGChl2ief9bYo9aV8ITAMAlqZJ5ryCivztZgchrduo/nOkct7Uh9PATsE7WjbjQFYYbKcjIdFXZAQ9sDdrHx6CY0gMkTJWGslOcBeaWuhWSC9yecCh7N1IS6An8o8JU0VxlL4g3lkOkZlQ4JO0RqsEP7/K/3n/zp0U8TIytCmO/zo/aaOyJbFxhA4a3+Ly5Q4AtcWD1dbiK02hcDhCGhltia45sp8DyAyrzP85cuXL3G9UU08H7b/+uuvY87KxL179+ot4PXfvn2blXn27Fm6+chdPOvjx4+zYgde8jlpCAHMzMqA9+UPlxx5EpBSEmJBIpbnLjquV4qPnEEyUiPGLqwkiBHmdipJKI88tPP8+fNYfXri0aNHaDe9vFuSFrb4at2bN28Ah1U+65ShHswUyRNlgIU/JEnLUwBL8WuPWQvNL+/u7pgOsVksgjDd/rRGlFMJIdAPAlqZU1tcdGW2lHb4HDxWFrdoG3tIR5VN46sQIAPZ0iP2IrMynVzi4CMPsNqVcgJnsoqvUQrQMBwtlzqt5DMAUGSNPFCiSvsTb8Gf1iBQqYtqgJON8ylSBWQqLTe8hZCZ+SCgDdtXU0LgOghoZQ62vubKfMWYHP6Mh5jM3kQCWkUgvvvuO8vMohN1I21//vOfyY9lcG+00DBMGFtulQi/dI7M9bgUioAzrJS/7dT56aefEIM/jFhXEGGCPOttHZ784D381Tu1dzEuf+Qj8xYxubRHfi+VJf4mOGgRzLS1PKls2bDHNB8/fkwLKC0EhMAsBLQyX3NlviiTY26wA0XQIk4S4kyfPn2Kl2sSdp80tAatwafavUWICE407bEhrUyb3SgNLSa4krEovDL6ridMc2XuSpi5wm9d3oKDjRj5/G3Hs0tKZcMeSWC3+4tREk/5QuDsCNj5jkZamTs0q7XU3JX5ukwOc2Yb6hC7V69erTczT0VZnAZPyQkz/qyjImTC1IIJxX5he/xwW7xUQgiMhwAnHZkj6bDfITw5HozSSAgIASEAAr+7MgpsDqaUCyYHNV4PCOe100PcdMElx+otjaM70bj1gKuF0yFAEDqlcRyP23NX93RwSWAhIASEQAWBS8fkwCULiTXc4sn2WOFzkLb/bmR9T7+4MXgk4bdoG7rGnykaFwFRYlQEsoMNxKrfv38/qrLSSwgIASGwNQJXZ3LgGwJjEWj4Vqtj15nHil3YBAwPVrf/qTIriXKEwKYIbDfdNhVbjQsBISAEukXg0rurwSps66SxMc7rEE5rYjBO3XGIm5AD8bZSg8Tq6J2XLUTjShApfxgECIGnL/fwAENkehjtpIgQEAJC4BAEFJP7H+wfPnyAckUbwK7abnQSioAjQuz4C72EzVb7KmuUQQkhMBICvOXAmI/vOEPjmBH28OhIKksXISAEhMAOCIjJfQF5azL3pSelhMDFEBCNu5jBpa4QEAL7ISAm9xusMzJ3ru+6/UYTXQiBnhBIPwKsaFxPlpEsQkAInB4BnZP7jQnZUU3PzLEZxMme35TQhRAQAjMR4OBpPA8nGjcTPBUXAkJACNxAQEwuBwgyh9cJ7yjwrRCRuRwgXQuBOQikn+PhdQedjZsDnsoKASEgBG4joN1VH6PsO3O8psD3fv2iyhUCQqCAwMuXL/lKYrip78YVQFK2EBACQmAVAorJ+fDxTRDYGztB/m3lCgEhMAcBDi3o879zAFNZISAEhMBUBBSTu4EUXw/hk28KyN2ASbeFQAEBzaACMMoWAkJACLRB4P8AAlLsZLoX9WoAAAAASUVORK5CYII="/>
  <p:tag name="POWERPOINTLATEX_PIXELSPEREMHEIGHT#5C657073696C6F6E28665F5C6D617468726D7B636F72657D29203D205C657073696C6F6E5F5C6D617468726D7B636F72657D" val="133.3333"/>
  <p:tag name="POWERPOINTLATEX_BASELINEOFFSET#5C657073696C6F6E28665F5C6D617468726D7B636F72657D29203D205C657073696C6F6E5F5C6D617468726D7B636F72657D" val="34"/>
  <p:tag name="POWERPOINTLATEX_REFCOUNTER#5C657073696C6F6E28665F5C6D617468726D7B636F72657D29203D205C657073696C6F6E5F5C6D617468726D7B636F72657D" val="2"/>
  <p:tag name="POWERPOINTLATEX_CACHECONTENT#5C657073696C6F6E5F5C6D617468726D7B636F72657D203D205C657073696C6F6E283130305C2529" val="iVBORw0KGgoAAAANSUhEUgAAA3EAAACGCAIAAAD8aZQnAAAgAElEQVR4Ae2d4bndttGt7Tz577gCRRUoqsBXFSiqQFEFsiqQVIGtCvSdChRV4KgCRRU4rkBRBb5vjGSCAAMQJEES5F77xznYIDCYWQAGCwOS++tff/31K32EgBAQAkJACPwvAu/fv//xxx//+Mc/vn379n+v6JsQGBSBL1++/O1vf/v73//O36DiH/7wh//32+fBgweDKv2/av3yyy+vXr36xz/+8Ze//OXp06f/e3Htt0+fPn3//fdMaqb2N998s1ZcVv9rccoME2UIASEgBG4dgdevX7OwBRRYnr/77rtbR0T2j43Ahw8f/u+3T0nNP/3pT9Cp7iyt1NyyfDgxhO+f//xnqI7CP/zwwzJRbq1Hjx4Ftg0aoNWdZ4tTurArUwgIASFwuwg8e/aM9SbYT7BEccrbHQpnsJzAHqPUApN1lQlZMrbv3btXL3bUVeN8QQGCrJ8/f+6oDHFKEAicFeGA1pdWilN27CyJEgJCQAicGwHCJCw5HB0GM0Qoz92dN6D93d0dwTwL7AWL//znPzOMCcXxlUNkmNNf//pXKwOXglY+fvx4NHjiw4GgW3dOidiYVvIVKHrGbjn71kcICAEhIASEAItuWIbDegahFCZCYGQEGKJhrNpfqCQkMteZsW33coTCcKm82IE56GNWWAK6vIVKbBphq9ZKRygUpzRUlRACQkAI3C4CSYQScvnx48fbhUOWD49AfIdGUHYyrL5tiG4FYigWb+eCpE3nIE/gEc01lXtFK39nEpUQAkJACAiB20QgJ5SNd6fdJlyy+nAEFhBKdObeQaKYxt7goMg53BaeLiK8mqvhRi7zYstyOPqP5QMFdxEsExXXEqeM0VBaCAgBIXBzCCSEkkMxCOUW7xm5OWRl8DYIcN9hzIdoBJrY+CQZA5u6dvJLmsdimALbaDotFSYHobR7Pa0CJ/V9n54xyZbgNsr4foAutFJn3wavEkJACAiBm0PAJZRbL2Y3h7IM7oeAG9XjBsFZgzYRAsWEXO7/1M6LFy94T2SOzaan3klzScQXHNY8sqM4ZQKvvgoBISAEbggBHgKwp7wxmxVu1tp8Q0jJ1AEQYAtEOC1RhJy5g5b3rTLyTQ5hQm4ufPLkCa8lssxNEzT08OFDl1DSLsRu09Zj4ehgNwOQDyzc3BkXmJUWp5wFlwoLASEgBK6DAGGSePVibV4TorgOLrJkVAQgQNwQmWgXH+AmlypfqWUn4KEY7xuCXXGwvulROMJpgobivVys5w6n3nFzyc0A0GvO4hdza519x9gqLQSEgBC4FQS4kSsO+bDI6TbKW+n7c9oJ0WGUJrceMoYb76TMjU6mgBWAaxKuQ3L3V6PTIpQxp8XWNAYe8r6FBIrF3kCc0rpSCSEgBITArSCQvFQFs4mazD1A3BMsboCjOZa6Ez08BAeK2QNMZWSES705jhXJnX9BYYKLa+6DvH//fugjGCQJtlUxDmRyJr5GfpAGhhwIEGRNCHHcVkgfOA05+gdMU2khWd/idZqSKQSEgBAQAsMiwMIGObPFgwSxk2G1RTGWt6AttAzlh1UV3aAOaJvAG0PNrzlDU8IZ7piGjGkFWtH7MZKkyVmJISM/yKRfEAWnzF/rQyv0KT0L6ZzVHNKQnw8G2mIA5OYcOw1zhDF5lr0UVpwyGaL6KgSEgBC4OALJ06aseYcctzWinESnWKd5wKKx7m7FODpkAUa3WS3CLcIZ6yDB15GtePPmDVgl8MLO3717l2TO+koEkV4IVSzkSVCc3uSTi4IIMl/4hETCCyGd9nEHA21BHLlrOfldbxpC5uHTMHkROtYRN513A8BcEqryQkAICAEhcF4E8qWOnDHNYXlmoU3W9dG0hXkYKUlUDUSBuFf45FdDDis3PIMo0YG9ML4V+UgAPaJ960GDmIaOIBgZS6NHkO+2W+rKUj5djHAbuojNS8Le4taPSjNWY934OkuTr2aVVmEhIASEgBA4LwIskwkBStbRcUxj3WUljpe3kLaF+XBV0SQBM2hIJhE1V094Q4mmYCyX9jfqFFawu8hHAjkuyHMxBHbrOLcurcO5oZ5ud7uKhUz4KCOB8GcsFmn5wGZTEZc5MJ1DPWtYilMe2HdqWggIASGwKwLJ6SFr27HhMdf4esysC41w252VmSAZOAR4onyLHKxwA2CEhfbskbNYYbQvIXBdsIpZFOl699EifYc+sED2Y/RX/CGHfK5SpqQb5RMrGAn1Rne+igmxhozqSVhMQ3FKg0IJISAEhMCVEWCdi5cK0iwe4xjMGlxnk0F5rDhWZ/R06SB8okQjSgq7VIklfIdj0HNZkfOwMBhKwM7NB/MgsHFLMFe+lXd7fIfuNgVaEowNAyTAAv4tFSkjTtkIlIoJASEgBM6NQMKEWDbmcqAt7EcHFnIIWVi9Jv8eyylZ/t0D0MVcBIHJ+g0C5CwW2NJHp7PCHRXtRGcSE+OsBG4nCy8uQLQv7+uh9nVmWhKqBP/kBN9KJglxygQQfRUCQkAIXBCBPEBy1GIGiYQXog88MqG5LnVIMg/klGiecwLUW8n/XFqJ2I0sPZ0V4JOMgfC1I6c0CtVRZu5EjLmaOYz/vNgIOfkgYStF5qRu4pSTEKmAEBACQuDcCOQrBNyoZYVYbzbrqH1cQmbrqyXqxTZiWpOWApfLgLtEtggCmfmWAAfo1KRiswqc0QoXHFBiXM2yvVKYXUGAHcwrxdZcyjd1tNi9f9domNQ1nh2Q4W/LLlScMoFRX4WAEBACV0Ng2fLQBQVbkCYTLOdELjkfhCtUCh/FKd3T+Y60Ju8jQIDF9qX+Z7TCRQZwyO8yRBHCoLIh10tmLOdEp96mNgOPKWmwkODr5Gj8XVxBaSEgBISAELgYAl++fMljJO4Dv4cYHqgkgaLPnz/zw83zXrC8l8a8C9pCWXGbbmZcoD398uXL/E5N4lglRtUu2UpewwozZ6ME86W7ZKg8bCwWy26BHo9zRkvzHv5kB4IJuSdJ1TZOqoQQEAJCQAhcD4GclLBU7GZmuuT8Fu0gvAephZC5Z3+jxSlZSpOATTCqO4wlhtolNHteK0rjoWOckulgA7UL2vH8cnmYO/LjWiOkCa8aLCExGarU2fcIHScdhIAQEAKbIOAyiT3XM1Zo+6BMi5ElDhFWNaS1COlYphTTZcXt2EoQlYcqsZqY1vqGzmtFaTycglOe8dQ7Hmz2I0NGLuuw6+zbgFJCCAgBIXA1BIiRwORiqyAoDx48iHM2TfPb3PYZ5FetZ9nL70G7cSaIzhbH9MlpY1CVPQC/xD1L7aTwNaxIjDrFVzo0n4CDn3rHwOYDkulQuT1AnDJGT2khIASEwKUQyPlQKV51KbP7GZPfORBk5/GbLm2WxJbUaGy0VL3UXKPYUrGS2JIaJTlnz3/z5g1h9cSK0h0OSbFBvj5+/DiJnUORKyaIUw7ScVJDCAgBIdAZAYJbSYyEBkrrfee2LyGO8F5p+dwIRkLIyRIegOQIdXGo8hpWnG5AAXvOocnZ85SgC2j5UM93qtaQOKVBoYQQEAJC4FII5K6fk6wzHkAf1SslQgnt2+LgO5hZun2wpMwkOKWK57Ji0szRCpz91NvwzE822OHwDgErECfEKWM0lBYCQkAIXASBT58+cR9eYkweckgK6GuMQImNcU9qXKxvuiScU1RCXwvaOrsVJUAWQFGqwmSxS26c2K42Ji5w6m2Wsn3Ku6A0qMQpDTclhIAQEALXQSAPUvIeEO6Ouo6FG1tCJIZ4jNtIvsS6xZZlVoTnfTrZxAWscF/kNGn4rALxLSLrI9CXOfU2DPMndfhxI3eHI05poCkhBISAELgOAvkv2pUOVa9jc1dLcgBNfIX2WZnFiYrwikql5ipVKg2VpLXnV4RXVHLllwKHeRjerd6SGXPKlvL1Mpc59TYzXdfh9qM4pYGmhBAQAkLgIggQncqXSR18z+pdd8kMEjaNnFVueCVuGp/StphzAStKnDIf4S2AuGWMnrrkya1SyrzSqbfZ6D465h5/i1MaaEoIASEgBC6CgOvuxSnbe/fDhw8VysIbN9tFLShZYTYVjpg3dA0rtkYb3IxTlvhrjq2bc71TbzMz9x6Alu9wxCkNMSWEgBAQAhdBIGcenEVWAmAXMbufGTmA/WSvkjRLsVmFV6k1s/JcxdyTdCOCMxt3ipsotyGnQiHreqfeZqi7z8n7UZzSEFNCCAgBIXAFBNzXfLhLwhWs3cYGIxm5+B2QrDRRUSxXtVK40kQuZ1lOpYmKYm5brqhKINkVUsrkV2HsYSy3oVLFJP+Sp95mo4uMOKXho4QQEAJC4JoI5I4eO90l4Zr297Aq//mTHlL7yOBEu1HQNazA2Py544BAOxQVxGy+cJvs4heSX/jUO0DHKUcexGVvkDz9rThlZaTpkhAQAkLgfAjYGhmrLk4Zo1FPd2Eq9SbWXG1kitewIgDlPiPCJYsvdsFzzRy58Km3Yevik3gbcUqDSwkhIASEwOkR4K75/ExQN1PO6tf6yay7ss6SP1m43kRdPRNeL1ZvwoSsSdSbqKuXt5s/I0KZRnqdS7McDr6NFblNWMlK4tqn3ma426FJF4hTGlxKCAEhIAROj4AtkLEl+aFVfFXpBIEu0a9EZsevjeo1Fuuo2CxRc9XLfyGQ5hJCM0uBUJj5EvZgHHwv45SXP/U2VF03kjgccUqDSwkhIASEwOkRcFdZN8BwelM3M2BuCG0zRXzBjeo1FvPb2D53rnr8vE3O+SCm+etsZuluP02E8GUvRriFU+8AKV3gvmspvsvi97PQ71I4bj4XuOYm2VyacoSAEBACQyGwtQN0OaUbYBgKlqGUmUt39lceIjX5NMk1rIixJVSZRMW4yqtYf/jhh7hYe5rJaCi9evWqvaKVvJFTb7MXT5IHmPE59g7RzTklYWHa44Me/DXNKgnGzeIhUhGrS0JACAiBnRHY2QGWCOsk/9gZlsGby29IHU3hFg1byhxr11wNIS4EBZP3+fMVOrgsxGjn6QTyF/zM9+2cets4gVPmtB5q9/Lly3+X+XWbD9yf3nLDpKZcJbGNUpIqBISAENgDgaMcoB3kxd6VZWAPm/u1UT+pZwHr15QjyQJXMYZxmjXVqdY1a5Js0dH1Bq9hRW4jwan8hzHhlHnJyZx4siB2snxeIB+op5truVH1nJxQMjXoEavV/37Ku7u7hw8fgiwdRj/FU7Exnd8z0VhRxYSAEBACxyJwrAN0z4IW7+2PRfKo1if5XM5puqs6GXWbVHKywCmsyIElmpgfUkM2eHw7L1zJiUOMxL8WBClv7dQ7gOk6Ewab3dXa7eybHqVf+UwOZXRy1TKNEVIZCrokBISAEBgNgUEcoBudYoc/Glwj6zO5hI2g/KSSkwVOYYWr5PPnz9k7xQEzjOVM/N27d275PJPZSugqQAQbyUlqXiXJiSmpXULO5W8yKRmI5wmX+nBKtuagWYlK0n9EifmUFLJeUUIICAEhcC4ExnGArhMWp5w1nFxePkvCDoUnlZwssIOSk00sVpJ7KKETcXUoJtPw6dOnk41SAAJqdRE1GRXOZSIhYe3Msv/eU5hXuFAOlhp6ZpZ5nrWcErYOuO6BC40RXSeqzGdBn5muSggBISAExkRgKAdYekBnh1POMXtHWl0VARgFrCOhlVAR7K3TyhChNMbCoag9sNyO1W2eehs+rj8B0kCpV91PCbIwVusea5IErYbIJc2IUMbIKC0EhMA1EBjNAVqoIIF3waqZSNBXITAaAoFWJjF4aOXr169LqrLpihkLhTlGLxUu5d/sqbcBApW3tCXM+SzklJD9J0+eEIBMwr+hgbB7EJs0uJUQAkLgSgiM6QDNrV8JatkiBEoIBFoZwpNWhmDW/fv32e/ZUyOwQI7FHz16BDOxOQJ7efv2rdVqT9BcQnvgqTdy6l1ByYD9yp4Ab09QOdkcxC3RVe2iVFII3BoCuDz37CCeRBdOhxOMU3f6sA7QjR+QeTq0XUNsUnAytqlF9dZRY2sFgnVmbylRB+EaVtRttKvcTNnuVClJeas7K+E+QMzNhbOEnL2wezRt82J2nBLuD6HM79AM457bXfW68pILUL4QYPcMp0y2uTcFC7aDADic1OqRHeAtj6uTDiep3QWBx48fs9PDsVReKRMaIspIScovaJe5TxNJRXL05HHAJPifeZwSTNn9lDwXhLJ+e2zSGfoqBG4NAfbHt2aya+9JcRjcAbpb/clV1u0gZQqBcyHAOTgH0D///DO+hcPSOExLYJI3zxBihLpw3r34AY+tT7253TN88DMjg19yKcH/zHjuu+5PYesilCOPA+k2AgKl2TiCbnvqcEYcTuoAzwj1nkNRbV0MAWKQy8KQdRx49CffsxFHq9eavMq9npBdTpMT4fBgaDEsdgtbJrWqF6i/H741Tsk96ZUIJZsA3aNa7wZdFQIgwAYaZ3HjUIAAOJwLhPEdIBGOc0EqbYXAWRBgP5mfesMF15x6M2F5bIgtH3ISQgkshFQJuMKseN7oLFM73GfZGqesEEpWiPVs/SxjS3oKgTUI4IO4m4f5UrqBZI3wU9TFXbD5Xnz8dJSN53WAilMeNWbU7mUQwGUltuAQFryHKAhhgwpDhUomMvGN4eln1gg+4SoJ2mITPtSTKngV0zCxoolTvnjxIufRJghoTrdCmPJKCIGdEWCyLHZGO6uq5gICp3CAJRcvTqlhLATWIJCfeq+JoxHyhKEmhIocWGMc9eRMnNAD5CpEH0gQBeQzCNdyOWVwQdNn38Rdc0JtPQSD1m2UhoYSQkAIXAyBszjAEqe8WHfIHCGwJwLuqTdRxvo9hSUNwz3ZMaGEnsIUeXIoJpRURz73EzKpOf4O0qgF3SLGWRJ+eH4Tp8SAPOobq57fZBBfVVoICAEhcF4E5ADP23fSXAisRyDnPxC7ZQdNgVDGdz0FQln5mSuiku/evTOWBa0c/070iTglEcrK9pez/woc67tTEoSAEBACByJwAQfIunUggGpaCJwXgY6n3jmhBBYilEl40sWKgKXRSg7ER3i5b8Wr1DhleMrdNTJkjk+ZK8rrkhAQAkKggsC5HGB8oBYb1bJoxeWVFgJCAAQ6nnqH4444Qol8aGL73IRWWsSUirimY/soPEuU6wBoNU6J6gkKsQiIqu6kjAFRWggIgSshcC4HWPHVV+oU2SIE9kHAOJw1t/jUG0+SbPl4xgWaaJJbEpyZhOftmOm5bi0SdiiDbkVOCbOu/9aF3Tq6g6JqQggIASGwJwJygHuirbaEwFAIdDz1dh/yg2XOtZd7Kzn4DrU4NB/2pZVFTjn5Cj1xyrljQuWFgBA4CwJygGfpqe56ls71uje0RuCkkpMF1rTeq+6YSnY89QaonD4Sblx2xsvjK8a7hg1V1jhlZdxw8D3gTwZVFNYlISAEhEA7AhYScKvIAbqwXCOz8vzBOAZOKjlZYARbxlQyp2uLT73v7u6IKSZQr3kQxV7syMPTY4YqfU7JHaDJ8X8CCqfmX3f6PHv2LBGur0JACAiBAxGQAzwQfDUtBA5EoOOpN1YYBYwtslhjnNmY5r2VVt0V3ihnu2I+p8yZ9XYaEA8g1LydfEkWAkJACMxCQA5wFlwqLASugUDfU2/iiHlsjuP+Ze9LN4QtjMoTL4c/AG5aWeJ4Tkn0OzzNZDopIQSEgBA4EIE9OaUc4IEd7TY9eZPfDsNj8lhzUsnJAqewwu2g7TKNrlkTi0+9keDeP4NAE74swW2HRpnqD1Ivk7+y1sGcknHPyB7kJyxXQqnqQkAIXAOBHZbbAJQc4IADZsyb/BKgJpWcLJAIPOTrUEr2PfUGT5fwreeUSLbjb7eJQ7rSGvU5ZeW3c4I9v3b6fPz4sf21n6a0EkJACAiB7RCQA9wO2/ElD0V0SnBNKjlZoCR5z/xxlOx76g2G79+/d18ZayHGNTgbMd1t99uurcMp10fd25tXSSEgBITAUAjIAQ7VHfsrc4owx+TR9jWs2K33+556o3YpgtilX+K37kz6q90wDA05nHJSA+PIkyVVQAgIASFwMQTGdIAlksHL2y+G/w7mjBM/KxnbomFLmZL8ffIH0bD7qTfouRHELkHK0DU2392Gtu4+NwRLo2jlcMpJFc2YrfWWfCEgBITAzgic1AGWluf8ydOd8Txjc/U1rn5rRBd7J5toCXddw4oueFaEdD/1pi02cm4PbsEpD5ngpUZ5NsbhlBX0uYTn0iM1dYh0VQgIgasiIAd41Z6N7RqcjdXVM0PqxVzSY3W7JOpN1NXrokCLkO6n3jRaolwt+jSWMXpaB7lRWsdisznlIOOgIwQSJQSEgBBoREAOsBGoUxezBXtMKxrVayx2lI0jqLfFqTd4ljhlR5PtDpxSW0d162xO2RGUo2xWu0JACAiBZQgM6wBtjVlml2rFCNR3DqWbyWIJK9P1JurqWdP1YvUmTMiaRL2Junpr2m2su8Wpd2i6ZPiw3qMRsXqx4ILEKeso6aoQ6IwAO+Nvv/220y+bnk8MtoNAZ0x3FHe6VWHy9tAdwTtNU999911F1x0iQ/UmGvcP17Ci0hErL21x6h1U2uE8OnZEkOOVUMytXvEqsznl3LZVXggIAUPgzZs3r169Ku1irdiFE9gOAuBwYRsPMS1eYw5R4GKNNvK2Q6yuk8VYpWtYEVvUK73RqXdQbwdOGf/A4yALSnBBv897qB6RLj1dmMsZJIe3N8GpAT3f+WFLMJaJBxxxJ22hPM+CoYOrDAoEZdqdxWINgxqhOspg+NOnT0vS+DlRdOYTCqDnFhqiEprQClORjykTMEFD2t26d6zRTROll5Zt2uiAwsHh+fPnAyqGSid1gNeYIOMMCXwOTqmkD5GhlievS9Un883l5iVRLM8s5VzDipJ1i/O3O/VerNIFKrJSY4XDKeusse5wB8EFjsKiFT51lShjBQJ3IR7elzZBy2iFn/6suInYefGzS+Gz8vn6u7s7+JlJpnV3N4PTcTkl1X/88cdcZ4bH9799VqoH7C3IWAfRO8BC72zqym0wbJQIs24j4ScSOzIO53WAaJ7PcTzAy5cvTzQ2BlEVb0NAvaRMjnOp5LL8inwUa5d5DSva7W0sud2pd6MCpy5Wesv6vz1n/iOLldEMEHiovMo4ObAohkt9VZjsTmgWXGq9UWBVmv9Qc1oJH3d9xQQMwZzFaiB80lIKUCxpAtsndw4UYJwkFdu/hm5y1TNkSjqg8OCDsIID2K4cnC5o58oEgS7zq4LzmkvndYDulM8n+Bpw9qnrGmKDfLfp73rmoAZ0czsoMNCMzRNzF4VrWNER7XyrgEeai2pdn9IA7jtsbGzsNiOC1aXxGdRw4pTEnxiFQGwaxwny+4bxYuEr09whQWgtWRIYLhA7PhiVhLgIgFOYDysccPAJCpBgTPA3Kd+uHhE4YnkWYwsVUYBMJLti4f4hnIk+lOcvoU0+jEJqrQ8KNipPeNL2cEFhuB09HucjCsQwhJ9rbxRrxQghYxHdZDkhQaP0UfyTUyEfWAABZAIsZIbeARPk7AZLou3ir3Q9MwiLzJzFok5akflIX4/cced1gEzYfFSUPHleUjkJAnik3FOFMpuiWhGON557k8M1rEi6ZvFXnXovhs4qlsbnv/2PS7eNVZgUS7CQu1WOzYTi5GEtVi+0ZfFu1C2xmuqIbawbF8MNUdcQI4FuMKG4TCUN4Uiq01Xt1U1y4K8wvxyZWDcKWBWaDpdQgLTl03pcxdJxGStcSYBnvuzh8hijlVpcohMxx9oNCexq79y6fF0VAjECiSuIB96YDjAoj26xqpaOTTtFGqdkyueJBc5wmdX4q7z1kBO7zWXCK7VK/UjTLC6Viu6la1jhmrYgM18Nt+hKFjV35HT0Hqx91sRuMyIAXhqf4epXbq8kATZTnURHUNymF2TmJAw9GTqTTCVuy11FGBlxmck03ZwPpgWI9ZITK0yf5nwOoGxGGXHMoXPBoe4sfIywUtE+s1xkLgGLRCvjXla6CwLncoBmsk1hm18hMcsTmrQDEzilxIT4654rqOszgzLb4VMxf1lXXsOK9YDnZIjoyTJI68rkDYUxs4AMlBqKJ3upzEb5Lh8wIuFzSlRJQmU2pa3mRurOFZvzDFTF5llUo7KTa5dDyXwPhHpzLbLyec+RY1cXJOJRmHQoyocex4Tc5JKPax8MbjctACeXg8ILoFAVIVBH4CwOMLaC1dHmdZzYk4TF+ixOlxxOMGpPc3KHY8Bup4Y1kSQW+/9rWLF4OIWK7io/K6jRrkCJU3La1i6kXjJezeslu191p6cNziKnzAlNGN+42u4qLhboTpV2omPtlkYAJjc6ju6EMuiW94L1nCk/K5FvWANcIbxK5zLxcoG5GmEwNCrjdtPiHVuXSHBuo3KEQIxAacwP5QBjhUM6YSHh60YLZ956rxx30TLTGn1yF2Vss22tW6IjP4hVrcTIFxt+DStilBak84jPAqrQ2C49ZeMkTnRskUkdJLOmN2rVq5i737YFvcgpXVIfbNgiVrzAWrfbsJb5M1faek6ZO8FeHiefCdZ5c82kfK4nOYZkae2xAvH0IE3+pA7uQFoztVz/OMiYnERDBc6CgDtuh3KALpL5BEfnXr7IbXGLTNcKcz4tbqejVqXVYaO1vLSZWeMzQeMaVizu1tx8qMJ2q0bpxGBlJ8bmM6nDjOgoM5ZfSrP+2kyMEzYri5wSiaWJXWIeJSW2yHeJBRYSElvQXGVr2MJQrXcN4mXU1tWcrjKxlkBht/BkZt6n5ITIX91F5nOSnMnmQC+PjGLFysmcA94YMZ1UWAWEgCGQT5YwAUdwgKZkksinBjpjSFJs8K8l5AP+tnrtY0VprUEZ91RnpVZuEIi2Vlp9DSuWYevuD7eexW4/drxTy+ZIy0K8DDe3lktIGJ/GlGqc0u0JKtfJh6tH98z8AHSlYnk4EIE46EnNXYj7drONHlQKnxWXE2AAABGISURBVMWcNRdlnG+SjmMp1A0J/CU9iQwF3BWOvmupWynj7gJX8tRKc7p0mwiM7ABLPeJuj3EXpfJj5udu6j+e71//G51PR9Pcu3fQBE/YsRVEbdrQpsJjHHZrKG60ks4XdwZYpXyXSy5FYcx0EY6Qf82E3z6LA0zLNIGL/6fl//6PufKEhS4nQBKDZplCXWrhU/5rTZRaoxUsOxl5jf7COFmkyNo4XIKSO0Ub1UtElZz1FquOy/xAqcscyGHfet+ZIKmvt4DAmA6wgnxp0lkUoVJ3nEslNxV87P6cEmRKKvXdyuZuDZMXRxDyDr2GFbldlZz8hA08+/aa27q7atObXZqOt7s7T23XJcZsZIJT5kwrzGqGvovjPpnuxOjCiqA7DEE+9FmLLe64iTl7i5DJMvRCgD35u2B0utAhNh4Tk/o0FkBmojBfu3QTCuTCMa1RMRUTAo0IjOkA68q7vOQQHlbXs3K15KaCPznEFlYEfFfu0Dq6HdadXD45rDIVrGZduoYV7SbH3Muw3Sf6UFq1u4xeGyrdycYktu7cjIfoBKekgdIohK5ONt9eAKDRlbYmq1DSBkecWH+iOtl0XsB1332RCY0mMdRg+AIi6A4IpHWJHcb4lGYUCsTFFqfdCPxiaaooBEoIjOYAS3pafr7dYoKzCFmB8RMuezNvvw8nyFFyIwho1UUfl/0gfIGTzzWPc65hRWxRJZ2vm70WoEqjdsk9/u4yE82uLciG6e8mbBrGiTi8Nc0pkQvhiOtbOianbvMtmZAPcAkyW0i36zGp3mVityhsZUrstgss1kpIuFbjeUEvKVn/WuKUc+XUW+Gqy/nopi4zCvku+C17kknNVUAIJAgM5QAT3fKvLmnYcynNVZqVU3Idtu6wk+/urxo1dP0wiuGOGiW4xTDHpdEsiFtYeg0rXCTjTNYaGzMhAcgx+4kLb5HeaCbG24+dlzx32U1OrZs4JXC76NBP5K/pDKrHcylRzpUcl49HzMpZ7bZVz9xoZrqN5tMj2D4Xf5dTtsDualXJdBtC514B0Xhe2TDYfwxUENClKyHARLNhFifmTsAEkwUOMJGQf4WFxBqGNG4zLzlgDv6h5OFjo4gAbUG2WgBx3T46L17dMcTCTrGNGxHKYOM1rKj0l7tA7B94Ym2N+zSkVw5d6ztGSAWBLS65+70kVtrKKdGPBdud7csiTzjTBG5YyOQewh0ooZ+2QLAuM9Hfhs6kFXWx7tXSksbwcsuXMl2qR2ap/OJ8QyNJdKR9iWS+LhuKi21UxZtCYAQH2Ai4y1EWk57GRucWY2UF0vBh5rIyuWrn0zzksBjBLKmIbwxCdjPQFvVYN/RBk7kgoLO7jgDFSuYxqck1rCiZmY+lLZa5UuuWz/iMB0lILxgnJpBRYTRsjRwTOCvhnuYncaIZnJK2YUt5VwETs6LRPKYQvsNACRDztXED4dLkIGQWNOsLA0VoN/+7XnguAaeZN0QOyOeFKzkup0z2GZXqjZdK2qIw4wcdunxyQMQpGztIxZYhcLgDbFTb9ZONPraxifZiFW+QT+EtcvA27do2lmS9c1XFl7ZzQXokWQqDzLmRgkad82LXsCK3K2dy4LxFrCdvOslhMLBGJ0NlzYA007AoaWuHr/lwzdWYxymD0qWZAHbMKEhrvF8EU3wKY5d5koML1rMmIYWT7glf13TSsp6oOMplAuu1ejUHUDmA3alYyVXlTffN6W5IvVN09TYRONABNgLu7niJMTRW71us4rv6Tv+StI1WB5Y5N8LCKosjqjNLPKS7GlI3ifr07Ytc2jWsiO3ConwkHLWhQjF3NWRSxDo3puN5vb9FLrD5/udrjMk7YDLny5cvmMSHmTNZ2C3A5IEgotC9e/fcAm7mo0ePXA+F1/jpp5/cKhtlvnnzpkRwl0Fa1/PDhw8uHaQWPf3gwYN6dbvqAogHfPnypZVZn3j9+jUyXTklK9zCszIZUQzIWcNplnwVFgKGwFEO0BSYTNy/fz9egSjPBPn8+fNkxe4FKr6re1uuwE1XBxaCwCDzpmmXD7wT5MNVFi/cNX/ddZMFBVHffPNNLmrrnGtYEVB6+PBhwn7ohZ3pQdJf+bK7TCWTw4bk559/TlrZ+qvLeWDMT58+jZv+ffylPc24h4UwB9hUIdTleSVpbJf5JHqUCg+b7zqFQ7QdR5MW84+d2y0aqowQmERgfAfIdj3Z1+EoPn361L7/nARhQQHYlRvbWyCqXgVjE2JRL7/46vPnz4Ga3SzrYELiWRZbVkYwYUGksw7cD1/DCjqRcEbS78BL1yzu3y4VUYBhH6/UDIz3798/fvy4XT6UzobTIRZZ66ZzGLr29d+JxqBrvRhgQS6ZFWFblrRBZpgz6FSXM3kVUYnw8JX8ybp9CyT+Otaqb0NBWt6d1uIsVF0AsaWvzjuD01d5SRMCcxHYzQG2K5bwm+AuiAK0S1DJuQiwCMIv3UNtc9eWCOsx5IDBM7ehTcuf14qETQaoofubwtUoHFSt60OCAdDe9XH1Q2Yxqib685XRnpu/ME6ZSGfXDuPm0/cINWlFX4WAEBACAyIwoAMk6EVoJFllK1vTAVE9nUphEUTtX375BeT5wOxjcg+NoFMgnfw9NmBcwfa8VkBxEruIoRCCTTIP+Qqq7B9iDWFpqMeUxHvUVeLuEavIyKmEbOpy1lx1XQexwlxmH06Zy90oB0Bd2+J5u1HTidjGzWhSa4uv42hi1rnR0HCVG9Emp5DJUUIICIHFCBDPsKUoCIHlQHcOPGNdbMu5KoIwH2jEudROtD2XFWOeeseQhvv94inJfJyklfFdjOxJCFgesoDGgdJgFMTDHeG/i20eP13iT0NxSm5a6o4kg68kk5lfunRUfqmb0KdiyFHaql0hcEkEiCKwCCWm5WtDUkBfhcDpEGCnlEfvyBltcYRWEq2MZyULIsvl3d1djjnhSR7KYWcYLlGLgNpRFuV+IybHsfIn45SVABijKjZs6/R3331XasK986BUuDG/JLMCSKPkLYox7ku0smTIFmpIphC4ZQSIZ+SHU9xedsuYyPZLIpA/s8LKOMipdwI4tBJqyImr5bMmws++/fbbJ0+eEG3l8+zZM97bEEKYoRjlYZ9H3S8B5c0X7otwSjCNOb71Con9A2C5vw76bBE0Lcks6RAjc0i6RHb376ZDzFejQmAEBPLgDZ5ki4OUEYyVDjeLQBLCgCTkLHMccKAxHz9+ZG7GZAbSRiyQTD4oH6/45FD+qAgluLlBypI+J4tTYl6JRbn3WW46jEqaxKOhlwIlmSUderW7WE5pEyNOuRhSVRQCcxHA7+e7O4Uq58Ko8oMjQPAvjvwxwkuMZxxDeKCZZR36GGseqwfj5OCbMsc++swJsMspY1Xj9MJ3nscidk6zyXb7gJ1K37eA8jRJIEClY24K0GgeE8aJd38L49dff53jvKAhe2lqLI1t0BajNn/rMo0yT7Z48TK3niD5qKOBGEylhcBQCOSvHGemsFAdcqf/UMhImYshwBEtA5twxviEMkE+kA2LizFDWdwHWc44i4chxApPEI/89ULj52BSbKGloYAdlbcQYOUFVwnWpglEs6Mm+S4hNMQQnNuKCx1WzJXTUp4dmAESJzCnpXp7GYuJ0mJ7LZUUAjeCQD7rNVNupOtlphBYiUByXwFLeZ14nO/sG5NKTK7jmQ77hnjTEFOiOE1omi1FnBPSJRaYl2zJcaWxTpQCqC0ydyiTnEdYix27CZn0lIuPNaeEELhxBHKHmefcOEQyXwgIgRyBEPqN8yeJxyk5JVzKHrCPrWXz3evpb3hPONSGMlrAMm4rpDk/cqNxHV02FuVNoFWemat3eI6rJGSd87heukEoW3qqV3OSIwROhwAOMwlVckTYcQ6eDhApLASEQAsC+Qo+yW1OySnBAsPykCz5dgzaglepDKEvi6VBXus3HvHaz5x04rLdN06VWqzku11I5iluGeGOEFd/d0tQAaF0iZ4yUfRCvadKQpQvBC6PQD4N85zLgyADhYAQaEeAbaed1oZak0HKfxVbedZ+YHXunnTPnaGDK7UyYop8YmCT0iiTPzZEXZjlZN16AfdUF/XqtSpXk3BFGCisLpUq6y8ZnqG58BcuuF6ysfnGnlrfoiQIgZMikM/9+n1RJzVTagsBIdAFgWUe48ScEtRKtJKA7WJM42BvuxyXVkI0WyhpSVXXujWEkobyUQLD25pT0m7OuWm3HV4XopiqQr7dMsoUAkIgIMAWN2zn7C/eQOAIASEgBHIEkgglTqORe5ybUwKES7ywfxlfoZY53EYErTNKtHJZtJIezaOwc1Uy3Szhcrv1Yk1+KQE4tGLYWmJZtDKRtoP+JbuULwROhEB+3q1Q5Ym6T6oKgd0QSMJP7SeBp+eUQAytdO+t5GAU8tHYB5S0g1QYzzKaknCdwJzojFkEFyG560fU+jN9gDIyFyfah0sjmKVirl2M3Vm0m1UwZsbLeqqkofKFwIURwLckrlKhygt3t0wTAssQyIOU7fTjCpwS1BJGaIQJtgSP4WoFWQgN0TJKWq2VNIVz2FhaEIsrn2SWgU3mdaFQ0MGKCe4lqjAywocBkdhoxoYEjWI1WKH8fyr9638dOrfdeiYyk1UtKEDrkzaiW7J5QuF6c7oqBIRAjAATMJn7um8kxkdpISAE4qgN7mLWzvN8v6OTOMT4K48pQU3giHFmSAMKH5AyxgaDoSQeloSV5yrMj0e5LWdZgueRoTswubx6rglqBP4XaxIqog9ynj9/nsuZzHF/MmeyVlIAfLZ4Cyav5gccCGvSHHQzdJONacoACx80ictTgJ4a5JcGEiv0VQiMjMCLFy9i18SkY37pnQkjd5l0EwK7IfDmzRsiUNYcJAT/MOM9M9ej5FANYySGy2QisDdYS0dAIIswQiRPtp4XwNFjyBp9IGe52Lk5MLmOgMSiMA1wMHOuSgGZWJTSQkAItCPA1EvmHTOxvbpKCgEhcFUEcA4JY2H/OcvYS8UpY3YSfvg8nOTG+Uka+OBe3EnJZ7ud+vv37yFnfOD7iQLJV5QJ+qyPwIU4JYtHsn4kLbpfYcN8uITOW8Qp40b5AXfY8yQ4WBG6aWt9Yt2UFgKXRIAjHfxMbBquab3PiQUqLQSEwOkQePLkCazJ1MZL/PTTT/a1JXFZThkbjwOFfSd8DrAglPu70aGUiVEaIZ2DQx8RdeazHeMfwXDpIAR2RoD7TwhPWqNMsY8fP9pXJYSAELg1BAh+Ebgxq1l8CS3NXXlvglMaRkoIASEgBIRAQCC55RqK+fLlS4EjBITADSLAQyAcBhJ9M9uXnVKe9bcZzWwlhIAQEAJCYAECHHLFN8bAKTkoWCBHVYSAEDg7AkQoY0LJbZTLbjMTpzz7SJD+QkAICIElCHCqBa3khMsqs64QrrCvSggBIXALCHAnDFFJs5T35yx72wwSdPZtMCohBISAELg5BIhNxs/rLLgr/+Ygk8FC4EII9PUAilNeaGjIFCEgBITATAQ44eLFC1aJcMWzZ8/sqxJCQAhcGAHeuxI/l8OzevFz3wsMF6dcAJqqCAEhIASug8DTp09jWkn67u7uOubJEiEgBDwEuNGFY267jRJCyZZy7oPeiWBxygQQfRUCQkAI3BwCCa1kpRGtvLlBIINvCQEIJTe62DsWuxBK8NP9lLc0iGSrEBACQqCMADwSNmnX9SJ0g0IJIXAxBOLXm/cilECkOOXFxonMEQJCQAgsRCCJVhLG4HarhbJUTQgIgVER4J5pu2+yI6HEXHHKUftcegkBISAEdkcAWmkvGOJGK9HK3XtADQqBbRGAUNr90zygs/4eylhdnX3HaCgtBISAEBACXxGehE3azfv8RNu9e/eEixAQAmdH4MWLF7zPPFjBjS5v377ta5HilH3xlDQhIASEwOkRePDgATySQ7HTWyIDhIAQ8BAgVNmdUNKO4pQe2MoTAkJACAiBr77ifcj8fqOClBoLQuAyCGw6qf8/a2gbTjPeS2kAAAAASUVORK5CYII="/>
  <p:tag name="POWERPOINTLATEX_PIXELSPEREMHEIGHT#5C657073696C6F6E5F5C6D617468726D7B636F72657D203D205C657073696C6F6E283130305C2529" val="133.3333"/>
  <p:tag name="POWERPOINTLATEX_BASELINEOFFSET#5C657073696C6F6E5F5C6D617468726D7B636F72657D203D205C657073696C6F6E283130305C2529" val="34"/>
  <p:tag name="POWERPOINTLATEX_REFCOUNTER#5C657073696C6F6E5F5C6D617468726D7B636F72657D203D205C657073696C6F6E283130305C2529" val="2"/>
  <p:tag name="POWERPOINTLATEX_CACHECONTENT#665F5C6D617468726D7B636F72657D203D203130305C25" val="iVBORw0KGgoAAAANSUhEUgAAAuQAAAB/CAIAAAAo+ECbAAAgAElEQVR4Ae2d4ZXettGFrRz/T1KBowrsVOBPFcipQHYFcirYqAJFFShbga0KHFewUQV2KnBUgb/HQTwHBgYgCAIkX+7lDwkEgcHMBYi5GID7Pvn5558/0iUEhIAQEAJCQAjcAgIfPnz45z//+a9//Yt/g75/+MMf/u+/16effnoLFnz073//+29/+9uPP/745ZdfvnjxokXnJyIrLTCpjBAQAkJACAiBYxH4/vvv//Hfq6TGZ5999vXXXze6/5KQ2fmQrT/96U//+c9/QkMo/Pr168VGRVYWIVIBISAEhIAQEAJHIkAogiCEhVLqqhBkgdJ88skn9WJHPX327FlsCGGhn376aVGZjxdLqIAQEAJCQAgIASFwFAL39/eEHywUEdT44osvICWEUrhlPwX3/+2334YypMmHrzx//vwonUvtvnr1KmYqpWJ5viIrOSbKEQJCQAgIASFwCgS++uoraEesSilwwvbK3//+d86CWGEqnmpLCNZFfMjUCwltAyWA6FYICAEhIASEwC0hkDMVnP3bt28rNrx//x42Y2GY8/AVFAtxoFh5ch4eHuKcUvr2Iits3RHyCvZwSOe023IlxJUvBISAEBACQmARgQ6mEmQSYoGv8LlQuF3kN4uabC/A0WD2rYxCmUCUbPyC6WbISjgFzV6XMRWzll4BBS4RF8NECSEgBISAELhdBDjbEW/oYEh7EILCSXwFL8mJlt///veHAOLu/qAJBt7d3TWqdANkBZrCnpaRxIph8Ed27I7qj4pieiQEhIAQEAJCoBEBvB70IincHoQIFRMhfHTDltD+R27/+te/4pcTW7hdxb0of2qyQiwL/gEfTOzESHAnMz9UTD7lP//886SKboWAEBACQkAInB8BHB8+LtlD6NvKyYkCWxBQh312ITizQXOlQMNa7vURfxTunBeWcCQlGVh0GF0YK8wtbDEpCYmJyygtBISAEBACQuAmEEh2f4ITTBxfoyGcEQkL+9iTkkMTPGoU0lEM4TSRN21q8HSt2JOSFZhKbiekpGQe7CTmK9Sd2hMlNZQvBISAEBACQqAbAUhJ7vtYpXcLxG8aRYgTtAJj6ONAdWXy8EHcLmniRnUJ7tMzbgMlJ4OCndjvfi/+5s2bQBITOMhsP7mT1NWtEBACQmB/BDhkQKNM5Td08C7+PBPlcYGNH3fsD2+lxfNYkX8BhNqcbdhy1uTp06eQEuSErYnk+ASZbNZskR+ABUPcNHtMRApCTunf1RtAQZBLYQ7MxM6cV3LA1lUJlEtwEGhxqyhTCAgBIXBCBGw2YwJkGjyhhkEldMMnoS2kqjL9hrMRMxbuQ5A5pxVolbs/cjaazNI99FRwi5CV/PQurdCn9OzaLkMa8vPBQFsQl9wcCveZ81FftXm1chBB2X11YTClVyXku7XmaS7JQkAICIE+BIyphLkLB9AnZ2otPJk7P9fn4eC0zjMbn9kKvHsOJrRvY7eGsEqQTJAmSGOMJaPOmoZh0NF4WIgF5SkZXwBIPnVLg4Eepwyt5AX6NoCCwuciK+BieFkCg/OuAjsrUEpQJq+oHCEgBITAeRDAkeSr0rPNXfgePFBppkV/Zulwlcrg//Bwx1KW81uRjwTwhMFsH64wntA1kIxYGj2CfLfdUleW8ulihNvQdYkXG0Bx66vS5yIr7vvAEM9NApQSZJZ/7IuR66wcISAEhECMABM6U7xNWZawGT8ufEgaTdxpmUxW3q6eOKSS/8NYHu1vyE1YEcc/bCSQcEFeiyGwB5l0nFuX1iFzcBq3u2N9kjREh5FgAZsgHGn5wHZduauMm3kisgJSCQrh1u2qRUBLXeKioEwhIASEwJ4I1Ff57qS3p3qhLZxQPifjhFC+RRmscJfsxGD2XEneihXGJxLMh2AVMyHS9e6jRfoOfWy759fA2S//Eykgn6eUKelGscQKRkK90cWnJyIr7rDGYBeOBIj8FkAXjVcBISAEhMCeCDCb1WlKmMoOJyvo6U7IzKvuhFzB0PXBMJ4tOwKV5uJHt2VF7uDDYIgt2pK2UEcj1+xuy+3x7d19FrKCJTnhIKdExwx3txaZi+SxuydUUQgIASGwCoHAUfD0pfkqyT+WrDAbu6HrbieHwHzGJqdbYAv4N2dFMgbCLQymxdiWMkaGCDW1lO8rg+fN+3rjBlDQ5CxkxY3U0VulAEn9tYfZ9QGtWkJACAiB7QjATkIgnZnKDVG4nskyDyQraJ47GxTbSCxcvoLYSZbenBXgY70fJwaSFRhDkDxQZv6mGCUyK0oRh7xuPecsZMUl8lhboh0ufQvoDCFxddT0VAgIASFgCDBB2+V6epu4LVEvNsmFm8KlBD7epVZD1uLux57ggJ8u6dOXf4tWuOAwWhhXfSDktaCbYfiBef50SM6kDaCg2ynISolUgmzlpYWv0JEB/fAvJ5mHj/shXSghQkAIXBiBeBaqp/ETxFryuSupVZn3psLoRqwH+ktb3Mf2Qo+gFwPtukUrXGRAaeDam0FlsA9E20S5EYSB+p+CrJT6CWQNiFKCUU4fcI0d7qXmlC8EhIAQSBAwH1BKBI4S76QkC62kIhNa0sQOt6XFPU5oYOtuEH1I5CYoeaNWlJzgQGfPoLJhNsNd5kN61AZQ6NllNjBwmJZEuYFHYB1raql15QsBISAEtiBgPsASsBPmbnwwBMUN9+Yzu9UlsT9ZwXuhc6xDSBOl2IJMXtc2I5K2hph8u1aUxsNAskJfGOZD0I47d+oGUGjoY9P+qMSHDx9K20AlEnOUqmpXCAgBIZAjwNRvmcxaN/QzhKY2ThFPb7eWKK34rcDaBL9Hi0yiNUlFiN3Dw0OSufb2Glastfrw8vyEYT5OyBn7k5a/O9zOElNBMZGVw3tHCggBIbCIwOfRdYtMBWfjroxZ7n/yySeL5q8t4J4pwRHc39+vFRWXv4YVsUW3kqZDE6aL7767uxur//FkJV6UJLaJrCSA6FYICAEhMByBfFkcmrAflBnbYklsSY3G1kvVS801ii0VK4ktqVGSc+v5b968yZ14abNvi7GnJissV7bYprpCQAgIASFQR4CARMm1lPxxXeDiU3YH3GO27A11B1euYcUidGcrAOw5OSNn7AZQsPp4slLaBlJY5WzjUvoIASFwPQRKTAU+MWMPKABYOk9aUmYR9lLF27Ji0cyzFdhnAyhYfTBZgZcle13WGSIrBoUSQkAICIFJCJTc/NQZuCScDQWcQoelt25FCZAOKEpV3r9/b4/cyJY9bUzstgEU9DmYrJTCKig3BM1G0FVMCAgBIfAIEXj37l3+YU7AYar7rAh3j/rWu+YCVrjfjdetXvs0jgtsj5ntuQEULD0vWSnFCdf2kMoLASEgBISAi0DpT6hRuMInXFGrMivCKyqVmqhUqTRUktaeXxFeUcmVX1qcV9bzrpxKZkxWKsUaH+25ARRUOpis5KeIDanKOLAySggBISAEhEA3AhWfOnWtX/nAm0hPvGHRYtoFrCiRlYEMw3jP9kDAzhtAYQwcTFYMvmRE0nOV0ZwU1q0QEAJCQAisReD777+v+MLZH2NWXGaFfOQ2XsOK2WiDm3nbEjHKsXVz9t8ACmocSVb427WlV2Ujmi7EyhQCQkAICAFDYBUnsFo7JFYptqrwDspbE2sVczcTjGGY2O6EiXIbahe7/wZQ0O1IsmLY5TBVSHdeWDlCQAgIASGwFoFjZ+DKJF9RLLexUrjSRC6nL6fSREUxty1XVGk970qoZBIasJPUbkOVuvGjQzaAggJHkhUdWIkHgdJCQAgIgT0RqMzAe6rhtsXmjpufZ17DCuwiYpFbR047FG71kGlhHo4idf/FtqM2gIIJR5KVCvHcGKeq9JkeCQEhIASEwBAXOA/GRgpyDSsCjJU/7LsdZ8NzS1jlqA2gYP5Jycr2r8C3964kCAEhIASuikBlrYjJW1xaI2L1JurqWRP1YvUmTMiWRL2Junp5u+7vGxjPyMs35rAHZJEVt4kWOQduAAX1jiQrtoWWIFXv/qSwboWAEBACQmAtAqXpd62cSeUb1WssNknJRbFr1fv6669zmdvJCkwlnH1hD6iPrBy7ARQwOYysVMJ32gPKx6tyhIAQEAIDEVi76B/YdIuoRvUai7W0OKPMWvXYUsjJBIxn7R+eSWyxPwqM8L6/CXLsBlAw5+PEqiG3BJ0WO8miUm6LFSoTl9/h2/S4OaWFgBAQAtdAYHGKPtxMPPTiUdBrWBFDTXAld4788tHr16/jYu1pnKmhlP9CcoucwzeAgpLjyQrxIkIjWz64ggYaE6xDyYbRd999Vy+jp0JACAgBIZAgsGWKTkRNum3RsKXMJPUaxa7VkBU4YYzkdxm5hWf0BUVsawl32XEY9AwbQAHq8dtAtj3W2Jdbim3fzNvSuuoKASEgBG4RgcVthR324hebsHhACeFrWJFbBy9JfusAxtO4gE+kERQxGBMClJQs3Z5hAyjoNp6srCWSJYxa8nUUtwUllRECQkAIxAgsztKJs4zrjkovxgkWlVwscBNW5HgS/8j3ayArnK/IC1dy4qAI8ZWOsMpJNoCCjeO3gQCFA0FcFRAZZEb3kmL8of3Gv7XPQMx7NJGmWyEgBISAEEgQWHTzSflDbheVXCxwiNpJo31Kvnz5kn2D+PAKcghyfPPNN4n80i3MhuO0oXVcaoevjLmOtYKcxYNEVnhsYjxZgS+/ffu2ruX9/T24u2XIv7u7cx8pUwgIASEgBLYjUForbpc8UMKikosFBirTLapbSXZt2DqIq8NdcJ0vXrxoUQZPanURtRjHymUiIWFa7Nwd6J3HbwPlNuc5lbiLdnZyuJQjBISAEBACjwoB6AXBleRkDwQCvlLHgZjKs2fPLCrD/lHHZ7On2gAK9h5DVioHY5O+qfeKngoBISAEhIAQuCQCJb7y6tWrkr18qIwPNQ8LuWFHqVS4lH+2DaCg5zFkxcJTCVhsrXVEqxIhuhUCQkAICAEhcAEEAl+Bc8S2cHDk6dOnBD/seyjoBREXAipsTdjGBedHF49kxGItTXOn2gD6n2I/734ZlAaNJQB6d3XUoBA4HQJMRjt8yGDv3dkS4ez86XplqEL1/W5WxkNbS4XVW2c8zFYgKLQ48FK9f3t/DSt+a1Pxjm2d9jmBkpQvyqo+cL+RJr5QrbTHwwMiK3Wysjh8VUAIXBsBFkyQlWRlc22TE+uwHQTAIcnXrRB4tAg8f/4c18l7sfi1LHERSlK+AytCNTSRVCTnqC+AYk0OICu2nRbrEdI6sJJjopzHhoCdjHtshif2CocEEN0+cgTYEuJjnB9++IFXgy2eOLBEKIUPlQmKQPTZ+uk+TTF7A4gjNeGyDaz2Ph3/6fJi26UDK1QUWVlETwUuj8DiyunyCAQDhcMj6WiZuRYBoiZ9gZN6Q5zbzb1z39+9jRviPA0siiBFIhyCBd+CHjXackBkJdE4tqrjT+zF1ZUWAhdAgDUTr/EFDNliAgiAwxYJqisEhEA7Au4GECRjywYQQRTO/LLqQE7u9wkCESIiIMRhYUouqnpAZKV0ZiUOai3qrQJC4KoIMDvwjrCg4WW+qo11u2AqrLe6Q9l14XoqBIRAjgBvXJKJR+747DkI4W+9cNIFjpLI5NUO+ydMcVzhKQnaYnFS/2XpvclKhUBpDyjpV90+WgTw093TxKMFTYYLASHQh0C+AQSr6N4AIkgD9UlCKeRAR+I4DdtDNAGhCasyEmwVcZVWKXtvAyUGxMiKrMRoKC0EhIAQEAJCYDYC7gYQcZG+UxlII0wSO3p4DxSEY78xU8Eo5HNemLAKO0HBRmpRt/R7jSciKzpPN3tQSr4QEAJCQAgIgRiBgRtAganE+9eBqVT+3j9xFH6d0b6Xhq+UDqvtTVZsmyoGK6Qr9uSFlSMEhIAQEAJCQAhsQWDgBlDOVFCMmEoSUHG1JcRifIW9IfdvLO1NVlDd1VV7QC4syhQCQkAICAEhMAOBgRtA7N0QoYljKigM/2hhKsE0+IrFeKjIiZbE5F3JCtAkzdutyIpBoYQQEAJCQAgIgdkIGDmwhjgy0ne0H3oRn1NBIOc64B8muSXBGdtwGgTSk+u2K1lJjIm114GVGA2lhYAQEAJCQAjMQ2DgBhAf+eZfKUNf1irP+RX7BIlNmOTb4V3JSuXACoRurWEqLwSEgBAQAh0I3EQke1HJxQIdyAyvck4lB24AgVjOS4g+vHjxogNMjq7ax0FJcGVXslI6sIJJ5+zRDqxVRQgIASFwcgT4RuPkGqLeopKLBc5g4zmVTHgAQHVvAN3f3+eevfRFT0uPWJCG6EYcXNmVrJS2gWBhpb8D02KbyggBISAEhIAQEAItCAzcAKI54xZx0xYdiTMb0/z9FaseC9+PrHC4NzkqbKrrwIpBoYQQEAJCQAgIgUkIjN0AIvKRxyDYJ+n7g3JmsgV++PEg+yxoP7KiAyvWE0oIASEgBA5EYHHbPQ/sD9c2jvC7wheVXCxwE1a4ts/LNB5gTXRvACHBzsOaNBIIjG870vwOs4Uw4CtBwn5kpTJuFsdch7WqIgSEgBAQAi4C5zxIkai6qORigUTgIbenUnLsBhB4GpOIsd1OVpBmO0HWxH5kJQ8WmXkiKwaFEkJACAiB2QicyoOWjF1UcrFASfKe+edRcuwGEBi+e/fOPdphQZEtOBvjsTDHKcjKxv2tLYiorhAQAkLgsSHQ/ndFD0RmcRF7DSt2Q3jsBhBqW8wjMWFIv7ATZGLDjuF+ZKV0ZsUIlGmmhBAQAkJACExF4Dwr/pKZLRq2lCnJ3yf/JBoO3wACPYt5xEgOCasEgcZWQ0M7kZXKWSpTKDZYaSEgBISAEJiHQH3iLa0tB+qz2ETLAv0aVgxE1RU1fAOIVvgxILcHZ5CVcIZkJ7KiAyvuGFKmEBACQuAQBE7u5uvqGWL1Yq43tbpDEvUm6uoNUaBFyPANIBqt+PQWlVrKGO8JIB9PVkyhFu1VRggIASEgBLYjcPKJt1G9xmLb4eqTcAb1ZmwAgUaJrAw02Y6I7BpZqdBPfgugbxyolhAQAkJACPQhUF/0u1959DVUqlVvoq6eyawXqzdhQrYk6k3U1dvSbmPdGRtAoemS4QPJSmLjTpEV9yQOqhzelwkcuhUCZ0CAxdAf//jHJ4/1wnYQOENHXFiH+iqxtG4eCEi9CVtV11u8hhV1G7c8nbEBFPSpBCC2KBzXjXkPrGsPskIzsQZxWmQlRkNpIQACb9684VdMSwuXxwARtoMAODwGYw+0sZEQHKJhnYXEKl3DitiiUelJG0BBvR3ISvw3TZgTPh6FS0VOhUHH1KkiYeojvlQi8AMWuZ58dRboFO8DqsbYzVCJ89Xo4CqDAkGZ9ne4W8OgRqiOMhhe+bFvfrgBnblCefScoSEqoQmt8IZwmWkBEzSk3dm9Y43OTpT+esHsds8mHxxevnx5Nq2upA9vDa9VySIWmS3f45SqL+bbpJGXRLE8s5RzDStK1nXnz9sA6lZpY8U9yErsXRJ1Vw3KpO6WW5wfU2G46nIoYwWCUySwNtYf4+9phR9ZqLy98ZzC3yEO18afquanvekak0zrMDYz1hL0kUtWqM5PYuY6QyD4fXCujeqhQAsy1kH0DrDQO1NnWINlXgJD5gm/IcnCYXZn8b4QwSq14s4GpcId+RX5KNYu8BpWtNvbWHLeBlCjAuOL/Tz/qjASxuv89n/TAu6ZXsShboESi3DSv5HbdQNRKL2WRHRoJVzurI0JGII5XS3/UgnhLSBQLGkC20PAqVKdAls6N3STK9+QKemAwgCb6HxDt8C7cXy6uN1WJggMecVO2+/1t2+3AezOLWGowGPmoYeBlQG5dlq7hhUD0c45KC/UWlTr+pQG8NhhY4OEAbNHZIVJx5qME4yw7YvvWOBimj08ggE40bgkvQhj4EKfZFFOJI3CXJgAWFyhIongEZPysdh6mpgBsQeLCoTCKEAmkl2xbFeFAAz6UJ5/CcZwMTiGhDHqCttTAirG2YPCkAZCTXE+hUEMQx4eHqxiY4KgFxbRTUl5GqWP4r/BHAoACyCATICFzNA7YIKcnQdYonPfLb3PtIJRZlGfnNutxStJd99i390c5rxT+bsWrGAQzjOnIpz5ZO2W7jWsGIX29TaA/odMnT1tf1oZlIyw7fIbJeA784U4cyL+DJfQKMScdMCO6ohtrBsXY3agbjw00Q0XG5eppHFjSXVIQ3t1kxyIEZQiRybWjQJWhabNdtKWT+txFUvHZaxwJQGe2GLVQ4Jxwiiq1OIRnYg5SUXsau/cunw9FQJjEeC1SoZrfNvxOvepxxsXtxun4xe/T3ilFhNv3FacZnqsVHQfXcMK17SOzHw+n9GVTMtxr1manu3Q2a3C7G1if3ExbqGBmSU3hhIDraornHt3WqdHF11gLDZhKgHEtXwL9PM+7sBhlJzYQIITOVHATBvo1pU5dC441F2FjzGhgG34d9XMlUvAIvGVuJeVPgkCvFbxOE/Su5EV0HDf+qDPPKwq5q+alk3Da1hh5nQn8CbJWGJl2wdpXYe8odBuhzsrNWQeB8mUmU5WSibRPN6xpOXA/NyB0TTOdZUPqzD3djmUzDkv6nUbm1MEcrqlUTEeHGHk8W8gKygfwjmYkJtcmnpC3RaV3G7qACeXg8ItCqiMENgTgdIrE967PclK/srYuz9PDWsiSXTPYNewYuMIdP3UqvVeuwIlz06Eu11IvWTsjyg5nazkgQQbnTPoXmK8O4LbPahJK3UMtjS+z8OZStBtOF/JFygBrtCP8BXeB4PFErkaoZcbpx63m7oZej7kukWZgUoIgbEInIes2DrEZmZLDHQ8MXosU62JJNE4ncbSQvoaVuR2rcrJF8Mdzq6xxZhJxJ04sEVoVpCMV0Kr6WQld36hedxeIyjdxVw0aZdhvVbmdrKSz02jJoJ8gG7xzbme5BiSJZJuBeJRS5r8Rajd1cCWEe9OWzsw40VLVUAIGAL5ixa/Oy0vjonanijNb8FJbJefSCitbba89TRxDSsSrNpvc/NxdvPmPSTHI9bSGzsxtteOIQaZc8kKbsNsSBIDTYrNs7TrsdCBRbyVaU9UlgIt1MdANxD6OJOrsEsUurfY6BdTMiTICbGK+syVvyrkuArHmaDn0tmN71gOeGOMJ9ZNaSEwD4H8RYvfu53JSmm2RCU3kroRFma/2FhLb7T6Glb0Yesu+Upry74m8lpuPw7cdrd3JLiSuWTF9aNhaLZ4shyd9px8L4B26+62LjwPYCCwJTrigjDWfOtUe+27yVAuysjEIs/DUjgBEviXdB3P8DRnFZhA37XUrZRxWf9GAlRpTo+EwFoE8hfNXl4Sja/P2kYr5d2tWDThXa7U6ng0taGpwmNjd2sobrSSzt0TA6xSfsgj18kyZoYIR4i9EWHtPUyuq5/tOVmrluhe+rsNJZm86tZQnGCEJSXbb6HtyYBofI3N2ceajHWc7pvTqF6CQGkOhf0kJbffupQClIaMjRz22euM7YBIwuNBoPSihVlif7IC8iWVxk5W+YuJyd2Lq3zAXMOK3K5KDkvfMGzsX/Ac22tu667fQYchTcexIpwvCswlK/hLgy9JDLHHRZBMd7wOcbf4UUYGV2N01O1OSE9J8758+jKBN9x2gOxCh7Q+6lM3xx0eQ7qJdnPhmFbXR0+FwG4IlF608OYeQlaY03j78plk4IvDzJnLJ4d5chTy17CiHY3YqRu2+yzMSn5nyOi1oWLuci5ZSUIRBiXkur0z1pYshVW2by6s1YTy7jKiZfNobVsu1B0MozSHDol2xEaVBvqomdGN6sUKKC0EDkTApQU2Q+7jbHLz3cUVWg3Rx3WrCO+YpnLN45xrWBFbVEnnM/+oKbTSqD1yd4LgGVagO2F2mbucS1bs3UsSU3lDvqQOrQ9531ZBX6JNA5cRpo9rNRMinMDKtCRKZGWtnMW2XDJBTw0Z6LTugs90uaiYCgiB2QiUBr/Nkyxyhr9xjUa5MwmK8UI1SnCLYY7Lz/BJMyy9hhUuknGmhR9s5AByR0A9lrkq7fLC7Wwp5rU2aU8kK663CJhO5Q3uK7H9ZVvVhaHwpBfG1SQftQHqtcTIJSszImFuQ+g8KoQTD/cAxSFjwO0sZT5mBBjhpTnKBioJVnQzvHgL8u7Ehc7mNlqExGUwxBbKsY2TmEpo+hpWxDAmaXeKm+pbEwXCrbt7sHHoWt8xQqzRiWSlsnrYSNJN+zzh9l94PfLCs3PcXkSZGczXZbi0Ra+vMtPlENuZcq5DPGfF6YFjIxYb0qPCNrk5yhECOQJM2YzncDH2CGi7PjsfqCEHfgBloSJvdxDSTRdy3eo55i1i3dBn7eKHVtDZnQmnMpVg3TWsKPVUPpZmTNSl1i3fXSd3jBMTyFvDSAsDL5bzcTwWx6ZxySWB/Ehv6dHGfF7pjRJGVed3lUsIrP1N0RaV3OmAikMAyd+KFpUqZfip5NJTJnQbqaUyyhcCp0KA8eyy/I1KMmsThuFalEPr33333WKx9gJv375FZuLs0YccyAf+qfE3sd+8eUNhKiZNI4cmkszht9ewwoXl1atXycqcaRPX7haemsmMTbuJsyPnxYsXfe0S5ggDBot+I8TozPBE6e0lf3hbJhDgXICmNmqtx4kKS4iLjUqPas7tNaabUXoGOYe8VAyM4YaMhUXSbhSBytvnTkfDMyfNb7hDd6GCFwkUpNJfvOPuCoq60K9KxeGPrmFFDEtCU8Jw2n8DyFRy53NeCivQnohJT2LRxMhK6QV23eGot9ftxVHCV8k5jybv37//9NNPVyk/u3A8IpO25g0PZslkpZg0rVshIARiBJg3Hh4e8ugIC1/IChdvKxeEhpcrVGTaZ+rj3zyaQgEWk9RqjMrEmmxJX8OKGIF8HqMXXr58GZfZM038A76SeHw6uiPaZ6bBdBOLZpEVHGQJLGAtPbpSvpBLSWMAAAkBSURBVPuuHmLgeTRpMb9jfLeIVRkhsA8CuG03GjG8dd7rfVZE+AxcCMtcHFKyzMA/JS7KNRNMwuGbGTvgbot55jWswK7zbADFIDM2GPaxr2FgvHv37vnz53GxehpabMPJida0x2dWlXRa+lXNVXLWFi4xIfLXitpYHl75q8Xp/xslu9Wtj9PGVn5z6AKILW6j3Zk7g9OtpyoKASEQI8AODsTF3d/JZ57AUfAF+LBYyOHp27XCpafJdslR8IJqMgYYAO1dH1cnApdbMSuy4mKKJfDrxB7dCgEhIASEwE0gwEI5rJX5gIBJnotYSxxuCYEl2Azr7LPtPhvCt2uF7ZKYLSwvk+0Se7RzAlQhprGGMBXUYyG9uPHHEXWryMhxV7OzyEppoe8u3Adiip1u0/HrNLC5iqjGxUdFwqhH59HELKoMgw8fPiyObJOjhBAQAocgwIYOVyAuhygwpNHbsuKcG0BxR4SPd4x28Ag6u8hX2P2xL2Mgu4RYXBfwu7ilgWlUdKVVvJRbfm1myTGfiqxUDvSstdfKlwCnAC+kFTtJotRNqFcx5CTKSw0hIASEwM4IEMrK4w3knG16D4dt4RyGD1M6E/79/b3lWIKAyrNnz2KmQqyhZNGUyErpr2ig8ezAYIUM0dklFAy7gYnK35IhODawoSCqJLMCyHAd2gXSEQwGl0GWDGkXrpJCQAgIgYshkB8DZW4/yQZQAjV8hS0O4iu28mRW5xZSgs48ojyTP7wkdgHkE1Op+OgpkRVTMbFhhwMrkKGY08UKlLSKy4xNl+yNe2hUiyWZJR1Gtdstp8Si9u+mbhNUUQgIASGwDwJJNBo3l9OXfTRpaSV8Lk7gJ3bHUBboCJlcKB/7LHL4SL7CVGh0V7ISb2W1GNxXpuSe3bMsfU001ippEndSo6jFYiWZJR0WBc4uUBoMIiuzkZd8ISAEbg6BEK4wtfkCqO7areSBibu7OxwTvCREU3JNoDKEWyhDyfxpkvOED4SSrO23f/7zn3OXAzH84YcftgtflMCJEBea4QpwFDSYWdrxoQCN5vsaBBWG/zWRJ0+e5Mh0NMQOYs7qoL0tgylXoJ7z9OnTnGMxfH/66ad6xY6nbE0iefYuZIdiqiIEhIAQaESAkx/Mmaz0zs9UEouCuzTnwmyMe1o3IedfM2/MyX1zUBoCtVFye/XKFkO7kMWSFrSofOaOm0/6LNyC0qL89gLE1txWGBntQkJJFzqsWCunpTyM21Ubc1qqt5exKA4tttdSSSEgBISAEDgJAuO3gfKYSnBI5jBc/zQ2s0QRYBWjGoInxiSxJBaKBoXMn5boRV6yJceVBu0ohXxaZO5QJglsWosDuwmZ9JSLjzWnhBAQAkJACJwcgWWywkc0fN7N7gDXV199VfrSx+w0F245JNgNWRfwiSuvT+OkYQl5PRbWmJPnd+TgUEMMCS5iIZZcDt+Lu/GDEp3KJSzmYFHeBFrlmYui9i/gKskQWhxm7arCVFp6ql2gSgoBISAEhMDeCFQiPEzxrssnRlKp5e4jVDZKKqK2PEJ5GFKOJuptERvqItziJS1bJC6bwU9v1wQJbsiqG3C3+1ps7LbF5W2cOuoWGFeMe6o+buNaSgsBISAEhMCpEPiopA2zvHtMNbj/ivfK+QF+HWmlhublsyFllCLWqtuRm6rGDxpNc8GkLkelTGZfwt3g2OKV9ycrGG54xt0EUe7DJK5lNLGxp+K6SgsBISAEhMBJECiSFZvlY/9haaZ+1wB3D2iI13GbW8ws8ZUtUY1456JdjstXoINbaJxr3RamAp6HkBXadZlxO7zuSIg5EKzOLaNMISAEhIAQOD8CPllxOYcxlZDAU+bmuSH97fGDvKH2HNejY0KfI6SW4bCWFpT4Sh8+9BGU0ZQJibUq5TC6pGG72LyhJAdwYm5hdvUx3UTaDvon5uhWCAgBISAEBiLgkxXXbZj/CAk3JJC7usqG0UAz6qLgK+75FaJHrhWuNErG0aY+/4eQHFs4xyrmhBCXFG7f3gKopJfD7W57KK5dBHtW8TloXDwO+3rKHQPKFAJCQAgIgUMQ8MmK69pjN0aBXN3c1e3m5HJlkpyEapgtaIiD5GlSPr7FU7K+p6TV2uj/2JKIpQWxQLpIWQJNyevimwE/1rklTRX8erggOomNZmxI0ChWgxXK/1rpl//r0LWokZRBpjv8aH3RRnRLtrFQOJGvWyEgBISAELg5BPy/YOv+OdTYe+HYXr9+HeeQ5sPmeJeEHJzHqX5DnA9i8XmQj0RzbnFyXHh9owK4RkriO0lYeZ5i43aj+OMf+FEogkm2RK4JagRiEWsSyqMPcvp+zopv0bHO2u1LIGHGX3Pha3nAgQklWsFjQjdZ7IQywMKFJnF5CtBTe34wn6iqWyEgBISAEBiGgEuv6tJxkHiFpGLOANg0Scqc5BYfZq6ubmn8NNCC3PAtRgEaVAPJcUON6RCJ2aIPXr+xrUoxKMIWBCp1MQ1w3ChLRR8eBWQqkvVICAgBISAEbgsBP7Li/miLeQg3XvKXv/yFfCuDA8YT8yfRLOdsCf6WGgpz1aMLGIJTh3hxzTPn3bt3qMFFhKAOFMoEfbbHDEJkBdfOVW80f0rncpGPzjMiK3GL/NgT/HIRHKwI3TRbn1g3pYWAEBACQmAHBHyykm/oBFXw3O4mCL4WPxGri9Pd7k1jgVPTbA+xjk+IApwAe/e34lTKTIW9Q3gODn1EnIxrHpXs0FNVhIAQEAJCYCACPlkh6pCstnEGnPbgyl0CC1/8Os7e1ILQ8LMvdquEEBACQkAICAEhIAS6EfB/G4ifn+YIrQmFuHDLKc6cqbDSFVMxoJQQAkJACAgBISAEhiPgR1ZCM8lmEJQFXvLfiPtnFCCUwoEPgiimEwF5vuBQTMUAUUIICAEhIASEgBDYjkCNrCCdL0j5IqOlGUgMxGX/Ex4tuqmMEBACQkAICAEhcLsI+NtAZs/d3R0ffXBUhaiJZSYJIi7QlIeHBzGVBBndCgEhIASEgBAQAtsRWIisxA1wPIXPR+EuXCE/7Apt/wtpcStKCwEhIASEgBAQAkIgRuD/Ab7cwtSZ5HF7AAAAAElFTkSuQmCC"/>
  <p:tag name="POWERPOINTLATEX_PIXELSPEREMHEIGHT#665F5C6D617468726D7B636F72657D203D203130305C25" val="133.3333"/>
  <p:tag name="POWERPOINTLATEX_BASELINEOFFSET#665F5C6D617468726D7B636F72657D203D203130305C25" val="27"/>
  <p:tag name="POWERPOINTLATEX_REFCOUNTER#665F5C6D617468726D7B636F72657D203D203130305C25" val="2"/>
  <p:tag name="POWERPOINTLATEX_CACHECONTENT#5C657073696C6F6E5F5C6D617468726D7B636F72657D203D205C667261637B317D7B327D5C657073696C6F6E283130305C2529" val="iVBORw0KGgoAAAANSUhEUgAAA8YAAACfCAIAAAC0mlc0AAAgAElEQVR4Ae2d790Vt9GGTX7+7lABcQWOKyBUgKmAUAGmAuwKMBWQpwKHCggVECpwqMBxBbxXomSiVxpptVrt33OfD8+jo5VGM7ek0a1Z7Z57nz9//kIfISAEhIAQ2AOBT58+fffdd3//+9//8Ic/8Perr77aQwu1KQSEgBAQAksR+N1SAaovBISAEBACXQi8f//+j3/8I0ya2v/4xz9CokuSKgkBISAEhMDOCIhS79wBal4ICIEbROC333579uzZn/70p3/+8583aL5MFgJCQAhcD4Evr2eSLBICQkAIHBYBTnr85S9/+emnn0SmD9tHUkwICAEh0IGAKHUHaKoiBISAEJiHAGHpv/73M6+mSgsBISAEhMAZEBClPkMvSUchIAROhQChaM5Go/Lf/va3cEha56RP1YFSVggIASEwGwFR6tmQqYIQEAJCwEXg3r17bn6S+fvf/16nPhJM9FUICAEhcHYE9Hji2XtQ+gsBIXAOBHhN3vfff0/Qmr/n0FhaCgEhIASEQDMCilI3Q6WCQkAICIGZCPBOD5g0b8oj8c0338ysreJCQAgIASFwGgREqU/TVVJUCAiBgyPAyemgITT6wYMHB9dW6gkBISAEhMBABESpB4IpUUJACNw0Ag8fPrxp+2W8EBACQuCGEdBZ6hvufJkuBISAEBACQkAICAEhMAIBUeoRKEqGEBACQkAICAEhIASEwA0joIMfN9z5Ml0ICAEhIAQKCLx9+5YfueRY/Js3bwpFlC0EjoUAPynFEx28Bd+e6+CVnTwbfaLHo3mp/w8//MCbkf785z8/ffp0LL4fP37khUtMaqb2V199NVY40kSph0MqgUJACAgBIXBuBH788UfW9WADS7tOyZ+7O29A+/fv3//l35/cVn62lUzeOwSbHE5S8+aW5LAlQM/w2v6wN3j16tUSgUldEAibDXYdoDX8LUw6+JEArq9CQAgIASFw0wg8e/ZMfPqmR8CpjCes++jRI+LQcMSK4pBINoeUpHyl2L6Xvvvuu/hnsOoWdahKcJqwPRVBA8QIWncIqVQRpa6Ao0tCQAgIASFwQwgQJPv2229tIYeC6NTHDXX/CU29u7sjrGvHPIIFEFO4I5l8GMwM48AjuUoO5TnUdEBbuTWEeqsqRliaJgIacHegAMCRLX7WRwgIASEgBDZEwCKgiSvH12+ohZpKEQhLrHUKRCQtoe9C4EgIMERtuIYEkVdOIec6MrYTtwPVzovtmGP72NgizmmsoRIhattj0NxAKBSljrtPaSEgBISAELhFBIhPQ0dYa4PxhK8Un77FcXAemzmelNBQGPa7d+/cH5niUbyXL1/GVJLCgwO0C6DjAEa+PWAOjj1IbQoSq46hGwiFKLWBrIQQEAJCQAjcIgI5n177BvQtoiybxyHg8unJTSBUkhg2VDUoApVEzjilOiXxYCW72bxyzHrzqwtzHj9+HMsfxapFqRf2i6oLASEgBITAiRFI+DR3hOHTa7xg68QYSfUjIcCZ45gOolr7TRUGNnXt2ANpHlhkCuxlH5Fy+HT8SGLQhGMqw1/HkdjIy0/iwzBDWLUodQKyvgoBISAEhMCtICA+fSs9fRU7ienGRDCYlTDsuq1Q1fBavVCMDSTvad7lgcUXL15AZHNt2SFwTCXPH55DK7ECy1m1KPXwPpJAISAEhIAQOAcCPP9k56fRmPckrB0bOwcu0vKQCLADjClg0JGcuYOW96wz8s1EgsS8JOTJkyebvV+Phni1DtPNdIgTs3YIccWONDrYSRiqA8uSN+uJUnd0gaoIASEgBITA6REgSBYv3lCTg/8QxukRlwHLEID/cRg6kZEHrZMC7ldq2fGPUIDQNeSSUyWrngNBOE3QULyVjTVEsbk7hLj63HRyEobdBQdRurcWotRz8Vd5ISAEhIAQOD0CHOKMg2Ss8fHX05snAy6HADwvH6LsA91XfExaD5XMpYV37XEOBNbbTSsrTTPpmGiQ5vzwdKjF1W2OfMRKwuBjKELMvm9fcY93/sWilRYCQkAICIFVEWC5cgNLHGrUD1+virwJ595u8lAUMbMtY2OmSWOCE7SUhHCc6LlJOFkcUiUmemSESx1xHCvyt3ygM6FlXl5RUn4y/+uvvw59BDUngQuKq5DJgZAl8oM0MOR2ELS1xKSt0R2nIede4iPm2D75BhVT+3+JNV6jLZlCQAgIASFQQsDl0zhl1rNSFeUPRIB1HW76v1Xwiy/okYHyh4tidQ/awkpRfrj8UQLRDeaEtgm8MdREQMNv+0HgRrU7Vs4xrUCr5JwGqJKz0HbzRfQLonBBbDXj/gqt0Kf07NwuQxry88FAW9Dr3Jx9p2GOMCbPhfeLuRVUXggIASEgBJYgYMtYsnSJUi9Btb1u/GAWXcCS3153+5LGp8NoOeYggXzkVCwZ3vnXQK2gMtuj6rZ4ZCvikwmGJJsT15D2TFiySSNGGyoyxpJRZ2XgwXQ0MwgnRnlKxh8AJJ+6pcFAj1OGVvICR5iGcZQakzF27i5ClLp97KmkEBACQmAAAqLUA0DsFQEDMH4QEuT0Clu3Hst5HuE7mrYwJHhSAql9RX/IU/hYZpKAuDAj9iXWx7ciHwnACM9ePgTh5aFHoMKxNHoE+W67SQ9OfqWLEW5D190ecOQjbn2vNGM1NoevszQRpZ4FlwoLASEgBJYiIEq9FMHe+rCEhP8lNKJX8Ph60A6ISLy6h7TxkvFNzpSIJgmYQUMyiWK6ekKbSiwNY7k0U4UBxU9hRRxLjoeEC/JcUIDdOs6tS+tsOWDebnfH+iRp6DgjwYLfQTjS8oGNS3Sb3j4zh3rWsBSl3r7L1KIQEAI3jYAo9V7dzwIfr/os7fsGR10c6hHTISzKbXdWZoJkQBU8Ub5FDla44U+Cglv2yFmsMNYbj17SQ7CKSSTpevfRIn2HPjgxtqP0V/whh3yuUqakG+UTKxgJ9UY3vpr4Z0b1JCymoSi1QaGEEBACQmALBBKXbQvMQdjSFhDs0QbwGtQhQUfsoYjfJhSkTqaDzrsPEvR02TB0qsSifIM/f3aZIgxmgzMA57Iip6FhMJSAnZsP5kFg445ornwr7/b4Bt1tCrQkGBsGSIAF/FsqUkaUuhEoFRMCQkAIjEFAlHoMjjOlJESQVXMuBZzZYFNxdIDHwEfD4j35d19KDftx7/53UzEEJvQFBMjpFtgC+umscEdFO8+bxMQoO2H7ycLdBYj15n19qG2tmZa76OT4ipVMEqLUCSD6KgSEgBBYF4HcX4clc1+2tK7Ne0vPw2N7reVwaDoafaDRCct3mVOSueMgQfOcEqHeQvrrsmrErmTp6awAn2QMhK8DKbV5pIEy8xlvxN3MYfznxY6Qkw8SdpJkTuqmX0+0zlVCCAgBISAELogAP4RmpCGYBzV0z9EON/5R9Ll///69e/doGm5B6zBRly25tHW4YnMFgiFqwyqSihiy8Ffc+f0XoEjE8pXn4fhFnjx/Sc4ZrYjPOi+xvVLX7jy4A7JSsf3S69ev2SMl5d1+T8rs8pUfVEr8A72Qb8tz3USpc0yUIwSEgBAQAtdBgLUw4YKsl9v8DCE0wj6JDgm+MGni1qzcHaHrRNQaX0Es51uQ7FevXi1vjt/nS/Y8yAQuAOn7XeiSSme0Ioc9WJcHfUtWT+Ybpa4P0Uk5pQL8emLev+Qc+dc0GSrJ5hY3MjkaRalLY0D5QkAICAEhcHoEWAXz8BLr5UEMC0yacN2vv/7KDyA/ePDgIIrFarx9+9YNKLqZccX29MuXL43YWS3YZE7F7OrcxDWsmGv13PKTrHGuQMqzNUrIOvtGerxD1GZV2HKjdtwcJuSeJC5AWpQ6AURfhYAQEAJC4DoIsAomyzkr5TYhahdEOHR88CMw6YVnJ9yGRmXCsRJuESSTOXYD4LJnuu/9+/fLbTmvFdzlWG5+XcLDhw+tQCkobgXmJs515CO2Lt94MxrrWw5R6hhApYWAEBACQuA6CLD+5YGlfKVcz2A79UECZs/jTXDod+/ecV4CGn3kG9+GCUw32ZOESy4DtlodCQDJA9XIGdJf17CiA9V9q5zxyIchxo7RfloyZDIRcn9i5UmIUsdoKC0EhIAQEALXQYD1L6GD3HHeksgS/7PPjqHx7h6FErkcgkD72BB10NANhxM3vbu76zaBitewYgkCe9WlQ/MJePAjHzFW+YBkOlQC1aLUMXpKCwEhIASEwHUQyOngkJDndQCasqQUik6id1NiWq+XxJbUaJRbql5qrlFsqVhJbEmNkpyz55/3yIchz4OzyZ0TdgiVRwhEqQ06JYSAEBACQuA6CBDaTCJk2FaiO9cxe5wlBHdL7GElGLmBkDCYYA0vQukOVF/DinG9upEkYM+3EORseY9oiKn5UM836taQKLVBoYQQEAJCQAhcB4F85eM27hlPX+zVJSU+Detd49RHMLP0briSMpPglCqey4pJM49W4OxHPgzP/L4WGzzeHmMF4oQodYyG0kJACAgBIXAFBPiVkPzdBXnA6QqmrmZDiYyu+ubsknCe7yTw2WHr2a0oAdIBRalK/JM67l2CUsVS/gWOfJhp7B7zLigNKlFqw00JISAEhIAQuAgCeYiat9dxMvIi5q1vBnE4onFuOznDcIv1ZVaE53062cQFrEh+cGTS5I4C8fmo5fcfLnPkw5DMH1L861//6m7wRKkNNCWEgBAQAkLgIgiw5iWWlE4UJMX0NSCQA2jIVFivlelOVIRXVCo1V6lSaagkrT2/Iryikiu/FDbOb8K41VsyY0rdUr5e5jJHPsxM13W4/ShKbaApIQSEgBAQAldAgNhkzhJ06mNW17qMIUhYNW5aOexO1Dw+otBizgWsKFHqfIS3AOKWMXbucke3SinzSkc+zEb3qVn37IcotYGmhBAQAkJACFwBAXe1E6Vu71p+sLDC2HjTdruojpIVYlehyHlD17BibbTBzSh1ib7n2Lo51zvyYWbm3gPQ8g2eKLUhpoQQEAJCQAhcAYGceHEjvhL+vILNQ23IARwqvl/YLMVmFe7XaX7NuYq5x0iMB89vP61hotyG0tLl79c78mG2utu8vB9FqQ0xJYSAEBACQuD0CLjvt3JXxNObupoBxrHyFjZAstJERbFc1UrhShO5nL6cShMVxdy2XFGV2wiukFImvwVoz6G6DZUqJvmXPPJhNrrIiFIbPkoIASEgBITABRHI1zmMdFfECxo/yCTeWDdI0ngxHOdoFHoNKzA2f+NEQKAdigpiNl84It/9OywXPvIRoOMeVx7CZ2uUvPdDUerKSNMlISAEhIAQOBkCRhFivUWpYzTq6SFErd7EkquNRPkaVgSg3MfjuGTR5SF4LpkjFz7yYdi6+CTeRpTa4FJCCAgBISAEzo0ADwzlN8R1kHpWp9aPJbjEYpb8ycL1JurqmfB6sXoTJmRJot5EXb283fzxOMo07i5yaZbDqQ8jhW4TVrKSuPaRDzPc7dCkC0SpDS4lhIAQEAJC4NwIGD+Izcjv2MZXlU4QGBL7TGQO/NqoXmOxgYrNEjVXvfxnsWku4XOzFAiFmS9hC8qpjz5KffkjH4aq60YShyNKbXApIQSEgBAQAudGwCUZbnjp3Hauqf3cAOqaujiyG9VrLOY0sEnWXPX4UcOc8sLL8/e4zVLffpAS4X2vxLmFIx8BUrrAfclgfMToy1noDykcN58LXHJAPpemHCEgBITA0RAoBajI3+AdtPuisbb/dym1G17aF4cjtz6X7W1vCzxy8kG6a1gRY0ugOomJcpVXsL969Sou1p5mMhpKP/zwQ3tFK3kjRz7MXjxJ7r3xOea3V6fU3BSgPT7owV/TrJJg3HQPkYpYXRICQkAI7I7A3d2d+0MkKIbrw2VPcoXdTWhXYGP/X+LrV4K0Hfzukvlh9G5RK1Vs0bClzErqNYqdqyG8jZBw4j34ChvuCzDbYRJu4xCCbVTbit3OkQ8zGf+c72pgti9fvgxl1qLUbCLpadrOGb0pV0pwJ0KUugSO8oWAEDgsAjzrY1GfWMkQTcAZctUtEAqzxOKyWd74y/06PiRiOSFtEZH80kFy9vL/LrYuhgcB6oBqTB4k2ADPySbo6PosuIYV+fCAPUOrYi5OGspklC6vUsohwGzzJaHppSpJ/u0c+TDD3ZFpMFJsPKUmBkMHx22YNo2J/MBQY0UVEwJCQAjsiAB+b/mxXfh3oOAlQz5//ly6tHv+vv7fxc09/rg7UIdVIKZrrpLs9Nz8gZmTMddJJScLnMKKHFJiybBqiy6HAjAuciZBi6XFAWbqdoSob+3IR0DPdSYMNrZw4VbYMEpNeIZ+5TM5lNHJVcs0Rkjc90oLASEgBITAkRE4iP93QzluYOnIYO6r2+QKvq96ofVJJScLnMIKV8nnz5+zdYyPH2AsAeOff/7ZLZ9nMlsJXAaIIGNw9LxMPSdm5FYSOZc/YVUyEM8zklITmQDNyhkP+o/gDZ+SQtYrSggBISAELoAATG5gJAzvWnGw+8J1HP/vQiRKPWt4uNuSWRI2KDyp5GSBDZScbKJbSc5pwKbi6jBspuHTp08nG6UA/NvqImpWeDvIv8EjHwYs/sTQs0zzPEuj1GxWANe93UZjrCjcU+DT0WemqxJCQAgIgVMgwPnOI5/KGI7hofx/6dnEgRub4QBKoBDoQABCBelKWDVMDFF1Vh3i00bYOBFQP5Lu6nabRz4MCtefAGk4zr7ovdQgC2G37rEmSdBqiFvTjPh0jIzSQkAICIELIHA0/2+BogTbDtKQSNBXIXA0BAKrTu7AwKp//PHHkqrsOWPCRmHOkJQKl/Jv9siHAcJOxtKWMOfTSanZ6zx58oTwcziOY3JDImyeRKYTWPRVCAgBIXABBI7p/21VuwDCMkEITCIQWHUITlthQplff/0121175wkkmDMhjx49gpjZHIG8vXnzxmq1J2guYX3Q9I73jbS3eIqSBuwX3Kac+6FysjeKbaar5gpUeSFwOwjg8tw7R/EkunA63L+6ne6+nqWH9f9u9IjM03WBa4j5BG4Lr2pRvXXUWFuBYJ3ZW0rUQbiGFXUb7SoHqdvXFEpS3urOSrivjuBg8SwhZy/snsuweTE7Ss3WBz6dn84O456j7nqldMkFKF8IEDyAUie7/JuCBdtBABxuyurLGHtk/3/L0+oyA0yGdCDw+PFjNrr41cq71IJYYsyUpHxHK8x9mkgqkqN3TgRMgv+ZR6nBlM1fyXPBp+tH45PO0FchcGsIEB64NZNde4WDC8vBMw/u/91AzyTJODjmUk8ItCDAIRBOX/zyyy+4Vk4KxEF6wtK8co0AM8yNwx7dz7atfeSDo97hg59pMXmvMiWXEvzPjDd+1P0pmxXx6b36WO2eBYHSbDyL/qP0FA6jkNxMzkn9v0baZiNEDR0BASLQfUHouvI89ZhvWYmi1mtNXuWcN1yfoxSJcLYB7Aog8WvYMqlVvUD9Z3Fao9Q8j1KJT7MH0vn0ejfoqhAAAeIHOIsbhwIEwOHGQTiX+cf3/8S3zgWptBUCZ0GA7XR+5AMqvOTIBxOWJybZ8SIn4dPAQkCdcDvEkkctzzK1wxnr1ih1hU+zQC7frJxlbElPIbAEAXwQR9mYL6XTU0uEn6Iu7oLYQ/fNx1PYeD0lz+v/FaW+3miURRsjgMdOWsQhdLyALwhhfw5Bh0knMlkawnsvWCL5hKskaIsQzKEe0sOrmIaJFU2U+sWLF/k2wgQBjRZIQ0MJIVBHgMnS7YzqknVVCKyBwCn8f2mFE6VeY0hI5u0gkB/5WBJFJeANQU/4JDmQ5jjmzYEQAk9wyxB7IkEMmM9BqKZLqYMLmj74QdQ930/YeGIDoSPUhoYSQkAICIErIXAW/1+i1FfqC9kiBDZGwD3yQYy5fp64pGR4HiPm07BziDIPTcZ8murI5ywxk5qzH0EatWCbRLhLwnfPb6LUGJDH/GPV8xM28VWlhYAQEAJC4KQIyP+ftOOkthAYgkBO/+C1fXdZA5+OTzwGPl35cVNi0j///LORTFj18R/CmYhSE5+u7P45+FKBY0iPSogQEAJCQAjsgsAF/D/L9i7QqVEhcHYEBh75yPk04BCfToLTLmKEq41VcxrkCL9pUPEqNUod3m/iGhkyj79jqCivS0JACAgBIVBC4Fz+P76bHFvUsmbH5ZUWAkIABAYe+Qg3u+L4NPJhye1zE1Zt8XIq4pr27aPwGGWuA6DVKDWqJyjEIuDpOkUdA6K0EBACQuAyCJzL/1eWqsv0iAwRApshYBTWWuw+8oEnSXa8PN4HSzbJLQnumIVHjZnpuW4tEjYog25FSs3Gov4LZ3ZsfANF1YQQEAJC4AgI3Dv2ZxRE8v+jkJQcIXA6BAYe+XCfb4Zkz8WEc9Wc+gi1ODFy2JdVFyn15KtzRannjgmVFwJCQAicAgH5/1N00xpKlm5qr9FWt8xJJScLdDc9sOIxlRx45AOscvZMsLnvgANP7hntPGygukapK0OHUx8H/KHIisK6JASEgBAQAo0IWEDILS//78JyjczKo1fHMXBSyckCR7DlmErmbLX7yMfd3R0R5QTqJc/g2QudeW3GMQPVPqXm9Hdy9iUBhSMjo+5/Pnv2LBGur0JACAgBIbAXAvL/eyGvdoXAvggMPPKBIcaAY6Ms0hxnNqZ5X7VVd4U3ylmvmE+p843FehoQDuFGw3ryJVkICAEhIATaEZD/b8dKJYXAZRAYe+SDKHIemeWsS9/PxBjIFkTnYb/dX/1hWllif0rNvY/wIKfppIQQEAJCQAjshcCWlFr+f69eLrU7ecB3g+ExeU9/UsnJAqewotRHK+UbWzX53Uc+kOAeHkOgCe9LcOTYGGP9FRp98hfW2plSM+4Z2Qf53faFUKq6EBACl0fg87E/Q/DfgG0EPeX/h/TXWCHHPOCb2Dip5GSBROAuXw+l5NgjH+Dp8t3llBrJdvbDbWKXrrRGfUpd+cXEYM+oZeXDhw/tr/s2pZUQAkJACAiBlRCQ/18J2FOIPRTPKyE2qeRkgZLkLfOPo+TYIx9g+PbtW/dV8RZgXoKz8fLNNv/t2jqUevk9l/bmVVIICAEhIASOg4D8/3H6YhdNThHkmjzXcQ0rNhsAY498oHYpfjykX+LXzU36q80wDA05lHpSA9siTJZUASEgBISAELgSAsf0/yWOxW/WXAn8bWw5TvS0ZG+Lhi1lSvK3yT+IhsOPfICeGz8eEqIOXWPz3W1o7e5zA/A0ilYOpZ5U0YxZW2/JFwJCQAgIgS0ROKn/L7GT/J0DW4J50rbqS3z9XNAQkyebaAl2XsOKIXhWhAw/8kFb7GPdHlyDUu8ywUuN8ligQ6kr6HMJz6WnCesQ6aoQEAJC4JIIyP9fslsTow5ORuvqmS31Yi7ns7pDEvUm6uoNUaBFyPAjHzRaYpwt+jSWMXZeB7lR2sBisyn1QcbBQAgkSggIASEgBFoQkP9vQensZYyvHNOQRvUai+1l4xHUW+PIB3iWKPVAk+34Wamtvbp1NqUeCMpeNqtdISAEhIAQ6EDgsP7fltgOo1QlQaC+cSodJE2ELPlab6KunrVbL1ZvwoQsSdSbqKu3pN3Gumsc+QhNlww/rPdoRKxeLLggUeo6SroqBAYjQGDg/v379271g+0gMBhTidsKgdMtipNHw7dC7kztPHz4sKLuBnHBehON26drWFHpiIWX1jjyEVTa4DBG7IjYGyyEYm71ileZTanntq3yQkAIGAKvX7/+4YcfSpt4K3bhBLaDADhc2EaZtj0C8RK7fevXa7GRtu5ieJ0rxypdw4rYolHplY58BPU2oNTxr5ofZD0NLujLvIfq9yNKD1bncg6Sw2sL2VIAer7xxZZgLBMPOOJOWkN5HoNFB1cZFAjKtDuLbg2DGqE6ymD406dPS9I+ffqEznxCAfRcQ0NUQhNaYSryMWUCJmhIu2v3jjW6aqL0ts5VGz2gcHB4/vz5ARWTSif1/9fwD8cZfrhcfHJJH+KCLe/cKFWfzLcVJy+JYnlmKecaVpSs685f78hHt0oXqAhRwQqHUtdJc93hHgQXKBprdvjUVaKMFQjUjbshY1kjrJRW+L37ipuInRc/thk+C9+scnd3Bz01ybTubuZwOi6lpvpPP/2U68zw+P7fn4XqAXsLMtZB9A6w0DurunIbDCslwqxbSfiJxAqHw3bWef0/mucuDgf48uXLw6J9WMVwttxNKqmX41wq2ZdfkY9i7TKvYUW7vY0l1zvy0ajAqYuVflzmP54z/2nxymgGCDxUXuU4OZBIhkt9VZjsTlgmVHK5UWBVmv/sTGglfFx6gQkYgjndaiB80lIKUCxpAtsnN04UYJwkFdu/hm5y1TNkSjqg8MEHYQUHsF04OF3QzpUJAkPmVwVnXepG4Lz+3/V4uX/rRmaziq4hNsc3837uwhTUgG2vhwYGmrF5Yu6aeA0rBqKd75RwyHNRretTGsBjh42Njc1mRLC6ND6DGk6UmugjoxCITeM4Qf7YIG4sfGGa40EEVpMlgeECr+WDUUmAk9sfFObDAg8cfIICJBgT/E3Kt6tH/JVIrkVYQ0UUIBPJrli2PiGYjT6U5y+BbT6MQmotDwk3Kk9w2rawQWGoLT0e5yMKxDDkw4cPjWKtGDcQsIhuspyQoFH6KP6h0ZAPLIAAMgEWMkPvgAlyNoMl0bb7K13PDMIiM6db1EkrMh/p69N13EnR7lD7vP4ff5XbW1rI8pLKSRDAIeeOOpRZFdWKcBajuSd8rmFF0jXdX3Xkoxs6q1gan//xP+5uw0iVSbEEPMatsm8mDC8ParJ4oy3cpVG3xGqqI7axblwMN0RdQ4wEukEE4zKVNHwrqU5XtVc3yYG+Q3xzZGLdKGBVaDpcQgHSlk/rcRVLx2WscCUBnvmyh8tjjFZqcYlOxBxrNySwq71z6/J1VQgIAUMg8YTxvDum/w+ao1usqqXNrjKtB9EAABmrSURBVLMk8MmmfJ7oWAv6DMdd562HnHjV6BNeqVXqR5pmba1UdC9dwwrXtI7MnAys0ZWs6e7IGeg9WPqtic1mRAC8ND7D1S/cXknCq6Y6iYGguE13ZOYcFD0ZOpNELW7LXUUYGXGZyTTdnA+mDsRGyYkVpk9zOgtQNqOMN+fQueBQdxY+xtepaJ9ZLjKXgEVi1XEvKy0EliNwLv9v9poHM/cSErMWApO2YwKfnJgQf92SQLhLRlBmPXwq5vd15TWsWA54zgWJnfVBWlcmbyiMmQ4uVGoonuylMivlu3TIeJRPqVElCZTalLaaK6k7V2xOs1AVm2cxrcpGtl0OJfMtIOrNtcjK5z1Hjl3tSMSjMOlQlA89jgm5ySUf1z4Y3G7qACeXg8IdUKiKENgSAeYUPDXcOMoXeOYRH9YbhvcaK1yHpWfx/7FpQGduLU5syUFjfbrTDIZY/yS9pTm5vzVl1lPDmkgS3cvfNazoHk6hoktyZoW02hUoUWocYLuQesmYzNRLDr/qTk8bnEVKnfO5ML5xtcNV7BboThUMniuwNAIwudFxsGSO5dPBhLwXrOfm2hjKu8s5l0Jwnc5l4uWSczXCYGhUxu0mMM8baskZch+gpSGVEQLLEWDw5yM24QrJVyYpa487E5fr0yihNOUP5f9zWxIkw9eVeEPe+qgcd8020xqXpCHKsK7R49Z0nBhIj2JVK3dIug2/hhUxSh3pnJ90MKXGdumpeKhYemCLTOogFm/ZqNWoYu6MMD5TpNQ4dAMiSRwkjuJ2G9Yyf+Zit5xS505wlMfJZ4J13lwzKZ/rSY4hWVp7rEAyEsif1MEdSEumlusfDzImJ9FQgdtBADKd72CTGVT/GubmLoi50zZoe+S5lvs3dB7lijfrCNcKGyotXnegqqXFcSUqU9rLLVkyQOMaVnR3a24+TGm9iYxkG65xYmEnxuYzqYPkgTJj+aU09CO2yNI2K4uUGomliV0iXiUl1sh3eRXmsYx1NFfZGbcQdOtdw7eP2buau3QWhd3Ck5l5n5ITomh1F5nPSXImmwM9l1UsnMw54I3x8kmFVUAILEcAPprvhMlh3OI8mdHhwyxmEjH7cBfmOvIEMxSBy7WaKyH3FUG3I/j/ki25Z0BnDCmVP2Z+CfmAP4NnS7VLSy3KrDEsS3NhodXXsKKv393t8dqz2O1HfGCfCXktmyMtPCSv3p3DOAzTMPlrRPGLimi3JxBU514VgQMvufdSlyiWL4FYioOe1NmFeGw32+ixXmS8WhdOahgXyEUZ5Z3cjWApzBUJ/CUdiy2l3RWOviuVb8x3N8ELaXpj0yomBOoIMI9snpJgfuENJgcnEyqfm7GctZfA3Kgj+/9c25DjBkfwlqXyx8yvj4RG3zvQtGRI27BkIRjYCqJWbWhV4TEOmzUUN1pJ59yGAVYpP+SSy9AYOUOEI8QGYXd4sU8T/LA1bYl4qzBhoUuJEMSg6VNoSC18ihkTJ5ZoBUNNRl6jvzBKGmsyuYLOwsGdoo3qJQ2VnPUaqw4gxJhYesgcyGHfnnMk2OqrEIinKnNq7tYaz5YPbJs4fVN+Sacc0/9XLCr5nL4ARKWhVS+VvHQYCdtTaowtqTR2pXMHf3f8KO+ja1iR21XJwQWZAwkJ8Bzba27rsSeMFRjSdLzb33hquy4x9swTlDonmgEdhr6L4zaZ7sQYQgrDrVhGIX3WYos7buItS4uQyTL0QjwoLd0xOl3oEBiPiUl9Ggsg01S1xJBuQoFcOKY1KqZiQmANBGJvgBPomJ5oxWTPx7ZNnzXmaQWKY/r/isJccmnZLjS0rmflaslLh2Gwiy0siLhuG4eWGOh1c/IXWmFaVbCadekaVrSbHFNP67JtYk8l0jJk9NpQGc61JrF152Y8RCcoNQ2URiFsfbL59gIAja60NVmFkjY44sTy4wSTTecFXPc9FpnQaBJBD4Z3rK/ugEDakMhxjE9pRqFAXKw77d5/6ZamikJgIQLMIHNHDHLG/xKBx2HVR/P/k6i60LEGT1Y8TgGXvNro2oYS5WjEO0ZThsQQfVzyh/CONS7XPM65hhWxRZV0ThtGrb+VRu2Se/ZjyEw0u9bgWqa/m4hHvqXj6Mk0pUZuvFqYFBIxN3ebb8lk7QGXILZlz+F6TKoPmdgtCluZErkfAou1EhKu1XjeuSt3iVLPlZOol391KS/dNGRG0ZwLfsuWLFdVOUJgIQJMH6NBOLHlswkJtmwE3xj/Hb4Brpt/KP9fV5WrLmfakklMalgvUPKcNgCI4ywfYHUdSlfdZQjF8MalKi35mGPTx8wkMWQq5Qpcw4rcriSHpTYGkzQgx+QvKT/860ozMd59bbziu6wjObLRRKnB2kWHTiJ/SU9QPZ5LiXKu5Lh8PGIWzmq3rXrmSjPTbTSfHsH2ufi7lLoFdlerSqbbEDqPYgPxvLJhsP0YqCCgS7eDgAUFBi5a7ggPQ51WNiZV+BmbZXFirv9JhkSH/08k5F9BJtYwpEEsL3nAHNwjqub6JznE/zYeAIaVu+qhcze5wRB397gSnw6GXMMK65Q84XqP7cOOUItk6PJ14dC1vmOE5IavmuNud5NIeSulRlH4ijvb++KOONMEbkjY5BbKHSihz1aF0hWe6G9DZ9IKV1o9s7SkMbzqFZOrLtMlMym2/KuhkSQGst5EMl/7huJyYyXhlhFghbChOHYE2uJh8i0xtqGW7juC/2/RkzIuRevmfI2Nzi3GsAHS8KE3WZhdta3HkwRrMcSaiiwNQchmBrrDEn3QZC4I6Owuo0CxkHhNanINK0pm5mNpjVW+1LrlMz6TccvXjnFiAhkVxkKXyDGBsxLuUZYkSjiDUtM2ZDHvKjBiVjSaxxTCdxgoAW6+Nu6f3F1CEDILmuWFgSK0m/9dLjyXgNPMGyIH5PPClRyXUifbrEr1xkslbVGY8YMOQz45INvzjEZAVOzCCMROiamEJxy1qcZb5oM85OAzt4d0d//faHLcIwZg4xLT2ER7sYozNN1WTeBs27VtLMkgd3Vm/LdTYXokYQJB5tw4UaPOebFrWJHblRNZcB7llPLmKjkMBihKMlSWDEgzbRcHmA/XXI15lDpgV5oJYMeMgrOzEhjKYIpPYewyT3JwwXrWJKRw0j3h65JOMlVnJSqOcpacxsKjmgOoHMDhTLTkqvKmx+YMN6Sxd1TslhFw5xRTYAgmbggjzJokOjKkuRYhO/r/FvUoA3vIHQsRpsbqY4tVXHeu5Bo5Ky2OrPLu4IRk4IfrxJrZ4ZIB6m48qq9hRTxisSgfRXvtJ1HMJQNMiljnxnQ8r7e3yAU23/7dw5i8AyZzfvvtN0ziw8yZLOwWYPLAj1HowYMHbgE389GjR66Hwmu8e/fOrbJS5uvXr0v8vg/Sup7v3793V25q0dPffPNNvbpddQHEA758+dLKLE/8+OOPyHTllKxwC8/KZEQxIGcNp1nyVVgIuAjcu3fPzWctefr0qXupPfPFixeMarc8/ufVq1fupbUz9/L/7XZ9/fXX8QJMRfzDr7/+2i5hVMmK6x7VRF3Oqosj62Ag0LkOtMsH2g3y4SprN6sVf13awHhG1FdffZWLWjvnGlYElL799tuE/NELG7OjpL9y1tGnkslhP/bLL78kraz91aV8uZP/sk8Pxj0kjDnAnhKhLs0tSSZawGf5YlOSv02+6xS2aTpp5TiaJIq5X/ed265KyhQC3Qh8/PixVBf3uNzLsfaUKHWycJbUWCP/+P6fYE2yq8dP0lnt0Yc1cINcupHd4W1h7DbD4/nz50DNEIUGJHsYWEELMQAT+ACdtWM05BpWMIoIZiX9Drx0zfABNksgCjDsY6LCwHj79u3jx4/b5cBobTjtYpG1bjqHoWtf/5NoDLnXiwEW3JpZwQKQuwwyw5xBp7qcyauISg3493fyJ+uOLZD461irsQ0FaXl3WouzUHUBxJaxOm8MzljlJU0ItCNQmZjM0Flz0220Ih+H7lbZPnMz/99uWkLvgrdkk9MuQSXnIgAHgF67JzpstbJEoCNwIwbP3IZWLX9eKxIyHaBmt7MqXI3CQdW6PiQYAO1dH1ffZRajaqI/XxntufmdUepEOkELNhx8xp4fSFrRVyEgBITATSFQISiul98FnAP6f0KeBHcSklHZn+yC28UaDRwAoz59+gTyfNjYxHsbWBSdwpDm7763CyrIn9cKGF5iFxE0AvBJ5i5fQZXtU6wh7gv1mJJ4j7pKHJ2yioycSsCuLmfJVdd1ECnOZY6h1LnclXIA1LUtnrcrNZ2IrSx1Scm1vx5HE7PUjYWHq5zCnJxCJkcJIXBwBOqzr361xbQd74a3qHfkMkSzbCUOekLyYHuCdO1eA2E+sKi1G1pV/rmsOOaRj7iDwim4eEoyHydZdXyCmS0Z4epd+EMcJg9G4dvdEf672Objp0tL1KEodeV4ZTfCDL5SXWZ+6dJe+aVuQp+KIXtpq3aFQDcCzL7SBpL85XOTCE23bjdekRgSa3ACQr40JgX0VQicDgE2innslpzl/mcsFLBqYtXxrIQPwBbu7u7yhnB9PI/Ixjhcohbh1L0syv1GvDeIlT8ZpS6tXpjEqIoNWzv98OHDUhNr3JAtyawAUlJvg3zGfYlVlwzZQCs1IQTWQABvy92zRDI5uRdOyiz8WppiC8VepjrRrPzObOlZz8tYLUNuEIH8cT2IwUGOfCTdAauGGccOE0oAPb1///6TJ0+ItfN59uwZb+zBBDuSQHnI916HhWD8OW+5CKUG03iLE/fW9uHP3F8HfdYImZdklnSIkdklXeL623fTLuar0dtBAOqG68fDBo7LX9LkDLlBWZr4wBsvS7eD9ixL89AdeK5xF3GWViosBMYikOyu4Ug5yR7b4hJpsLgPHz4wN2MuB2clBkEmH5SP/R45lN8rPo2leXAED1/S52RRaswrkUjb0Czp7Fl1S5rEo2GWwErhksySDhVR21xizLkNiVK7sCjz1AjAnt+8ecOrUnkAnL+kh/BpMKnMl9Ku9dRIjlWeZS9HSYHqsSBL2u4IEPqNN9iM8BLh211VU4BXWcBqYM+x5naVBISbUx+U2felFxx/cCl1rGqc7vypl1jExmliDG4fsFFjMRuoDA/ShfWsdMaDAjSa3xHAiQ9/+7L7cxIdDdnL0mOg2AWuMWrzX1ugUebJGj+4wLkrJO91YygGU2khMBABdxIF+Sw2x184B0LRJwrPkLBqHAXQjdrz9GmlWkJgOAKcT2BgVwKow1scJTBwLYuKMkOZswdZzTmIAkGKLZ3gXfl79Y6fk7hIsxYGPFB5CwBX3uyYYG2awLMHapJvkkJDDMG5rbjQYcVcOS3l2YAaIHECc1qqt5exiDgtttdSSSFwcARYIOOJE6cJKxxc+eOolzs9OYrj9I40EQJHRiA5VIMTrvOu8x38wKQSkR14R49tU7xnihezOM2NCXZUcU5Il0hwXrIlx5XGOlEKn7fI3KBMcjfKWhzYTcikp1x8rDklhMBJEajMFHsQ/qSmbal2vl7kOVvqo7aEgBA4BQIh8B+rOsm7TkmpoZLuikLsYdR7P1jMwokOGLOFq2NkQ5q7h24sdqDLxqK8CbTKM3P1ds9xlWSvMvDVYPDplp7aHQopIARmIcBe0Z0+CCFwwn51lrRbLsx6kQSqCf8PdEG3jK1sFwIXRiD3wJPU7pSUmi7EsDwgT76dAVjSzSxmFh+Cu9dP3fG675xz47LdVy12aOV2IZmnOEbJcShXf3dH1AEOPWWi6IV6T3XIVxUhsBcCtqvPFTDvlF9SjotA7oXyHLeiMoWAELhNBNh121GFgMBkiPpfxY58iqWuGyen3UMXrDf1ipNXjZcjnwjoZHnK5E9MUhdiPVm3XsA90oB69VqVq0m0JgwUVpdKleWXDM/QXPgLFV4u2TYzjT21vEVJEAIbIIBLYUjH88XSjPkNFLheE7nrq5+JvB4CskgICIF2BPo8xokpNdCUWDXh+nbgkpJxqL9djsuq4dnkJ/Lbv7rWLeHTNJ2PEpbqtSk17eZbDtpth9cFLWbq7D3cMsoUAmdEwO69GJMOCW7NLXEpZ4RilM4EOBIwcYajhEuOEBACV0IgiU/jOhqp17kpNV3o8k7s76Nr1DK324igDaMSq+6LVdOjeZhqrkqmmyVcartcrMkvJQCHVgxbS/TFqhNpG+hfskv5QmA4Ark3D/MFh4C7G97c7QjMD3soUH07vS9LhUA7AknwEd8L62ipfnpKjZEsM+65au6QNqKAEEraKQIWsD6WhpCcONIZs/g9QnLXj0rLD7QAlHHZONE+XFqGVKWMaxdjd9aug1Uw3hj09VRFSV0SAjsiwPR3vRkTVvxvYb/k2CpQvRBSVRcC10MATxsTJNLt7OsKlJoexVfGhNjggCxC47ha6XX4HLFSSlqthSyNQwixtCCWZXKSWKMn2uZ1YZAd0SmqMDLChwGR2GjGhgSNYjWto/x/K/3rfx26CqqlS8h0GQOtT9qIbsneEYVLDSlfCJwRAdePMUknvccZjd1eZ/xP4vp0Zmz7XlCLQuDICMQxO9zFrI33+X49MXGI8Vee0ISZQZHjzJAGFD4gZYQVAkdJPCwJK89Vli5e4mE5fQneRAHbg8jm1XNNUCPQ31iTUBF9kPP8+fNczmSO+0OJk7WSAuCzxtuv+UUiwIGvJ83BtkM32ZimDLDwQZO4PAXoqYP8wFJihb4KgT4EXr9+zdY3r8tQ11vzclj6cl68eBF7ZnwO7kUvC+oDU7WEwMUQSJwwHAz/MOMFa0feK/TpxvJjhKy9swN5hbT1NerWgitDiJHcroaVxNFjyBJ94KYmrTsBkXVNW56JaYCDmXN1C8gsV0AShMChEGCu5XMhOPRD6Xl2ZfA8idvBEZ3dKOkvBITAcgRwDglhY/s9S+ylotTxgsQvpHBHj4+7UFlJ4IN6crOVz3qBirdv36IGH7Y71rSbQJmgz/L4a4hSs3gk64fbbpLJZoAPmei8RpQ6bu7jx49sHibBwYrQTWvrE+umtBDYBgFmARMfhx43h3diXix3BbFMpUGA+5mgHUOBZxbOMSBKC4EbRODJkyeQRjMcL/Hu3Tv72pK4LKWOjceBslYldBawWLG2d6OHUiZG6QjpHBz6iHsOfNbb8BzBcOlwywiw/2eEJ3yaHPi0hv1KA4OzZwSnTThof/jwwb4qIQSEwK0hQOiTsJ1ZDfcgsDjXA98EpTaMlBACQkAIHAoBnrtge59s+HkmhBuOc735oew6vjLJ0yYw7JcvXx5fbWkoBITAcATww9wJj+MaRDQ6bomLUg/vGgkUAkJACDQh4PJpyHTfE8lNTarQfxEAfILT4YRbyOtbRP8rT/+FgBA4KwLJBrvbCf/urABIbyEgBITAmRHI+XQ4PC0+vU2vchOAc5Ngbs1x25dOsa9KCAEhcAsIcAyM7bRZyk3CbiesKLXBqIQQEAJCYCMEcj5NxBSGN+NtTRtpevFmkkcVOx5IujhAMk8IXBqBsR5AUepLDxYZJwSEwPEQyPk0cREejxOf3r6vOC7JG4esXYJVz549s69KCAEhcGEEeNVS/EhiiGsssVdR6iXoqa4QEAJCYB4COZ+G0umXXOaBOLr03d0duxqTqh4xKJQQAldFIHHF8Gl21AsfCv/yqmDJLiEgBITA0RBInHg4PL39qzyPBsvu+oQtjbHqkNA+Z/d+kQJCYCUEElc8hE+jqg5+rNRfEisEhIAQ+H8IuE5cfPr/YbTfFwh0fAIEVs1N4f3UUctCQAisiAAT3F5dOopPo64o9Yp9JtFCQAgIgYAAv+cSv386OPEOPs3vEdz79+f+/fvCdiwCCaumv8SqxyIsaULgCAjwvIT9SuJAPo1potRH6F/pIASEwJURgJnhuC0oQoCEhxH7Du2ZEAReGbKdbINV25v1+N0Hseqd+kHNCoG1EIBP2/0onk1cfn46VlSUOkZDaSEgBITAYATg0zAz+10ufqXvzZs33W2IUndD11jx8ePHrLLhfdX0GlsX7jA01lUxISAEjozAixcvjE8T2vj555/7QhslG0WpS8goXwgIASGwFIGET+PNF/7qtVFqfj53qXKqX0CAAzn8qqLuAxTgUbYQOD0CuOIloY2S/XqJXgkZ5QsBISAEFiEQ8+khL/fgAUf7tT8iqbxTeZF+qjyFAD8DwdZF7wufwknXhcBpEFh1UusleqcZB1JUCAiBEyEQ82loGSd0Ox5GTOyFRluOotQGxXoJbVrWw1aShcAuCKw6qUWpd+lTNSoEhMCVEYj5NOcHRj0BY0+pg51Cp1ceQLJNCAiBEyKgs9Qn7DSpLASEwIERiPk0T8CM4tOc+jBKzfOOBwZAqgkBISAEbhEBRalvsddlsxAQAishEPPp77///tWrV0sa4l0TPCcXJPz000/22hCd+liCquoKASEgBNZAQI8nroGqZAoBIXCLCMR8elX7eRPfwjeHrKqehAsBISAEbhABHfy4wU6XyUJACIxHYDM+jeo6+DG+/yRRCAgBIbAMAVHqZfipthAQAkLgiy+25NPgrYMfGnRCQAgIgaMhoIMfR+sR6SMEhMDJENiYT4PO58+fT4aR1BUCQkAIXB0BRamv3sOyTwgIgTUR2J5P61f91uxPyRYCQkAIdCIgSt0JnKoJASEgBHgjB8ea7UUc2wCiUx/b4KxWhIAQEAKzEBClngWXCgsBISAE/ocAb7jbmE/TtqLU/+sApYSAEBACh0FAlPowXSFFhIAQEAINCIhSN4CkIkJACAiBrRH4P3VwOXOtfzZRAAAAAElFTkSuQmCC"/>
  <p:tag name="POWERPOINTLATEX_PIXELSPEREMHEIGHT#5C657073696C6F6E5F5C6D617468726D7B636F72657D203D205C667261637B317D7B327D5C657073696C6F6E283130305C2529" val="133.3333"/>
  <p:tag name="POWERPOINTLATEX_BASELINEOFFSET#5C657073696C6F6E5F5C6D617468726D7B636F72657D203D205C667261637B317D7B327D5C657073696C6F6E283130305C2529" val="46"/>
  <p:tag name="POWERPOINTLATEX_REFCOUNTER#5C657073696C6F6E5F5C6D617468726D7B636F72657D203D205C667261637B317D7B327D5C657073696C6F6E283130305C2529" val="2"/>
  <p:tag name="POWERPOINTLATEX_CACHECONTENT#665F5C6D617468726D7B636F72657D203D2037312E355C25" val="iVBORw0KGgoAAAANSUhEUgAAAwkAAAB/CAIAAAArahmaAAAgAElEQVR4Ae2d7d0cObHF1/fHdyACQwQsEXAdgdkIjCNYHIFxBGYj8HUExhEsG4EhgoUIFiLY+98VFIXeRqO37pk5/eF51GqpVHWkVp0uqXuefP/995/pEAJCQAgIASEgBIRAgsA///nPP//5z3/5y1/4Gy7+7Gc/+98fj1/96ldJ8TNm/P3vf//DH/7wt7/97Xe/+92LFy9aVHwibtQCk8oIASEgBISAEHgoBL755pv/+/EoWf3555///ve/b2QbJSGr8+F2v/jFL/7xj3+EhlD47du3FxsVN7oIkQoIASEgBISAEHggBAi0EGKxQFHdckJIMKinT5/Wix119dmzZ94Qgl7ffffdRWV+crGECggBISAEhIAQEAIPgsD79+8JrligJVj929/+Fg5EoIhTFqdgG3/6059CGdLkQ4+eP39+NojevHnjiVG7eoobtWOlkkJACAgBISAE7hmBly9fwnK8haWwEGtVf/zjH9nHY4WpeKr1NUge0S9TLyS0phYBolMhIASEgBAQAkKgiEBKjOAW7969K1b47LO//vWvkCcLMp2HHqFYiHJ55cn59OmTzymlby9uxDooAb1gDxusTrvGWUJc+UJACAgBISAEzoZABzEKJhBAgh7xIls4vUinNhjOLnIWAY2xWYso2fhu3c1wo7BhnoVDI0ZmLb0CChziSYaJEkJACAgBISAEGhFgX45fHaNWe4iFwlH0CKfMbqSf/vSnja3PLZZdSqMJDHz9+nVjWzfAjWBFLBAaJ60YBl1l+fOo/qgopktCQAgIASEgBM6JAE4WNhPp1h5iCRUjIbwOxvra/t3Zr169ggZEtnB6FdWj/Km5EZE66A70M7ITI8GdzHT/OfmU/81vfhNV0akQEAJCQAgIASEQIYCfxaVGCzJ962IpL2E9B6ayZ0mH/TY0VwqjXEv1PuPbj+c8sITtRFEv0mF0oVeYU8hpVBLO5MsoLQSEgBBYhAAPYzxzh2NRExIrBNYhEC2lBZ8b+dnG1tnfE8IW3nGTQxNcahTSUQzhNJE2bWpw9VqxJ+VGEKPUTjhQyTzIkKdH1F3aEyU1lC8EhMCjIeBdS59HeTTEZO95EGDEpq6WGES3hrhpYyQ+QSvcKStukDQ44tslTVSsw5wzcqOriBHxurRrgaODJ3bApypCQAg8OAKE8W0uDmsTDw4IT6ocD/V0is/abC/N0ej4SIMG2ei1BKHQEckWp0A48VQTGxJkDsoPukGz8PJZ7x+12AfU6bgRXZ5ay17sbFdl+zXgQvdkqyhTCAgBITARAfhQNBczL/EsCz+Y2MqtiLI5mWl8M104CqIQKcFe/NSKuEhkF03QUPCSNB1dveo0622RfJWQtDCUxXthboSUIdFKuE2uRQxpyE9vOjx+NlBC4VTDlpzT7cWOfvokQEwXpm+fpdu+ohkqWysqo1MhIASEwAgCT548qVdn1uawMtGp5S9K4Ja2vZsSfSAHN7at6UXotYiN3n4HcLw+0cTUZ7VIK5VhxzThFtw/URArg+Nvfyndalniq6++gmbZaUig+YcPH6LMq07ZE20DHp3Dq2rhKzyBR0bS4ElwHY6Q4K8vAHmygxHlL4U0bYED3+NOyQMyG7/0mIr9rIVAbSsDjqmKDLVUgSxGUV3KpBWVIwSEgBCYhYB3VNH8c5LT7ufmqyDCe+GHIpMfZAYG4cjwcAogXBoEgeoISbGlCTgEsF/VTVHhrFjoV1Ss49QWmqGJvjoBC+Rn281iWMnEfIQbvIhNC/etpgWFz/VbsymHxVq4UWpzln5GxaZ0QCRTp0JACAgBQwDnZOmHTRB+wH/j9h4WgazhOGaOcAlnxEGEg784dY7068x8PhEMOajFuPqh8r+rZ+UTShh5N57oTlY+GmabuyoTrx0iHXAXX5FY2pc/HrTOJcqgw1U3EeohnMN/OQlpjEDfEGlyUpCjMpXTE3EjvmWZxQgUUgMixNMCjMK5Ic20CeUIASHw4AhkvcupMLHVjRVaMWnjgbLz9ormblcm42TuUCE6MLhemV2lAeEp3Ii4UYh0MDYgLimHI4dVMA5aZLkw4AMvpDyH72gGMAdsEsU4sm6dABJ1fS1Kjqw2IupE3CgbE0NFjPQ2h3QEX1ogy6jSYsoRAkJACHQjcHEi6pY8pSLTYHA/U6SZkLD3RazIANmcgHaMd2uJG2XJx7UGQn1gM4GvEMioa0uL8LxuqkfYMo2VtKws1Y36n/rlbVcJJ2ZpdYkngntdN+7begFdFQJCQAgMInBmbsQkOe4hPD5QIgJFbLhGMk/qZ7bdq31naVzb27dvx41K+QQyJ8YULKiR9ezj+gcJK1bTguSzxI1K97DhG0FJyK5UhZKEoNIgXiRBp0JACAiBQQSyDmZQ5qzqzJCD06AtdoQlj6VObpbV9y2HPq3HYBrNJxjRWLK7GDQr3B1Lh82K1bRg8lm4USm+V+JGcGeqhJBd1HlcYrNXlKlTISAEhMBcBHhmnStwojSWXfxm1RbJvAJtxfBn2dnVCoSErZtE+TqdjgBQ4/K6F54ifTbE/NgkFBpdx40WraYFtU+xpgaHLXVViRvxPATiUQCQYBKZgzuwojGkUyEgBIRAFoHSrJUtvDOTabNjUwFP+XbUiZGtqZXm553GPkJbuDYG2yxiBGIlvhK51BFsjRvVx1J3E+tW04JKp4gblYJGqFgZDdCjr7/+OkR9KcldOmUTWXdXqaIQEAIPhQBM4oT2QlxYeVkxGSIZJ437nLKsc0LoTqgSDIMtIteGAM9mCG56+oBct5oW0Ds1N2p5KAlb3M82FKSPEBACd49AS9wI38axFArU8JoQMRr5rItXFTLEJGzHLLG+CaVLCAA+C6Mc01kFLW6g9T6uQZjKn5ZMbs9fupoW1DieG1ngJ8WFezLNVI4QEAJC4AwIeEbCZMXzPf5sM4Fg/vTci7hO925L7y8xZ4VLPkOvnV8HOhRKRFxEXZDtrNWraaHR47lRaeET/cSNsiNDmUJACJwBAT93QYzmPhk3GggZsv0c+FRW0xorpsUO0T9V46Zz6A56gV0injc3WkRFqnOoI+qIrV5NC60fz438w0qEiLhRBIhOhYAQOAkCBGyMlDBTHeLPopWFRduMTgL4TajBSOBlIL4/RGwD6hwOxknWzWnJsqNPozEfJIw8EpR0ODU3OmS6KSGlfCEgBISAIYDbszQPspbeluD1XlZerDm2GWnCNDQOT/CqEMet76E+HMZIgT2raaHR49/h91OMB0JBI4+G0kJACJwKAT9xsQ6yWTeiVr7REK7YrIOaEwKbEdizmhaMOpgbQQMtLh2hLG4UAaJTISAEzoOAbShhmwgRgs2KETEyBViaqXwGZbNiau4mENjgXv2nt7lHxmHZtpoWVD2YG/lnrwi7KWhGMnUqBISAEJiCgM1dEz+X16gYP2rmN1iQ3k/OGlVVsXMiAJ9erZiPeoyPz52raQGZ83Kj/TPO6rEi+UJACNwNAsaNNjyCe9BwEn6bEasM2tTi8VG6BYFS6MFGdYuQehnPjeolW67uXE0L+hzMjbK794Nmm2eclu5RGSEgBIRAQMCm/s0zFduMfNN8O0A9IgSuRaDEjWxoXSswLW80azzMsXk1LdhyMDcy+CJk6Tl99irCRKdCQAicBIFvvvnGNNn5dtibN2/8nKmX9q0XlLgKgQ2D1gZqiYc1Krx/NS0odiQ38h8IiWAaRDOSplMhIASEwEQEbB/0zpkKQuZ/QZaI0eZvcE8EUKIORyAb7zRCM66eico21C5//2pa0O1IbmTYpTCNR+FSmcoRAkJACExBYD83il7aZ4bs/m2QKQhIyK0jkHWys9bUGK52j2QbakTvkNW0oNuR3EibjRrHh4oJASFwKgRwIcz4HDzU7lHMPz3rpf09mN93K6Wh69eLuxGwj0owVrujm0etpgWrj/wudiVuNBiF6+5RVRQCQkAIXESAH4W4WGZiAZ6ezdkglrS2Y06E9zFFQVlYEbbojoFAzvhuJAt88Pxgkq9N+OeBUBdiwE+yXCunr/yRcaMKNxr/HEIfHKolBISAEDgVAtFvg/AC/7jrOpWBUuYoBPyn1U0HozWWc22CBTWj8tkmWgQeuJoW1DuSG6WMNeg0wjRbQFcZISAEhMBNIICb8WsfPDdvDlndBEpSsg8B/6EskzDOjSBGYd8SC2p93OjY1bQAxWHcqLKoqQU1G6ZKCAEh8MgI4L0svq5tRo88ElbYzvpMyl2IWfif++ho1765hfC+xd9jV9OCyUv2G/GsY/dzCVmLuWULVJiTL6/YskdDaSEgBO4JgY8fP/rfBsHlaLPBPfXvGWyBfKe+mFHXHZ7Ed5v395+caDf28NW0f6n6/ewD1snzTTsQIyVZfZutvuQJASEgBI5HgFUJP5HyJH28TokG9f0PrM4kNe4wwzMA0jdnoV+0De6Ygcfw6zPEln36vHOWPxyC6vw1NVtrHCE9jXXHV0YbG1IxISAEhMBOBFiPwD+FFnmfyNYpduqgth4BAZiHZ+GYzMDrG2+EfCxo5EOe7TCeYTUtaDt/Tc3u53Y4ukvWn1q6xaqiEBACQuBABKJlBf02yIF9Mb1pNhoTHQmHF447g6N0fw3Ii7oqzUIt9Cjalw03Iueq3UJ+AzV1O9Z/o2EfrOjjWFchkC08nxsBStrrUdvwJ2OX0SWekDiizOwpw4gezV5SphAQAkLgRhHwPgYTeJLWxsob7UpTmz5lRYWFDo6L4QNChuG4ippYWx0JvrGOYn7jEUoy8D58+NAojU3G6BxMw4N3uOZo2Id2kbOfLP7L5L41xcFaFSYIFoPCVV0ICAEhcLsI+HD4yM6PDQh4VVMnirvdoMPhTXgekPovQKijlOJmObCNbRhCa2yrkCmAp26EF1WtVp/OKUro09j6imLz40YGUCVBYKl0NQWoVFL5QkAICIE7Q4B303AtZtS16xpWUYnDEeCNLbovu0IS3Jx3dhSj30PcxTQnkMNBMVa4VodPiFGhAG15hQkdocyLFy9MpTQRIkY2aFG1I8x5qtW0f9m4gnBdlOnHRIQ1g+NidRUQAkJACNwfAsx+BIpsSjx50Aj8KzM5VuAv76+PUovSuBH96OMooUPJgTfAPFIJlhPYiQ0An0gjUlZrYgLN0+hRpWkU9ntg4FIdyhAr8cM+WF1ptKOJjiqfddQZr5ICEeAA5XHhkiAEhIAQuEUECDPsd4cjQIkbgV7EjaAL3sGRpsBVz/ysZHkJNiRgLdCIkf5qqYuqIVxk7ZLANXtihxooGfU+o7dFflomkkNzx66mBQ0P4Eb1BbUUOOUIgUdDgMk0Ozn62eqO08GdPFqnpxPjVQ71ELhSr+aH5QPGjaKgy7WsyDqR8FJ2BiCzHnkyCYMJ1vKyCvj+tTQlKd/XIpTL5Fhij411hQ/gRtwwBkGUYCTV1dVVIXD3CGQni+hOeYRTcLj7vvYGRjyjb3nCC9yQjnSOhuUDciNDgEDLoIOnepadkNm+RXpkDEDN8cgYYkZlEwzUbhKftfEkNGD+tx+z8PnMCjeKSLevpbQQeBAEeAJ7EEvrZj4UDuzbjSbGdF2jDpeungcBHBlef3D3NNXhQKlREBFWrwZ/8iwVm+awO/v169fffvstdyIteh4MPwvbp1Dm3bt33d8aCLzKNw10NOpzRtLcVuHogOuA99QYNCVrxY1KyCj/cRC4+KD2IFA8FA48K/tuxfaOl328BKWPQgAvBs3tpgte7efPn0NK0kAyjASmQiuD9Mu3VUmjBkelQN+lN2/epGQgSwevks93kkAMcCLh8DlAg4212jISc+urW5ny+gSqlhC4JwS4pbmNr5oO7q8wCIDDPXVrxZbUH+ARK+XPc8nHEtJBiH86j6rrNPG8FmIEcZnYFtJKs8H0tiaqfVFURFzC4BlcRme81QdkaAUG0jIyD4gbpVsOg8YtVqW3n3KEwJ0hwLMg9wj+kmnxzkxrNAdnwOPdlCfvxhaPLeada9AE849VSa23I2DchQS37dxxizSIcjpCUA96Qf7bt2/bVT1PyXSEQwD4PHefhnxjCSjSABs9AoNEJjMqRxBOgrZA9QJ0F/nd3ALwtaBf+vdWHpXmAiJpQkAIPDICadCICf1WAKk/0LY8nd+KpRU9eYbB0wNF97taFeFcqj8j3SLIKdVjzENZ6jiUrsIRAwHypIIeiQLPyKddGrJi1ALbktjd76mlzM4UZY4oaal8ISAEhMBdIpDuMWBavxVLxY329FQaZTG/yfjZo8OsVuaupiHN0x1g4bTCFyFD7CI39Cr0aPd7allcgqLpHGEGKCEEhIAQuD8E+IUQC/WbdXXCYcWUeBwEvDuPrGb8vH//Pso882nK8xjwfatpvH1GXR9XC8So8h4Da5T8gK4FriAkLFhl4drNjdKJwNSq2GNllBACQkAI3A0C2Ti6uNHd9O8sQ+pDwjz9rObWyUnfTYPNpMvKLQqkxIhaRIxa3t3jMwEGGq3za25pi7u5EaqnSpCTrhdmiylTCAgBIXAfCPDllXQ+xFU8ffr0PgyUFbMQINpRcZG3EjqCzRgjMWTI6RjwbL4m/uQjRghEVAsxCk1DjyyCRUXe/DeVQmIrN6p8f6nS8ZHGOhUCQkAI3AEC2cdlzYR30LMrTKgPjOxYWqHGiEzjIiakezUNNhPtz2FPzrUfjSRqG3bywLFS3bZyo8gYA4iENht5NJQWAkLgvhHgOTXrz+qrJ/eNiayrIFB3kQQg08hHRdr+SxNX0wi4povRsKVrjSIaZ/cgACLWS9jKjSqbjTQj+F5RWggIgftGwCblyMx6eCAqrNPHQeDiwDjzb+xMXE2jx1MaBHF88eJFx2Bgl7Ptc49CR1u5Ubq4bsZc7HgrqYQQEAJC4NYREDe69R7crD8b0eotVtxrveKGqxHtoMXu1TReykstLb1r1mKahaCI3fjQ0VZuVFpTg/QR3WoxQ2WEgBAQAreOQPbV/WBUx77UW0dD+k9B4LRxo4mraQBlVMaDZrEfn9mY5o6z6l74Pm7Eami0q9xUr6+kWjElhIAQEAJ3gEDJjSl8fgedu8iElrFRedtpkVYXxc5dTSOuk0ZYQGbwicLCWtyYtm1rHzfSZqOLw0gFhIAQuHsEeP24tKB2cd3k7sGRgSUEWpZWUt5QkrYt32iHtdi9moaE7I0zvln5+fPnFqCx55Z93ChdIzSwWhixFVZCCAgBIXC7CNjkm5owPsunMpXzOAhUAhCHgDB3NQ0TsvfOlLvGltWsiX3cqEJpxY0OGbhqVAgIgf0I2OS7v2m1eN8InIobzV1No+PYpZfdlmMhn5HONYJlQZyfjIi7qm6FGw0uFl6lhgoLASEgBI5CgAW1CjfSU+JR/dLXrm1/oePO8JtXp+JGc1fT6KDSjdP+LexKL7OsZlfpVnpzHzcqdZvxNdNMCSEgBITAXSJgT6VZ67TfKAvLCTP5BS6+suPDGPQdb5Jf+2nmE5o2RaXpq2lolb13pgSNgskQ3BDBoSG40aY1Nf/ZgAh6PSpFgOhUCAiBe0Wg9Owb7BU3uol+f/nyJTTIEyPU5hS29OzZs5swYamS01fT0JaAaza8MpcbBVgCQ9rEjSoLauJGS4ephAsBIXAeBLLPvqbelNUBk6bECgSIiGTflgpt0b+vXr1a0e4NyZy+mobtFQoxCxmjWYGEHc+NTKFZFkqOEBACQuCECPA8nX32PaGqUimLANEL/3nAbBkK2DdysgXuO3PFahqIlbjRRP5g23u2xo0qM8IZtrDd92CVdUJACJwBgXrQ6AwaSoc6AvRgtJSWLX9UR5t3z2q1IXPFalpQuwT7RG4U4bMpblQaK1pQi/pDp0IABHj2+vnPf/7kUQ9sB4H7GwmlaTBYqsnw/D1eil5EmldiAVHJ9lNCVu2Fjyq5YjUt2LIC0gglT7MgeTu4Ec1EStippgODQgkhEBBIX4F5NGTCtlZwuDPD655VG7HvrLvnmlMfPKGtY+NGi1bTgmkbuJH/lhBT0I53+Cud6pna3JHULo136EKkNNWT2SqwN8Ycqnrs2uW3l+TJAB2yyqBAUGbDEmRQI6iNMhj+4sWLkhWsrKMzRyiAnis0RCU0oRXuEA5TJmCChrS7unes0dWJ+qtMq1s/j3xw+PLLL8+jz6AmjGE/dAelqfqZETiK5h4Ya1i3mnZUR+/gRpUZAZd2iOXMU8y84agrQBkrEHwwYcO57h96QSu8+2AMw1q0BMzA0nzdPBwtv7BjtdLE+/fv6RqTTOvZNV36KMuNqM6uw1Rn5gVecOUYVA+FW5CxDqJ3gIXeufWXfTAk7awHzLkzHNI75QH79NZNbhyTK/xaxY0GVCFG41NudwetW03rVmm04vfrj8pAwRmvb/+/WmCE0YuDvB6LmOn+S27XCbwEd57tQgY6rYQje0NiAoZgTlfLP1RCeLbpKJNiURPYfvEBhQIjnRu6KdIknBoyJR1QGGAjnW/oFHgHx2cWt9vKBIEpt9h5+p2P39S7IL3RzqN8SZP6HHLTt2HWZCyqdyJXF/XjxfHD42hW5w2ZqW7cvyO+KdW5NNJoOi3cnWOdS0fviBsxx1mTPoHL38xzWRAl1IHP9mrQiyEMgz5RyIE4IYU5MAGwOEJFEnQVf6PyXmw9TUSEoWwxj1AYBchEclYsa38hvIQ+lOcvoSYOBseUIE1dYbtKuMgeEYLCcBQCaT6fwiCGIZ8+fbKKjQlCeliUvihLo3ST/7J7EAgsgAAyARYyQ++ACXI2D7BGG+vF6H2mFYwyi+rl7+8qtyTdfYt9V+mL0jRYqaJLZ0Og9DxmejJ0o1ndLg0mLo4fm5YHG7q2+v2tpv0LgW6G1ViRWb6ENa6uUch4MQZWOqwZx7hPPFCj/GjwUR2xjXV9MRw/dT0s6IZH92UqabxmVB2O0l7dJAceBoNJkfG6UcCq0HS4hAKkLZ/WfRVL+zJWuJIAT2yx6iHBOLn4CEInYk5UEbvaO7eilS4JgXEE6ncZQ5e5aLyVzRKYHKKbzp92TEqb9e9oLp2gzGTQWDfhVNpFAUZXhy1TqqQD27uMKU0gBC9gOPvExLuGvjPJP3i0WaqX5JS8JkpMtKrUeshPyQSt06MXPa4XGxGjAOK19A700z7uwGGWHG8gjzvZ288GunVlCl0WHCC6Ch8jXgHb8Bce6ZWsp1MJWLRutqoro6tCwCPgR3U23TEPePmHpB+QG9lcx9xClzHFcZDoe05u7LVKiCGMpWufQhvbvVgMw6PBzGPzVY71YhOhQNpQaJf8RgkXi5mDQzKFl3Ojkkk0jzO+qO54gdRf0jTj+yqXybgPPZH+bZdDyZRij4xpu0tNK3JGEPODw2QGboTyIViFCanJpSnSeNVFrbLd1AFOKgeFL7auAkJgKQLcMnZDlRITZ/mltnjhpRs/2Mh84gvfR9ovmS3lQx6udFrzo4iZOZ2TffVF6axbvOpptl2xEpFguaBdSL2kd3+UXM6N4NS+F316BbuMjM8OqXaHbdJKHYM5jfc/Y3cuMQq6TadHaegowBX6kZswOx2kaoSObuRq2W7qdhXpkOsWZQNACSEwgoCfdv0c6NO3OErPzI3AnKkgPNHxl3TjXH2xo22SbJzfLgq8WCCd0/zIWURHLmqVerQO33qxlVCgdAdNbBEYA6r0L40u50Y2jHxfkmawNoLSXSyLJu12UOxxbpROIrMIbzpARybZVE9yDMnSTWgFol4m/2L3ZR8+RkY8/UsvR5psIOIXLVWBh0XABxuikWmnI7ftUcCm04WZQ6Ll9l+hOTNAiUyQ3zH/R0p6d5B9VozKD57WF9SCIx9soqO6ByF0OrPuumm2BMKIp4isth2rQeZabsQo9LeKT080KbIwnNJ06iBRgBBFtnw9szK1tdxpBrohgG4tFetahatZXtK9XplOduSEiaZ+E6a3SstcDwhZ9jx4j6WAb3vCa+kylXk0BNK7w6YCS7TcL2fDLZ0uzBwSR3Gj9HHRa8XVQRiZtcy5rHZkqJrOZt6cQ0DOPtCWnpwH0bbqhrk3f7w3Tb4N5nAnruVGWbcdDFs9EWSfG+re3TDKJrL3G6M2W9hnZkGYa751qg2abu6VijLucpFWYikUBAn8Je1BKKWztz19VyrfmJ99yBjkW41Nq5gQSBHgfrd7s5SYOyekOqzISacLb13jJDBXsT1Q+1aWcgJmrSwnCDi3OKC58AZpqTdkJKxoyMvM+nRw8GVG0jZ0Q2RhmtysTraAZ61aojuwkW0oyuSetIZ84qJ3j+T4U54VogEBA/AFSmnjFl6TuX4au7zwkG5UL1K7NNlxf0Ylx0+zDAblp4yNFPalU9g4GpJwxwh4V5reqiFH3Gh8APiITgln8rsfHU3DKOC9jgWWCAFW4I9Mn52JdDCD51yPljUn6+bAYUrTPhJG56LAWm6Ee0b17DHFniyCZGYd/BTvjttmZHA0LjNnu3P6mKYvZ4GchQ7hfUyr1EEhPzs8pnQT8lPhG55s6vbq6sMiULqt/G3LrHJz+NTtWscYSkAxP3tIK+nxBzD/BM6s1egRSppn87PuIxi1h46kWnkOYfDueewsubkpw4y7L5hj3vl/zLwViSyONMQz/bpfBg2/HZuaU7+N0/LZHL7L/PrHI/vp6rSKIe4vTdHEC+QLwlFMK1zNtu4rtqcrjy/tQnxJvn+dvfOzhviKjelUjp/LGoWomBAQAhUESjN8qFK/WhHbfam9xfaSJWX4MQCbYHHbzOp8IbpUuCMfaekDXpADMWI2W+dDK9qmKmH4nt+Exs1l3dCUid1YtXnnY7hR6rcqnXHtpazHRYjZfK3A7vKwNMJjafUV5mdl0t9QkFSBjpzp6K3upiwgcyevDhhVRQjcDQJfffVV6VE+2Eg4Ydb8c07QeEw2rgAUzDn8dNIUVZmpSlNuIEaND+dTlDEh/OhWxClRpjSTW62JiUXcCLTNLuvQhdwIZsYw4qcAAAwLSURBVFACpdTrpfJX5RsBjGplnWVUZu5padCkW2HG283K5HYtoXFViwif/uNWJcVmdRM3bWpjfSpPyytHCAiBLAIfP360qEm2AJk8GeJpdtKj9tmjvWTJupD/7t0777Cx94svvhg0GYKFetnJiqmYMMkhxAgCkfY4OTvDVy9evEg9HYAMAm4bo4HdsF3IjYyIpWNr1rhMJdN/2SFFSUKgafmlOaVYX9q742qUZJZ0uKrFkvCrhESFS4plOU1Ut+XUhrgvXGrUl1FaCAgBjwCOhwfdcBA5ePXq1a9//WsIQWmm9XV5BGL2gC5QEZcfhDBL+zIT0zx1t0wglJn4fP7hwwcLNmBLMBl7Oxw2v0EOVl6aBwed8arZmc0XW5ROtUKfPatp3qJUDa6WnrR9xVKabrLq/r3pn5QqjOdnl5OC2HU05TzOj1FeQmAF0S7RlymATOeyTJGlAcbobJndStWVLwSEQB8C3JUTGYPpAIXC93BYTilB619//XXpaks+4W0mkDS8EdWlzNxAONEjZmBrF5NJE43AkdNWy4SPv2CdgSolxolAlvAiQ7adHr6aZpaCJ0BFvpUcQkpW5qqEYY7f+S8h6Ub0WTml24z8WU2kcgAui8vSRlM1yKmQkmz5wcxZzWV7jdtyUL2oemm1Mdt3EzOnGxLZpVMhkEXAgvaVwUxIIFt3W2ZlDqmoPfHSrFm6/izH1UWQAmD2GZVMSBKTHgWgPtY6Dp4cJqXsrGvAcpWSVmt/IrsExJDer0loMes+QLJDH8+xIosWxo3Q1XrXJ+rjwJfsSGd7sUPOeJXzaEIE+6gwbAlGPyKjMuuGB48F2XhspIBOhcB0BBh4uMBSSIDmGPZnu0mng7BNIK4HwLORKpYCs551im6shzDt42I5fF8z3dEox7WtQOMQtW6ZpVGfdNpkuO5fTTNtie4AZkQwuL86go5mGvw1smgVN6qsKK9zfobdGRL+3jhWn/No0oJDx/huEasyQuBABC6u9TCzH6he2jQPEvXoS1qlL4fZafpjJGizB4glQogFHpQmMAe/w6rCap5B0+HlNZrGf3fPvXC4Ddq2dNl5VtO8tmDL+PTw0tG8H8BHdnyxepoXLY1gZZhrRxiqpUqmpX+r2VK9u0yJeJHfLbOvYmWy6xNYr2V9/G+Y//OfS/W6/moWQGzxZcbTm8EZV1gShMA4AvhLnPR/7swfUzywXnWHjqshCdsQwA/CctJOj8ZAOKVYCGvh8rdpWG8oS1sZxvVae66mcUEAbIfOV4eGpjqvihtlMWUE0PfZYaFMISAEhMB9I0DQnhg+/jLMy8EX/tf2z/u2//Gso3ND/xLEwifiuaOHWJhxOIiCnHBR1ZacrOt4eI7WnuzS5gQhIm4lryHwoh4IX9xoT3dYRZDPPquv4kbRCDDUsmEJuzqewM5s05UNLuONZiUw4rP5+zPPo4nZXhkGvFF5cWSbHCWEwG0hwNjGtXDcltrSdhAB1vLCct6B75pda8I5V9O8FYF3GsvhEgT0Ij1iKY1AUZDD8wkPKlmPs+r7RqW4UcUpepu70yUecCpuVNmM1W14CXAEtrxB2t1uX8VSNyGtYkhfW6olBISAEBACVyHANwXSaAo5Z/Mm0COiR1Acsw4Pgn/JfqCccNGzZ888MSKSUrJoSdwIDUxRn0Dj1WHDCveis0soeCVnpcNTQlYaob9s/khmSWYFkJHmBuvSEQyGLGEtGTLYoqoLASEgBIRAIwIQjqgkruSc8U7oEetFRI/suRonwikcCJ25hCH4GmiQ9zjkEzGqUIIlcSNTMQJ3w2YjuJenkF6Bkla+zNx0yV7fQ7NaLMks6TCr3W45JdK2v5u6TVBFISAEhMBdIhCF9vGqKVs6j+H4/U+fPhHW8t4fhgT7IZMD5b2LJIfyFWKEaVu5kV8XXAdriQ1k9yGtUwPJJU18J81SoCSzpMOsdrvllAaDuFE3pKooBISAEJiCQAjGmCjeTaszCSt5YIK9XPhBaFCIFaWawJwIJlGmZdfXE15dS0UM5vBrO6mHg4d+++23g5JbqrObJwvNdAXYNRzMLC2fUYBG00UiQibTv+Lz5MmTFJyOhliOTUkkLLtlMKUK1HN++ctfppSO4fvdd9/VK3ZcZZ0XyauXdDsUUxUhIASEwDkRYNcOUzTPsecnRhGAwTubL2PyxxteN/+nr/UP5qRUICgNXxuU3F69sl7TLuRiSQvJVL73AKuI+iycgtJF+e0FiBxmW2FktAsJJbPQYcW1clrKQ/CzamNOS/X2MhajosX2WiopBISAEBACj4nA/DW1NGIU/J/5p6w7nJtZYiSQmFkNQUs9Jy2JhRHCWNOrJTaTlmzJyUqD5ZQCWi0yN5SJwrbW4sRuQiY9lcXHmlNCCAgBISAEhIBH4DI34vUuvnPAUgvHy5cvS++gmVBjDJZDgqWl68JZvvL1aTgBpCStR9gAc9L8jhz8d4iQQX0sgJTK4cMJ2ehIib2lEi7mYFHaBFqlmRdF7S+QVZIhdHGYtasKMWrpqXaBKikEhIAQEAJ3jkAlXIZHyTIMIkCVWtlFmcqqU0XUyCWUh5ClnYd6I2JDXYRbNKhlvSlLnqAF45ogIRuQ6wY8230tNnbbkqWJ7BjrFugr+p6qj1tfS2khIASEgBB4ZAQ+KxmPU8nuaA5so+IsUzoCjUBaqaF1+azuGYPxWnXzBlPV6EijaVkwqcs2N5PZl8iuFo2QgP3cCMMNT99N8PI+THwtY6WNPeXrKi0EhIAQEAKPiUCRG5lT8e7K0niaLF7ZBbUpTi7b3MXMEj0aidn4ZaB2OVl6BPscYY1Z60aIEXgewo1oN0vE2+HNjgRPuSCR2TLKFAJCQAgIASEQIZDnRlmKY8QoJHDMkSxOs+sj49GRtKH2nCyBwIQ+v0stw+FaFlKiR3340EcwVFMmJK5VKYUxy1HGxaYNRTmA46mM2dVHrCNpG/SPzNGpEBACQkAI3C4CeW6U9VLmrkIiG/BIPWtl9W0batCj7N4jYmNZK7KKUdLH0vrcLUJSbKE4VxE1hGQ56PhaIUBFvRxOty1IZe0ilHUVfYQ1+nHY11PZMaBMISAEhIAQeAQE8twoyyS816RAik7qWbf51FSZKCdiNmYLGuKPuRqV96c4ZqIXlLRag+6W9R0vLYgF0osMKbCitC5UAPC9zi1pqkAjwgGvimw0Y0OCRrEarFD+35V++F+HrkWNqAwys8OP1i/aiG7RmiAKR/J1KgSEgBAQAkKgjkD+u9jZjyx7Z4kfffv2rc8hzRv+fsmJHHzV8+fPo2IHnvJmOC4WrpPqgE/lgGQY88ATUxJXTcLKcxUbx43iozu4bRiJSbZEqglqBB7jNQnl0Qc5fT8ByEcZsM7a7UsgYcVXlPhsBOBAvCKtoE2hmywyRBlg4UATX54C9NTOL0dEqupUCAgBISAEbhWBLHWqG4M/xglFFVPCwQpUVOYkp7hM86x1S/3VwEJSw0eMAjSYDZJ9Q43pEGca0QeS0dhWpRiMZASBSl1MA5xsDKmiD5cCMhXJuiQEhIAQEAJCoIJAPm6U/aErc0jZaNAXX3xBvpXB3+P4+fKh5ZwtwScTUZijHjvBEDgEPI9jnTkfP35EDQ7iH3WgUCboMx4RCXEjmARHvdH0Kp3LQT46r4gb+Rb5gTzo7EVwsCJ002p9vG5KCwEhIASEwP0hkOdG6epYsByikF1RwrXjljw6+Phx5+0FLk2z1kaUIuIlUBDs3W/FqZRZCnuH8BQc+ogoIMc65tqhp6oIASEgBITA7SKQ50bEVKJYAr6HnTocqQfisR4aAbcwFOBP/FSWnSohBISAEBACQkAICIFbQSD/e2pPnz5lt7XZAE/ilA2/KTHiOV7EyIBSQggIASEgBISAELh1BPJxo2BVtLIGQ4IG/bh88TkFCBSxWYcQkUHA6gbvFiliZIAoIQSEgBAQAkJACNwcAjVuhDG8Ss27Qi1WwZngSft357TopjJCQAgIASEgBISAEGhEIL+mZpVfv37N60hsMyImZJlRgngSrOjTp08iRhEyOhUCQkAICAEhIARuDoELcSNvD1uLeI8aqsQR8sMS2/iHEH0rSgsBISAEhIAQEAJC4EAE/h9Rn2dBz/TuhwAAAABJRU5ErkJggg=="/>
  <p:tag name="POWERPOINTLATEX_PIXELSPEREMHEIGHT#665F5C6D617468726D7B636F72657D203D2037312E355C25" val="133.3333"/>
  <p:tag name="POWERPOINTLATEX_BASELINEOFFSET#665F5C6D617468726D7B636F72657D203D2037312E355C25" val="27"/>
  <p:tag name="POWERPOINTLATEX_REFCOUNTER#665F5C6D617468726D7B636F72657D203D2037312E355C25" val="2"/>
  <p:tag name="POWERPOINTLATEX_CACHECONTENT#5C667261637B317D7B327D5C667261637B5C6C616D6264617D7B345C70697D" val="iVBORw0KGgoAAAANSUhEUgAAAIoAAABoCAIAAAChaf+6AAAJ10lEQVR4Ae2d4b0OOxCHz7m/+50OUAEdoAJUgApQASpABagAFaADOqADKnAf5t4xJvtmJ9kkZ897cz6QzU4mM/OfmUx2s+ec/vjx42T+GAt8/fr1y5cvdFy+fPnSpUvmzhk0Tyc8zupXrlwReKT/xo0b9+7du3v3riMbdAk8bX++ffv24cMH/m3Ldhg3sHn79u3t27ctANeuXTsTjU7aqv3p0yc0QbEnT5605TyeG0HjEBovw19Wgi3t79+/P336lFQAQlv47Gfs8+fPL168qPKg1+vXr/VyTKMBPB8/fnz06BELKRFDBhgj94BZLly48PDhQzvRq1ev7OWAdnFpABgsLUiGNwGGtFNBgerx48dp//nqISXYAEJ4Vqah5VxpPsXuzsQkNPIAy6nth6yU8z7p3QrE5Ug566OHEgDPun79uqBCVIGTInQc0YM6nz9/lmJHVENlAoi8p5r2bbTyBZfljiZ6sI91O8AgVbQy2iqfBqVBX/fZAXeX34BnmFATnnVT88iAulTpSG7v3r3Ty66NCU/IvGcVQBOeEDxuA8RCy5PT0MhtRBOekP0o1VwApRuMEKNCoglP1GAOHvZ5bFqjg2vpJjxRy7HDsxsgnpgMeMYz4YnCA51bgQZU2BOeAniosO0juAEV9oSnAJ7xATThKYPHFQi9K+wJTxk8vE1wCHVdgSY8ZfBA7V45Ur/1q7AnPAXwAMOdO3fcmy3Qcj0FHNdIJzxrFvrvPtjwZkGQcOd4+j1BmPD8Z/7s/7yUAxs55UI2e/PmjauweRuZZVB5c8KzbjiHjRxJHLNFnfCswMOrHeJGygEg0eOirn4j6fV4hj3hycHDwTaWGcEGPJ49e6bUYyrsCY8a3Dc4VakhQuPly5eOQu9Kf48Ke8LjbP7v5f3797UeW8QGOp5h25fcXSrs1cMiQYKjOamDlW3dTDtjAfdOAbQyxBW3ZvT8ET12c8MNXvA4AP6gPjkBvK4V9oTnt8FtAS3YkBLyJw7Tl9yNH8FVRNzikPOe3Nhy2jggbshyi5q6Tt76/Eb4V4seR1N9OaPnp0UpoHVzwyXYrMbNLyB+/kOFbdcqevL5UAeGGtXAuoHnN3qcNYmhUvd3usPBGaf6sln0kAqsO7hLe2tXbb5MstsXLIutSz8RSSvsZh9qVQOrA9EHB7SJWwBg38CtYAZXbiMb7kUAKrAC1QngQrBVhX1SKg0W3+L+YFY6Yz963Xii0RZskBAvdA5KCbdd8r+32Bof4WeVA6Ljlatk4wlY0jGiWBa3u3r1arUMVNhwgKEWcjw/5bI0TzoBij+/cuPP+6X8kgmcbKMd1Q764odg2oK3MPy/w6Nm3WejWeW2T/XOu1QTnl0jOOGZ8OzaArsWbkbPhGfXFti1cDN6Jjy7tsCuhVt5qHN6ejpAfJ5N1c0yRrw62ZqMmsmtiRl7MZnw9LJsE74TniZm7MVkPhLtZdkmfGf0NDFjLyYTnl6WbcJ3wtPEjL2YTHh6WbYJ3wlPEzP2YjLh6WXZJnwnPE3M2IvJhKeXZZvwXXkkGpxD/+YN9E0OEAXn3UjG1zyc7uScG2fS8h+KbJyofviWk4wcguWAsjsdKaJwyJ9bnMzbwr/3WD1dvVs5iw/xisnQx54Ppc0HGPzYTsGJHjy0t6Er+NtT0UcFD6lATA8eKElysNbhFCsnY11IQenI7JDxbQ4VWwmPBx5JCOiWVwkwOGFsc278e7MBaCGMlS2vywB5Dk1RltzkSD/5KviB0j4R0uhXhI4BHj17H/8IhhiyOQRzYJpDnjKmX77pcVIdAzyS1giIODxY3H5DI94ajLweaDE1wPBj6wKkOgZ40EqzQXyp15jTsWcYQLLkEEDgofLQ2C080acGfPNPplKV0Ec3Ddq52OC7GVdtE3yLlL07+YyUqXGOW7du9Z6rGf9gDnHuJtMHxxJqTtzgwIZksuQQPcLTqXPuo8dmNrF12uMw2M8lz5yIdQQWkPYj2Kok0eTGd3hurxBMbqsSDCCgnCEzUw60+kJxgMz/ThFPIGgokOCGRR9YO1w1w8Sn3kIppaOrR85LcivbltaZyfkaGNfxqRglMKQO0QQemKBLwySPnMSAVbM7PGm6p8dK0K+NqtiOn3SjthEeTSTO87ZfurTU5n1PRiwHD0X2sLpWl5ztH7BbBeV3vnXaHvgqt5/zwjndk+K2XWdU5rLkHEqk1dFD3JCCLFqt2kS5Cx106Zvc3CPRQ8ZSm7ZqiPXTVK786+Cx2JAGeG/i0iYEghYNnUsa6qmuP3/ZER5ngoyx8iKW3sU0PxecpSVHWTnZuNRbmYZ4G5wBZpFMMjmapnczt1Ji7em19pCgbeggMSYY8z6/05Lz4sULTAw2KHJoMRMM/PrxK6DEIRhelgwVqLYNK+KwuEGF/JKjOoqx1FJc6q3Fhjzqht5lM0cs1gck188lRmB4urqklLanS3JjjVHNR2IjRo/MWAoPCZOg5LmDtZ1rS+igeLrwQCkGOXt47KsUcFqU1SnW5JKJ5NF43sFlrlJ4IhJKMsc5UmKdLg9wOjD6zE2jId/glzRq6OAp/GL7MesNUjEvKYhF+9DCkJd8413W2szCo2Wbe7eyOmnL0kCxIQXjJsO2nygp6zb+++DBg1WdexBozrCLrk6k8GhPtJEGVF2Pykd0R9JL3SyLo5gObXHMeCLVbCNm4nKRc7xTw2JRBsWsdKI20aNxAzZIMCyhiXF5Gi0Nyf7Szv+LES0BHFzJS6rUP9VjKRfb/AZEiQ/Uz+uOJ/FrexeZLHY2gEexQaX0r6i4WW/evEnP+/fvXf/2SwwkNqpgJfFnB6q/285Dbc0ch/xDg9W5xSGG2r8VHsUGB7R/fUgnsA28DEGLNLfDD7UpB0rVRloLCRxwfMtfk5XtXGzzKlbhWVWt2IHi6TWlVLFopHfTHqEnyNJbg3ucHUuXBCutplbSo+23bcUVJ7D9q+36wlriRoq0YJqWGI87pmq124Z8giLiOcgXZSZkGbJ4a7GzEh7FBosHsWF6gSeixqKsO+y0eTWolxghqstqfKUEkqOIU3whvbvYg0zsUkUm8u8izchOZ0rEq5idBc/Wexm9LBnlQ3yukzipUOp6E8U/oSudsQd9E3jU4VAxv6i46TJAOmXLkpvWaYnNox2uQIoOa03nKj13GZmNJYTMppQOAO2Xhrtb4OIOrsxlAVMnnbksCu2MMNW3bJpVuXAanpjFnZrZLTbwyed57upcNMh1QfmjyQ3R7QTVbRJCULKGZBXSrsppd6AEx6q0Nm1E6IVhdFvaCh4rZYXVNg5hdrtKp9xw82CiY7sjj6jZJ7hIStnSA42kOGSI56H5+9wWjRnqlF8XEH+GVkqPEP8AbKPCVbFDoHIAAAAASUVORK5CYII="/>
  <p:tag name="POWERPOINTLATEX_PIXELSPEREMHEIGHT#5C667261637B317D7B327D5C667261637B5C6C616D6264617D7B345C70697D" val="83.33334"/>
  <p:tag name="POWERPOINTLATEX_BASELINEOFFSET#5C667261637B317D7B327D5C667261637B5C6C616D6264617D7B345C70697D" val="30"/>
  <p:tag name="POWERPOINTLATEX_CACHECONTENT#5C657073696C6F6E283130305C2529" val="iVBORw0KGgoAAAANSUhEUgAAAR0AAABUCAIAAAAwKHQ8AAASwElEQVR4Ae2d7dndNA/H2+fiOzABbABMAJ0AmKBlAmACYAJgAmACYALaCSgbwATABDy/oqLqlhxHdpzEp8350MvHkfXmv17i5Ny9/88//9y7tc+TJ0/efffd119//dYUf9X1/e233/766y+8cPD2IfeNN9546623WjcApL3//vutq57RE1e39Xn06BFqf/nll7el9qus7e+//86ugexngPvv89FHHz19+vQAtwhgkN4q7vvvv0dZlncoeUtxRaojz3Wb2uGda8lGD7Bln3322X+hdI9YIiEyI/vI/N75UWJDFOiQJTGJthjS5IqbiSsNqg8++KDJwov4LA/olgFroEnVspo8fvz47bff5lJfQbCslsYUKFskW+uVsAVvon9TaN1GXOkOdWSOJadf87t6QLdMQFmUpTTUMcZFmu5JF1QdxUpEq5JN2LuBuFLDyD3Dvd+9bdfCugckzRNU9V1jQ6WkULv66klRjZ9++knYogAfQqJIlpxUJfOhdQNxhTHinYF+Tzr0IuvzAMVBtox/ucOpMyEGlJiFG1Mny+0dnXDejhw4CKtkiM4eV3LjiEnffPNNfXuuq5N4gPsorRUMMlppcWOjWUIo9kUXC+WeTWJA/u3uAJ3mIFAYZm4I77PYKjHV+Ntvv5Xcg99/+eWXXXX7+eefyUmIO+axGE9UwJ9mQdDAp/NRSbtfdpX+ySefgG9RCgh+9913qwrymIgtxgP4X0oW0cVNF8szPvnjjz8oeuBeQho+6ljKy6+//rqqQJLgwYMHHLdAjKxPP/20tsoF5Txf1TW42B0lDVdScTAqty1pyK6AFSxa2hLAhDJLyzfOHyBdb0XEQOCe1JlgYAmbDgdQK1+ZwVeEHPsCK/S3H8hwpt4mQAkZHKx7+ZpUIENmS3Gd87x9oPprV6yzi+wN+yef/WQBCPDxn5x74AZZihXG7urY6DpMumYosRT3ZvAKDR5gCfVK6QEuXzXA1HVxIMlIZFk3wlO5jRqInuhQv9GaNK5Ue9w6yiORDyCwuQ1n7bETyAUfigYsAuVRGWZIhxYWjPO4LDKUySOlA3FraUUrdwmfsLAIVpzAVaoTu2M/ZCVXNKBR6XjPiRj1VUMdZZZ43lu6cOI88FLvjE3bYpQkQhdRIrHiqT6HgAktvIgAdquhgg5qPko66DSpcbx01ZxBK7JlbZOBltg2afiNr/bqwLGtyUtSZowr9kNcvLFYYTN5Tj6S7eBcDCcRx79j48rBupiMi/ttK0x3aB0vnRSgnmRAEilatzQp+85+LRHU5xU2iGa768Qbr2rJQmiR1XRxhVt1bzYWK5v4lacMACvYtZVE5sfGlb1zQyJAL+5BcdKiBD2b1grD46XbvcOfrc4Uk/NHHdZvx3SAKtGWrGIimC6uFE8AUc3oG8S4gjnhpDunsjTqWqFQUQwpypZBa46g2NrlqF2RFS+dIt05vNWZsrx1FbbjK9Ai7mKw1JtFL22ZUYmgKPKZK65swuvwrzPP9oHFfL9fXCFOWwX2uy9H2DMAmORvtM6SLoGh6aB1B2V56yo23e7j3h2gYswaG0vW/9QLMwysrraN6dON37HxVFE+xzztVT3ZXVtwXIQoWX3gVlGy6vR69VzpqsYxA14e0HRMgK08rh2nk8Wnxa1ImCiueAnAOqjj153jnLaVk+2/4eUiJMndrcI5vFiQWXuu9IyGo2hwiGKapsAZPkpKkQ/41DrJ1oBeSzZRXNlbT5sMrLo3Mf7hhx9ssULneECSMYQaa5tJliiGKsvPlV5RbI9L4ISmVzjjnINzsUWpRS/6zBJXf//9t73V1kywx2bszdMaIrK699vFVeQcbYk0h0nfuGvSreRz0FkdoPrc2ovbwbBemiWuUEsTD57thoIadtbAJQjUsN5v1cqtxUW8H1xhcq50PSITDd3jrIra9pJjYi/Z8YkdoKoBSjULsDU2o00UV6quu6/Q+ZsY6C3iTtrW+devblepzv+dd96xIjRR2snKWJhzzlSh0UvndoCqhsXqdHHlsqxL0mrDTQwi8raYE9dG/tYt8WrkYOnr47g28nccLM7cTaajdF/5qQgzmv7dVff19A5Q9bEuIq60FZyiXtlAR+NkxlLbphr0NT95E+r861fzUpYoV/m7uFKcLTHUeYlYC1O95AYzdICqksOqInmKuLJZMONZtWrCgbVlJ/UktReZnysdlYgre4OU10eOyO0JW9FAEaEd5vFngFEri1i1d7q4SnYC0bwZZorPlyzOWpUsrl3qr86VLqbxbMCWLM3fdcPJFBjF4ae7Q4urvvrqK62ZAPqwp8BRE52xiNW4ek0vdwzYSBjhEUzVFKJ8kPf111/r16UBTCxQrJZLS6adt4aoklssKuKsKAVxxfnDpKu91BDCSfDAIPM7fHkuJ/8qnzjg2avSkHGSQRv5jJ2xHmYLwPOz02x93yk/YDHv1LhHK0VdibdVtu4ZeWbJKs8kga3goj/bllxbJHMPB4UnqadInJyMjqUgFNeeK92qpOhHefbXXopjCQ/gFC+5GYtgVrmrZ33V+ik7Jfa21SvqNS4DKG6zcQofNwlqi+nWkTm1Mksch3m+xqK9h25LUpbmx+qQkfLFF18AEsEJKZhEsPR+Jgcbck/l0mvU2XaAMPzwww8jzSkzDrHg+eHDh9m4orrhIFd5MU8+S17L2GnjKgZnhsNFM6EHgAqJlc0lDhkU/ygSQcUlCEjW7mDNWeQ6wNUgdMv3/gputQl/judM9cQMdwNNOMEos3aVxnLGy6v0AwkQ5zy+sQ/ELY4hX0nbW3SODPFYkeG50qNKBIx2bgwcYHCLpFHqVVzrZpQP3pinA1QlLZBkd9brlf1zcFjFMvp4Kl3c774ZvK8Lrft08oYG1pb91F6SsjQ/VpO8FLoYgodUBWDI4kQRkc8Ww4F5yetcpWmsazhtB6hqYxQWydfn/tGYiwMo3PMEggp3RMruGdVGdNpYLlrVsGlmiAKRIWyxsVUxSy+KuX8tgY7Pla5qxAGVCiABHmsFMZbBEjS6Cg5gMvI/fQbcqpIM2PHa8yt84RpZFri7NMtu+9i5fjvDi8MMHuDcmdP2P//8kyABQnwIjx9//DGDJZvZQWPyTp4fy3z88cdvvvnm/X8/7733Hq8+5V/+aHVaxO1iH0j7504pqOYZRzTphIst/a33gdaWaxw90Iqfjg6Q9/05YJNTBOBODSeGiWcmATCRWT8giTpnZhxuQXW5XhHcrlKh3wzPtjNGXjQvhwc6zgApBrSXBBURBYCpkPxZf44iCS1aNeaBMaXsAP8U4oojddcvokecOUC5S8Sr7IHWDlAP2AgqCpQ9WqN75HSESS7Btv4btiE+L8QVgolvy50o36N6IsL1gVboNX6VPdDaAX7++efaYQGq4u9i6UIFbyCc4rGfe5Hi44o3KiLWbebYTxs47xS9u+p8MR/ugdYOkPrDvZOoQWNVuYvjEgSUjbGQjrj1caX6WWcVHzhagmt8eWCgByzoqUL1M0BO+TiTUOl2rJN2QEPIkzSKByXEzo8d3zkPpDi6M0CEcdZBY5qXGmM3v/bWKeUFgr2tWJKyND9Wn72l0NEp3kjoq+8BUgk4kBAboa8HoZBRsghd/t3vPyu8E1exA0QPjOT+ShTK/Iudr+zJ4d6YE/8vSVmaz+xanmZXKdQQ7ZjkTG9VMb2tgjLZWHGkQVkD7RSS4p3YqtBVgjt9YDGuVlk4gl397mRdX18mD9DR2Q6Q1mm1+HBnpcUKV+QLgAiK3dkof96pV1p/lTs5o0k2QbVTAlCVZh4Ucwob390bF4+tilJwS3H+MOnb94XGTIOEepJxmgUnWM1jjwikMLJ8p95qJa64ucqYt92nwmG/ujxKwzqfJWTXV1WuKs4sTVEKBMX5IgfLrTIuri1KqTBJXrIdICKIscxCG1fupYf6cqlsQxo0BMX0d6cPjKrkC2tcm5lxm1TcyAyfSWicOTtptSRlaX6sGntIcR3g6hmgWASa3YPWvKV0mBKHnOnnVy1ROtziohdxFWMOLns40Sq3N38r64AxfQjdyN6ClhLzudK3WN3RASLOobm1BshOdUdmxd47cVUU8JLhvuKLUZci6N32Nwkqrq089zxXepNpStzXAbI8Hgcoz8xAfDWqFXQSX9Sr4m7tHVeOfzG2ncaTf41ZsxgbSSvi2sjfsopXIwdLXx/HtZF/ncPq1b4OUNhuRMvAzsJpcqdeFV2QP2ApLl+ddHG1MQOtijuAICLPOb1Jh7g28rcM49XIwdLXx3Ft5F/nsHq1rwNcZXswgcOtj6vYReytn4urvcUdwJ/jU5cIndObdIhr648+z5XeZBrE3R1gq6CD6X1cxWxUPMwYqKWrhxFGA2UdxipCv9uNrhNjw4rtujXtXOlWk/p4SwdY53z8VYdbUP3i/gptYly5fd1DY1skY+Oxh8S9ecZXP/tujolG5//IOdoSaY6UHvVZmtneAVrkLEmpzEswDOmYLG5FqztxxTuOTowLxIqW3ZesxD4EdIveaSElxWWoPrvcKtpL+5rPkvLnSl/Sys0P6QBdv+1ykJMYv0owWPhFmuSM3SlheCeu4OJ2zi5Iymglc1mH9qCVw4T07nUB+1pAXlu3ikK0+r6cMD9X+qqBozpA9yZQa1xJzXDwW1U+EjjEPmcY/0aUi2DCOtIMnHGhy9eBzOusXFXBZSCyviR/1THnHYL8WigdSsjNTRtxrvS6pbZTZVwnrl+1UcG4TmyvahNoJ/vGRQDfi7wc3UCoRVkyY3PAAeJUDQe+sXFFYNhGhWylcjMD1zhQuzKrlOZc6apGHNgijE+akkXkpj8qEQhFgqUZWYiTlwjy8yDWAlgWFuKKC/Y3LawhuPNi8BRHUk15yOKbtXlZGykt7sU1Y6U7N+Z9YsGHYn3bf6704taADevz7b2Jq+p5hgK51mxVNArMaFzBVmjKccU1uyv4IhlapAFxXFNRthHfmteLpq5OssGuIKhrMGF1eZ7AuhERfF1di6vFh6JSX1CJlHOlR0stBEc1JpZnMnNJNOLkqGHHjL1vUqMW4woB7IrdYF0TZQNT4KgCMI+ZSLY0A5IU1gwwe4mydR6d7QfFyCh8rLg4xmohs2sZZ6IiaujcWN/7JuIoK840MWwijrLqM7YIN6XdOlt725JMypJS2dA658xVVzC1/NTiCr4ss3kdwPEV72MMHzyFchamXO2LCo1JUA7/jEkZmhgzW2awNCM00uBu6yWMxUaXenCmoxnSpaDMudLFGxhrc7TiL/qqY8ZCFFjWOSAaDKCM83991dJV9lERZaN6Ja6EHaFClrXQV14y4BIEfRElIliuPHHTkhmt88qTATkS4LZ+rNWsbVXA0rMH6FBUyU4ikWw1ZNfnkW67tSGFwpqGr3SbViuhbMGobt+GtO1E7qOf3dT6mDcACHeJeKEEapjkXkeqMyle5edlijlyCX8BuEj2Ekxi6b/F/tl/VEMmEoswGfMl5t1jmbEmnyKdv0KhcYWZxf9jbqOZ2IX3CDD4gPWl/9RY/iYuyvC/LmyUKMv5rxVEKF/Z0Bdvmdm4P3escYWKq9X8XFUv6XkPADuyhoIY8OXXNlHCWQXZ0iFMUENiG5gxbuK8RAxK1S7YWrJUH2gX7De2rWr0y35yL867eoCOS8E3vAN0mhNamp1poxAN9LlNBU4SclLT3Krur7BV00Cv5TNRXNnEhhesltf4dj2gSd1l9P0sAuIElSJeBiBq1D2Vai6xCn8Grga23V85XYd/5a/dk9KELWlm9W+dDlfgYriHB3jLlugiuyffbxyig9xJAne4EdLDsWRvGgGt+99c54orXmEk04gvKNn7/ZnfITt3MXmVPfDgwQMpxRQrzp9cyvDvs5/rKZTTnhWlu38OeK4Vl/SX3gMgU/vbYh2eK67YD7TUtlV7wpd+ny4Db8sDikywqpXAmjBdXFGyVGluQK+SZXfrGs/gATAJMkUTsOo6wOca6uHGVAM9LR347sVUBl7K3K4H9B2LygnnXOcWmo04zNHQuvMYWymuweWBMzyQROZ0faD4ivdBtBss9q9nuPSSeXng2f2/eAF8vnhrKTpm5nKsJWv4E72Zrb50m9YD4FAiqNIBivKT9oGiPTeIGMDjLE5d6Aa3v90b08o1c3kg6YEmNE7aB4qpBJI8JSC05KXJpAsusssDwz0AAsEhbMHkaoqfOq6wgRZWzjSpV7zkP9xZF8PLAxkPgD0QCCVorN1WKa9pe1mrmD4uYGDnr/HlgQM80AG/id5nrzuow7Y6w+vq5YGMB/qAdzNxhQvEQjnDyHjkork8sNED9H7gTdq/Jlaz319pv8rg4cOH/HiEAa+685a+vXSNLw8M94D8th+2oA7sNfG/pbjCMH5Fw2mMPtdqMvUivjzQ6gGQBt46frv1f8jQPP0YLkPiAAAAAElFTkSuQmCC"/>
  <p:tag name="POWERPOINTLATEX_PIXELSPEREMHEIGHT#5C657073696C6F6E283130305C2529" val="83.33334"/>
  <p:tag name="POWERPOINTLATEX_BASELINEOFFSET#5C657073696C6F6E283130305C2529" val="21"/>
  <p:tag name="POWERPOINTLATEX_REFCOUNTER#5C667261637B317D7B327D5C667261637B5C6C616D6264617D7B345C70697D" val="2"/>
  <p:tag name="POWERPOINTLATEX_REFCOUNTER#5C657073696C6F6E283130305C2529" val="2"/>
  <p:tag name="POWERPOINTLATEX_CACHECONTENT#425F5C6D617468726D7B6D61787D203D205C667261637B5C44656C74612066205C69696E742042206478645C74686574615F787D7B345C70695C657073696C6F6E285C44656C74612066297D203D205C667261637B5C69696E742042206478645C74686574615F787D7B345C70695C657073696C6F6E5F5C6D617468726D7B636F72657D7D" val="iVBORw0KGgoAAAANSUhEUgAAB2MAAADYCAIAAABZb9/3AAAgAElEQVR4Ae29z8EVN7avbfx5ThMBzegMbUdAMzszTASYCF4TwdtEQBMBTQTA7Mw4RODuCDARuB0B33Ot63Vl/duqKkmlqv17B6BSSUtLj1TS0iqV9p0vX758pT8REAEREAEREAERaEHg/fv37969+9fvf07eX/7yl+++++6H3//u37/fopBNMubXcFP1lFkEREAEREAETk1g/nl8fg1P3UFUOREQga0E7shTvBWh8ouACIiACIjA1RP47bff/vH733/+858CjL/97W9///vfHz58WEjT6db8GnaquMSKgAiIgAiIwAkIzD+Pz6/hCbqBqiACIjCAgDzFAyCrCBEQAREQARE4M4F///vf7Bj+5ZdfrJJsIsYpzG5iYtz+Yv/uTz/99PLlS0s8IDC/hgMgqAgREAEREAEROCiB+efx+TU8aNNLbREQgfEE5Ckez1wlioAIiIAIiMB5CLx58+bHH3+0+uAjZm9xvGv448eP7Cb+3//9X5eSLK9fv7ZcXQPza9i1+hIuAiIgAiIgAocmMP88Pr+Gh+4AUl4ERGAwgf+PZdvgIlWcCIiACIiACIjAOQgESyP2Ef/P//zPf/3Xf8W1++tf/4p3+M6dO85ZzEZjPtL87//+7zhl25j5NWxbX0kTAREQAREQgTMRmH8en1/DM/UH1UUERGAAAe0pHgBZRYiACIiACIjACQnwgy0cOmEV46wJjpi4e/euxQSB58+fs93YjyR919+4m19Dn4bCIiACIiACIiACPoH55/H5NfR5KiwCIiACNQS+rkmkNCIgAiIgAiIgAiLgE/j8+bN/6AS38AIX3MTPnj0L3MQuiy+zbXh+DdvWV9JEQAREQARE4EwE5p/H59fwTP1BdREBERhGQHuKh6FWQSIgAiIgAiJwHgKPHj2yQ4epFYdLfPr0KVc9fuaF84vju+VccfpFMfNruKg6SiwCIiACIiACV0Vg/nl8fg2vqsOosiIgAq0IaE9xK5KSIwIiIAIiIALXQoAj+Xw3MdUu/+zBu3fvkmg4fSIZvz1yfg2311ESREAEREAEROCsBOafx+fX8Kx9Q/USARHoTUCe4t6EJV8EREAEREAETkWAX6L76aefgir5BxYHt8Zfzq/heCYqUQREQAREQASOQmD+eXx+DY/S1tJTBERgQgLyFE/YKFJJBERABERABOYlwHHD//nPf3z9/va3vxVOKCZlzo+ci/eFrwjPr+GKSimLCIiACIiACFwJgfnn8fk1vJKuomqKgAj0IPBND6GSKQIiIAIicG0E+ASPfaY4EP/yl79gPT99+vTaCLj6ciDvP//5T05m+Ne//uViAMIRvfhS8Yp+++23J8BCBYNaULsgJrik4vz8XZARMuUzKwIh9ZdBQWScTcP6uihlJwL8DJE7/IR/+aM30kXLLzw6aXIysYPBsq2Pw23ckGujrhtyadBzDLkn6yGqjgjUEJh/Hp9fwxrOStOVwOAJsWtdphI+GOx1WhryFE/V56WMCIiACBySwMePH1mTO9VxFhPml8oePnx4yMqsVdpBwOUUCAAIXgz+8Irir8SNfmjnxfv37+M6XvTDwuT169fuLYLjQw/Bv9MDxfwaBj1k6SUVNI/Y0ryr09Ne7u/+/furhYzPiHHPE0e5PICudNDxSOY0ubm5yd1SvE9gBrAsFGlcnDVxg9LK/HGXoYkEx+q0PmeFReA6Ccw/j8+v4ZaeIzNjEb0ZJsRFCh8l8Qxgr9nSuPPly5ej9BXpKQIiIAIiMCeB4KefUZL1+YcPH+bUtrlWmDLspw52lzh3OWXhosJnYb4M5y097p7rJ0+exD9PV29LwAoaQOjhI3YtO7+GW3ogm9bZL7lFwsa8tB0KsEGev/kdcM+ePQsezEL1cSzKU1zg49/aHeyLFy9oLxtX0c3tI6Z/8iqLMcpuEcMg3G/A8bEoLAIi0ITA/PP4/BqubgiZGUvR7T4hLlX4KOl3B3vtlgarO/2JgAiIgAiIwGoCOUcMa/XVMg+UEX8EHgrf6uISZ6hfBdLgVrM0eC6CBH7imcPmfLG6EKC+8+g8v4YbWeUeN79FhoVpevTZWKOu2Wt2uxuugz6VXQHmhO8IFkdwMOSiDL5gX1XGAfvMhfY97pDrV0phEbgSAvPP4/NruKWryMxYSm/HCXGpqsdKvyNYWRp0Fe0ptgWCAiIgAiIgAmsIPHjwID6OAEF8q/7p06c1Eo+Thx2y2DE4mExlas2lf9opuzNwEweIiHn79q3lOkqA06h9/4tTe6q6zK/hxramy9EE/jKVrhX0rmQRONfwlyVvlSMvyqfPs7vz8ePHZTm73OUTWnSzovEnWjgIAOfXX38NInWZI7AXWA75YcDx+39hJ/j3339vg7NzFs+/Cz4HXPEicD0E5p/H59dwS2+RmbGU3l4T4lI9D5d+L7CyNP5vVznWiwVpKwIiIAIiMBWB8i+ScXcqbZsrE7tN461tSfcckc2VGSAwri/GxFStPL+GnZoJjxge2+QygHi8vRvL5ROBJFsrkbv47zaWMiB7zquO/3FA6ScuYgDYeKdbeUt78GJgqq8fTtwTVDUR2EggOdfI0thIdXt2mRn1DAdMiPXKnCnlALCyNKzDfG0mvgIiIAIiIAIisIgA+w78/XpxXu6SJo4/RwzvnAN7Av9v8Dt+nF/sb3+ziicj7e60gcDz4vTMOSh3qcX8GnbCwjGsuYagE27fSsmWYX6TEBsdj2qyCjwL7K+f/3nPoVj0kWOSwJVH9gYbb+Kjy5UPfGc09s+pwM2BkCtvJlVfBOYnMP88Pr+GPVpZZkY91d4TYr0mJ0vZG6wsDb/DyFPs01BYBERABERgAYGcG9RE4A8ljV2eLMAOl6BGsbMpuZwgV86pFwic6hInYPJl/jx1mV/Drg1qH9oHpcTdMkhQf4mNzqkpwQsSy44C8zuLOQ3GFPYDDSn5Yq8n3BVsvHhj+C27iR354MVGPGhfTwOppiJwCALzz+Pza9ivoWVmVLLtOiFW6nDKZF3BytII+ow8xQEQXYqACIiACFQR+Pz5c85h5OcnDSn9mHOEMVZiL7C/f81VM+la5dYR3VK5FcI8nuL5NezX+emQyY3q7HNnH1DbcvHQ5T4moAkC31zbordLix9bZPagtF3VY0noBzZevDF+3t7e1vAJRloGZM49rMmoNCIgArsQmH8en1/DTg0nM6MebL8JsV6HU6bsB1aWRtxh5CmOmShGBERABETgMgE7SA4nS9llbCkvCz1OimSVA68EtUl6USF2xK1tSfuMOua+BRvfmPNr2I9Jru5xn2yiw83NTU4ymmBwNymlh5AkqFxdeihwVpmdwOKbCD5MYfzk1OxKjPHbu/q8lUUomQiIQEMCyZEE+bI0GkJeJyrXNJ0m0OOaGeBNsuoEal1rHjRXJ7CyNJL9QZ7iJBZFioAIiIAIlAhwRK/N1izj2WNYMIBISfqSuAPeS7obYq9E7BHGzQGQedY89exz+6PrJfROOb+G/QjY8xgUUXgwg5RLL5MvS5yQuNsvFd4vfRJUP0r9KjKb5B5g+cqbpgk2y9Px7t69W1n9OGVy6K6UpmQiIAK9Ccw/j8+vYac2Sg7ylNVvAj2omQGTJKt+oDq1+IRie4CVpZFraHmKc2QULwIiIAIikCVg24TZM+u+Ai77hix9VuKhbvDyOV4qgCL2SuBDxzHhdhbjI4YD3y02Pw1gDLy4ypQ7leE7v4b9WippPXdtIN52xK9GXAVpCJ6RfpVdLRmtArejEzVVN15dux0zdgLLSSZBe9FS/LjiopoGjYvA8725XAREiUVgZgLzz+Pza9ipfWVmVILtNCFWln7iZJ3AytLI9Rl5inNkFC8CIiACIpAmwKflZijbcaX8ynzBHUz6mT9IT9czH5vclZbzmuHX+PTp05cvX3799dfXr18fcTexI5E7my/PafSd+TXsRCRnPfNyoutricKRxMlnpFP168UmF7q9KdWrd9yUPcC+ePEiFlvYYlZPLxZbn1cpRUAEuhKYfx6fX8MeDSQzo55qcoqRpVEPMJeyB1hZGjnaxMtTXICjWyIgAiIgAiEBPtKxUyOD7V1sK8YSCjP8cU0u8v5xdez/k8ZKzlN87Kp62geb+9ydqWo9v4YezpbBZIekgGA3Zcsif5eVPIbblZJTqbkOiwQmtepNaZGGB03cHCxeifg7FSaRJm/aktoelLzUFoGTEZh/Hp9fwx5dIjds9p5AD2dmAD/JqjeoHo0+m8zmYGVplJtYnuIyH90VAREQARH4EwE2EZuVHKzkWcObE/lPeX6/IJdtQI7vHiumubEyf/Vz32sX3g0MrtT8GvYDkuyQFNd7ZVJYwvWr7BbJSVC9KW1R+Ch5m4ONv1BhqAlmnNVwrnNL4GpcyigCwwjMP4/Pr2GnxkoO8pTVewI9nJkBkySr3qA6tftUYpuDlaVRbl95ist8dFcEREAEROD/Efj8+bOt1ZlfOXHi/937PYSnuOA6JC8SgiyHu+QVdFLnI5qzyYokI+31QPLuDJHza9iPUtJ6prjeK5NjMc99PNubUr92n0Ryc7B8DRo7c5lc4oPg1xE4Vr9dV0flEoEjEpj/2Zxfw07tLjOjEmzzCbGy3NMnaw5WlsbFPiNP8UVESiACIiACIvB/CZibOLe9i5V8eeOwSTgu09iFQV0A0uSz6GmxJGuNtvN42ebXsFPj5qxn+mTXQ4qpTo45t6Y6lsSRTy50B1Dq1O7ziG0LlkOKkpNIvPdnCwGemi3ZlVcERKAHgdycIkujB+16mTIz6lm1nRDryz19yrZgZWnUdBh5imsoKY0IiIAIiMBXfHNnvyZUOC/y6dOnBScREnLf7h0FcXIlU6jyUepV1nP+fTTza1gmvPpu0npG2oCldfJZcBWZ8IlIghpAaXXLHiVjW7BMLvGzjJu47au4uIij0JaeInBiAvM/mPNr2KN7JAd5ChowgR7LzIBJktUAUD3afSqZbcHK0qhpXHmKaygpjQiIgAiIwFe2HZhjFphiC0SSO8IsvcmxmGMFkmbrhH6xtlSTtaYItmS2LWi1tPk1XF21csak9UyW3isTdmS8e/cup9sPP/yQu7VXfBJUb0p7VXZkuQ3BcjyRvY/0q1CecfyUcfiXX36JIxUjAiIwIYH55/H5NezRrMlBnoJ6T6CHMzNgkmTVG1SPRp9NZkOwsjQqG1ee4kpQSiYCIiACV03gzZs3Nknj6i2fF8n5xQU/EXKQdlyayXXC6T3FOW9L7/MN6vvJ/BrW12VRSnswg1y9VyZJj57TgR2g5SEiUHXAZe7j2d6UBlRt3yLagk2+R2R03TLO5EaGfbmpdBEQgZhA7mndMgLEpWyJmV/DLbXL5ZWZkSMTxLedEAPh13zZFqwsjcq+JE9xJSglEwEREIGrJmDTKot2zpe4yOKs24p5EZ389vDcP2dHc+dWRxd7wrAE82vYA0XOeu59/G7uiDdXRxsuelR5nczkQrc3pXWqHitXQ7A9tvkg81g8pa0IXDOB+efx+TVs3n9kZtQjbTgh1hd6DSkbgpWlUd9h5CmuZ6WUIiACInClBPh9WDOOyy5gA8SZkoXvhZGGTEt8oIBxCHRmG3UQc6ZL1gnJ6szjH59fwyTA7ZFJ6xmxvbfK4gvOPQvcanuk7HZKSEiC6k2pieaTC2kINveCofCFykU4uV56MaMSiIAIDCYw/zw+v4Y9miw5yFNQ7wn0cGYGTJKseoPq0eizyWwIVpZGfePKU1zPSilFQARE4BoJ+JsHWbHXu0SZjAuH2OJxRvLhgCaNldMfPZHcRk3bzeMpnl/DTl092SEpq+vKhB+lzL0xYoi4vb3tVNktYpOgulLaou2B8rYCy3SQPM+EHrXlJJOkegfCK1VF4HoIzD+Pz69hj96SG0W7TqBHNDOAn2TVFVSPFp9QZiuwsjQWNa48xYtwKbEIiIAIXB0B//dhc+6hJBSW97k3t6TH4C5sOk4KnCEyeUjxPA7TToiSte5U1jqx82u4rl4XcyWtZ3L1W5mwqSq3x5NXJkln38Va9E6AzskVfj9KvWs0ifyGYHM9J9fZKgnk9hQX3mJWSlYyERCBtgTmn8fn17BtizhpMjMqqTacECtLvJJkDcHK0ljUZ75ZlFqJRUAEREAErooA07NNqzh2l35UfnNzg3M5t1ZHMjLn+aGSmpZN1uVq9xTPU/GkH5AGnUfDmt61NE3Oeu53/C4l4l1N0gY168kt2z9XVJ91uz2SvLBBt+QYlVzoNqfEXhX0sbKQD5P6jzCoPnjJbnipDpVK1mgpq0XpUWM82NxryI2e4pxn51jzzqLmU2IROCgBG/oC/eeZx+fXMEC3/fLKzQwA7jIhFhpOloaDs86Ek6VR6FqJW1/0JwIiIAIiIAIZArgqbErGRM6kKkW/e/cuMff8EYX8UuY97m10TPxRsz/9z97qParSrEzrBn+q1VdfzVOv+TVs1hieoILJ66VqFsSJiWke9AF3+eOPP64bH5YqRym8YSo8pLhWSRCITaYnMki27hKVaIiCL4OCQFcQjgQeJTRPskUy8klTkLD9FvJ3BGvu9YAAdd9YtUCgXW4Uq+wiIALNCcw/j8+vYfNGYfaxYdMPtJpAA4VnMDNQad8JMWDiLlGJtpClYZ1wRQ+UpZHsWoXIrwr3dEsEREAEROCaCfhzKgbKahQ529rN95SyWnLzjLY/0WyRJgEINFd1pMBcC8pTPLIV4rIwlJP9c8vTGpfiYmjrZFn4jnsUF6vBs8knCDlXdaAbXlc2k5qQZK4maoMlKTzQh0seIl8l040BMOcj9oVQSqehcgawvGnwK2vhjSOMP4WZTAK0hfFXQAREYBICPJj+c2rhjeNAw9rNr2HDyjpRV2VmUOUZJsS4EWVp2GhggRUmnCyNuGuVY+QpLvPRXREQARG4XgLmvyCwhULu+183328UvkWxOC82YqXfx4yVmsA865y4yjUxuTp2cl3VqBSkmV/DQOEml7m+mvRIri6RVs5tY2ENySOzWnJlRrbSJJdJGP18ssBdJwc9/WTAcRxy489GSmT3sTCO4chGB9MH3QK3gqlkFWcbr3VdJLDyMZ4EkBAsbIixvNsD84Dt1JPhaXj9wIq9SNtpS4IIiECZgP+Q+mFZGmVuXe92GpwDnXc3M9BnngnRhyNLo6EJ16kzn9jSkKfYfxgVFgEREAER+L8E/Jlvu3si8Hf4awDClDUPdxw02KzJv+TeCrxFycR+5Dy1W6dJ0F52SR3XCWyey1QKAvNo2LzKOesZU7hVWdALfJ2Gl/gxbKkmLlQr1wUYT8yjGlSWxZ49p6Aguz+UmZyNlBCLBCeNQGEEC0onMXmdzr6bGC8zmgd14ZJqcstXO1fxOG85BjUmAcv8YhX0A7AqV+HiXesJvljCvFG4mFcJREAEBhMInlO7HDPX1FTWVAoC82hYU4v6NEwTQU3d5fbB2XQA3e5mBsrMMyEaGacVqI25LA3rjSt6oCwNv2tVhuUprgSlZCIgAiJwRQTwWZh1gg23veZ4N0ygzfQW4FbSS7K93LYSkuYsfpy2pcwmDTveWioImM9rX53n17AHn8AFaU2Dd2xjcTytCPc3zJpwAsgftiqO68hYUVO6vZrCGZp8bLdQ8j28CL/oug0UcMOdL4RwssmIj4fNwloxKSQZORVY3xUe9LSk8vWRMT0nf/u7z3odlFIERKCGwPzz+Pwa1nBelCaeKdwQumUCdQrMY2agT1xNWRqyNOqflBNbGt/4NpnCIiACIiACIgABTARctw5FbEKtQHT//n3cAezkSualLEq5vb1N3p0nMrm9IudQm0ftfpp8++23/YQ3kTy/hqurmVu1YrN+/PhxqViWbfzRw/kjEGenn+N+ZX3Isxzf7RHz7Nkz351KEeiAj69GgdevX1tdktUJvLf1+vMz6OaGJkBBF/My9PmNxXAHRtRzGbn79OnTWAiNaAX5dyFwc3PjxywNzwaWGiWrsLqNnDRaymaxQP41D9oBCl2KwPwE5p/H59dwXSv7M5cv4TRmBpWabUJ0nGVpNDfhZGn4j3BtuN5frpQiIAIiIALXQMB3rOCqaFVlFu3xx87+XEW5rcrqIcfH4quNJd2juHlk5vz7QJhEyfk17AEqt4vB75zbw/gxMa95eHtUoSAzdpJS30Vq5Ja4jgmLkELpuVsMAoZ90diYawhclrmycqMl/tNclpr42cDmxtUcse3xgK0BpTQiIAIjCcw/j8+vYfP2svlu+8BbkLCXmQGu2SZE14KyNODQ1oSTpbFucPi68NzqlgiIgAiIwBUSwGhztcZGLFjGS8ncvXu3LM3KXSp5TPqcnfHw4cMxCsxWSs6TNY+e82u4mlVhv+RqmcmMbPbnwWQ19ebNm8+fPyfTNI+M9/gwFrFsYAypL4sHM7d1FGnrtoCxFxhvNTogGTL1yuRS5oSAOjfgbOnVE4ItrwZz3LbEb9yqvKVo5RUBEVhKYMuIt7Ssdenn13Bdvc5tZsBkwgnRtZQsDTi0NeFkaawbBHT6xDpuyiUCIiAC5yTAJ8/2hQ4eopoPvetB8JE1nhH77DrISLmUPq3jNWln5FxRQdUOfZmsODWaZ3U0v4bNO0CuynjByu9jajRBOA8p/zqvKC5L/tywgHyGhcePH9fIWZcmXrwhh0qt8O3i4EbbWI11vsJXr17Z2MWxGIvc1rEOxDB65IY7gCezELlOeTLOCTbXk3PV3x6/GuD2oiVBBEQgRyA3FMjSyBHrHZ9rEYbQo5sZoJtzQkQxWRrWsRuacLnObGU1D5zD0pCnuHnHkEAREAERODABs/+wzpNOlo11w1NcmD4p/cOHDxuL6JTdnES+/HnWML5WCp+eQM7qZStKzvlYz8RJ+O233/AOMwg4f7HLTrn8uR212wuKVWLncnA2MWkYMdadzAuN5CBWGIJilVwMNGxsJLDIbU3epNj4u1dLlhtYIJ881Ngy5gLTgqU7JXWm7ahs8lZNJK72uCO5jCtav6ZEpREBERCBMxEoDM7bZ/8dzQzaaNoJUZaG/wQ1NOEKnVmWhs88DK87tEK5REAEREAEzkfAX1oT7lRB5v5wKvKu+5W7sTpJYwKf0Uax82f3GudPwXnq/ie1vIt5NGzeyrnTA3mf0bYs3MQ5hyZO2LZlJV/G0J6rK9VQoI2NkIfJoornlih4MwtyYuwMQUuLdvIbcmgrkOp4z+ufgqsb3WmYO9YDF3yBuW6JgAjsReBPz793Mc887in1p+A8GrZtu1OaGSCadkJEN1kafh9u1VKyNHyqi8I6p/hPY70uREAEROBqCfivsnFJrNu5VkMvt4Z3ebG5c1vwaoT3S5M0WbQ9rR9wSc4RyJ0euPr43VxBxHPGwuvXr2OvJbd4kL///vuGT2uyFCIXbeD165J00a6jZKMW+iw9dyI5dOCyLJ/tA3YGQ7dWJzFhqrO0aEdjWrBJMui8ro0uNj0Jyu8pfQkKi4AIiMDVEjirmUGDTjshopssDf+Ja2XCydLwqS4Ky1O8CJcSi4AIiMBpCWCg2OGYZqz0qC3+keQn4a4sdOha+roacYByMmPuI/Fk4iNGslrIqZ3cZJ1L3C9+fg2b1z1pPVNKv/cWeC2TLjbsbwpt4ix+8eJF0povjBUXwSZBraDE78uZbslFZlmT1Wrc3t7++uuvbAD59OkT4XVu4pnBJsk06ck5ySuar9y4uisCIrCdwPzz+Pwabm8FX0JuCF0xgfpiC+EBZgalzzwhytIIukeyE67ogUk5lLVCVI2GpDmNpSFPcdDiuhQBERCBaySAr8f8s7iEtp9BVoZoe+WSydCkie8pKXxdpPnQ/exsfCvvCvQTHzRc+GjL7XbcvV7za9gcUT+rt6AqH0UmWxwX6nab2B9/fB14G7F6QzFykqBWrA3s8efN0Ap9Wqnhk6kMHwVsUJ2Nb6Hw6SSHhXXNF+imSxEQgeYEkg+sKyU57zRX4KLA+TW8WIVFCZLTFhJWTKD15XY1M1DjKBPiuqkq2WRd28ta9ihgTWEXkKURAIkv5SmOmShGBERABK6OABv3zA42l3E/CmyOw1mck48mWzYS5sRuibcdhb6QjUaGL2rasPnIYg0nWb/Nr2GMbmNMcj2AzK5LAp7Z3FPJD9+9f/9+S6UYc2z88eXkSvTT5MI5d+EKSrw5YwXLkEVNc8Xl4huqkSuiED852NzDu6KNfAi5Zkrui/czKiwCIrALgdxQgDKyNHZpkfOZGWCcfEKUpeF39Ya2U254kaXhA0+HF51qrMQiIAIiIALnI+C7QfGGDKtg+egGtBqmycWCkvYEbqyLGY+eoODQn6Rq82vYFpT/tPqGHcvptgXF0pLOXKcDz3KcvjIGsTlfALcqhcTJkm+8BlAKNEmqsQVXIL9wOT/Y3BRQqFTNrdw7vKnmlJqKKI0IXAmB+efx+TVs2FXOZ2YAZ/4JcUsLytIo0JOlUYBTvqU9xf46S2EREAERuEYCtnEPN4qFB4CwH/lNljVSk6QCfmTSbs75I/yMRw/nXsXnXHvj6zu/hm2Z7LLTx1WBbcXJVybcpRVWbytmByhLuJgSO0DXnczrRCVB5fSPS28Vs6Ma84NNPrwbx1X/qEe/ERG74uQQX4LCIiACnQgkhwLKkqXRCXhZbHLaIsuACbSTmYHy80+I5UYp30022YD2OgTY5PAiS6Pco9xdeYprKCmNCIiACJyWAL/VZhYGmya2uGaWMuJLq4Idg1a535FbWtDG9Lgekp6s3GvqjcVNlT1pYKHhRhurYR3n17BhZRFlT2sgtvAoBSm3XBbaPafYxeKSe2HItbFGSX02yrxYlzjBjmocFOzGcTV39MRUrx7jfqIYEbhmAvPP4/Nr2LD/JKct5I+ZQHuYGSh/0AmxslmTTTamvQ4KVpZGTdeSp7iGktKIgAiIwGkJ2K9RMWve3NwMrmfOwnBqmG6DtQqKy60Qev/uX1bY3VoAACAASURBVKCGLkUAAsn1APFjlgSFHV7JffcXmyy3A3RjjRqecHexCoUEO6oxP1g0TKIruAmS6YPI5Kcq9FsdUhyA0qUIiIAIJAmczMygjvNPiMmGqIyUpVEAJUujAOfirW8upliagF8/5L19bl29VFrb9G4dhQ2KQ0TfoLVlK2kiIAJHJPDq1SsbrpML7N6VYijGHZwrGt3QcLz/Oqh10mje6M4Iipj2Mll3tB3jl6zBMr+GNbWoTJNbD+AI292qsZGksi4uWa75NtYoKXajzEX1KtQOE/T+/fsrpC3KkiSAhI0QkmLXycx1mC1Da84dwMJk5Ocyi1pKiUVABJIDC1hkaYzvG+czM2CY62DrJi9rlKTYjTJNeH0gqYYsDQdQlkZ9R4pTtvcUs0Est+aPix8cEzxITD/8sctg9/XVYA4qTgREQAQgwIs9+40OBsO9dsgya+SOD0NJNMSVvO8iP2lnYISpF4nAYAKBGWOl8/xa+FiBTjVKih1PaUc1kkXTNzZCSIrdKDPosSyzg5j6y+QCBIE6eqKeoVKKgAhcM4HkIA+QtuP8YMKdKpUUOx7Ujmoki97eW5Ji24KVpVHzDLY/fSLZtDWqjE+Dqvgg2Lzw4MEDtq3hNBmvg0oUAREQgb0IMADa8bvlUyC6aogXuLCMR0P07KrAReHJz+q3bHy7WOIkCdhaktNkkurPr2EO4Lr4nInV1oAu6JZ8a+LSr3t3kny4ELixRklQG2UWsORu7ajGccFueWeZ9BRrQ3GufypeBGYgMP88Pr+GDdsxOW0hf9gE2tzMQPnjTog1LZtssjHtdVywsjRqulZ7T/GYfllTt/o0DEnYkSxyXrx4IX9xPTelFAEROC4BvtI17zCbdvf9tMKNwDmY6Jk7ZyqXpW180hI64mS3FIu9SIgzbnkbH0tbHTO/hqurlsyYXA+QclhvTD4LTtV5PMWs6pMdYxglB2RfNXIttQVC2xqt6zDJ58JFvn//PnYxaENxgZhuicAMBJLDtVNMlsb4BjqfmQHD+SfE1Q3ddl5eqsb8YGVpLG1TP3370ydub285zyEY9DHdnPXG6EOXCu76ClmYdkUOu5aaNLArl38LRXOLnWvsR+Bvy3sGq4ICIiACIjAtAdvGiyFuLuO9tGVbMcMvDuucAmj79u3b3N2u8RhhSflN5qak5HkiCzPmJHuK59ewYWvm1gM8wmPe9PAqPbcqoJorXJCFd/NbapRc6A6jZC2eVINxY8AhxYcAm+SwZVxNTmTMHfseXmT9QQEREIEkgfnn8fk1TIJdEXk+MwMIh5gQVzSWyyJLo4xOlkaZT/lue08x5cX2vTle8SOT4MmTJ5xKWdCMJSj9vqFtZwq8efMGU7Kw1MGjzWoHy/Lly5cFDXVLBERABI5L4OPHjzYIT7KQfvr0KW/pkhYPnNEWnW0kH0k+OV/gdUoaHyMVG1BWsu6u3IYT9JaKzK/hltoFeXNPxwoXbSC58tIGjWR63u4n4wuRuebbWKMkqI0yC7XI3dpRjeOCXe0p5ruTGDjS3Loj10aKFwER2J1AbrxCMVkag1snHkWdAsMm0OZmBvrnOtjGSiVZbZS5orl3VOO4YGVpVPa09qdP1BR8cS8Sm8s6zQ04I37++WecxazzC6qS4NGjR4V3UIW8uiUCIiACkxPAO+w0ZLK08O46l88j3ktP90FMAOfiLBakP9nl/NWfX8MVXSK5HkDOsJVJ4Qlt+7OTq414RzUJqkCJUws4fIx3USsapZBlqRoFUfyWBhpuP4RnNrANn9Nk5+TtY4Hqulu0As3BGuHevXt3fv8jwGW5gdinwi6ZIAtytrfpuloolwjMT6Dh+NCpsvNruLTiyWkLIYUJdGkR5fTJkdxlaWtmIHO2CbFMJnc32WTr2kuWRg6yxSf755ktjS97/CUpWxvgwx2gFK9Bys5i9GEC4HuTAcqoCBEQAREYRsCf0ggPK7emoPK2xF20TdpbuK1rqnP0NLnzQGAySdXm17AhqJzRgj3TsJScKH/cMIPNArxQyWUsxOc2pGAlFnKVb+Vk5ij5r4LKkhfdzamxApSRr3/ucqXPBjYe8Ovr6DdHsr4MDn6a7WHaLjfg2INAgmDhwDK+7I+4ktlkO39JOCuB3GO1bjToQWl+DVvV+nxmBmSSEwSD9mwT4opGzFVNloYPU5YGvX2dpbHPnuJct3aWFhODC3T9lyMysN5yA6IrGj1zc0NX3SRcBERABDoR4FMJbCMnnMGWzyw6FbRObPKgSROF5uM/9UhOWOfbSGKQ/YDvRPPj56n+/Br63LaE9z09kOeusKmfB3PdYSzxYWUOUdmzVsaY3F+DsZcry9JvKTRWycT6t1BjBSj7Grdew1xl6yX4artwrka5six9odBWI0ncOSm0PJvEFSzHsGUYmc5rT4ASCVNH/uj/xLjsRBK20+3ZSsw864YpFquWBd1sfUH42bNn5dJ1VwROTGD+eXx+DZt0j1OaGZDJTVI2bq+gx8gf55Kl4ZjMBlaWBu2y0tLwPe7DwmX/LDUZponZ3/HTbjEj9RlWcRUkAiJwnQRY09rghqEzIQRfQ1PVAtwdqXPuZ0zmRNecTO7F7eBWKNRrfg0Lyi+6hSliT4EfwP20SM66xPGODNMBE3ydTJcraRBueb6SqhYomcOOQKEiqGSS6XW8QCok5pYlNlAECmrkpPlDECZrLlkcfwiwUPX5EEbtuC7lmFgIcogs51p01zoJC2C8vcm8fotTC1xLpHS14xmJOwwx/vCVE5ssS5EicCYC/oPgHhn3ryyNwa18VjMDjIeYENGTmcumElkaNhoUbCebnQsmXGwkyNKoHFu+qkzXMBm2kTV8MhCbUw1Lj0Xl5idfNwy+OKNiREAEROBYBBjKzFoqzLv7VgrPiCnpj8MuzK2RA3JsXjg19kU0rPRcQyzyWHXVdn4NW1XfFg/BQzHgZXa8YdN0gP9Gmy1Zr9VuvtzoUaBkXajgqjOXX33FTaxlIbDC8UEWJwEf5aK+dAiw1Mjn48KLqkmLx9uXVnAuFOovRCkul5Jbfl1MK9zEcS6emqCHsBjJSVa8CJybQPAs2HMkS2NwuydnDZqjMIG20rCrmYGSyarJ0rDmk6VhKJIBJnGb022AugZLYwdPce6FlePObJFsoX6RmGvW5LlA4TVFP8UkWQREQATaErAVL2PdSH/r0lqUp4mRA7IZT/7ssHET5VIaO6b3a+2HV5vXzevia+WH59GwVZVza+mNjtqL6sVOUp/z9tKTD/tqB4E/xNXo6VuAsTvPwUEZX5SFCwORL9bSE1haL1Sydl+6JpkfrMMbL+AXzU2xfwGBF3t1fQKTX2hukxZvPaH5ktWJU8pTbBgVuDYC/iDph+eZx32t/PA8GjbpMzbd+HUkvH2iL6vX28yg9PknRFkaNFMPE871PVka7qFeamns4CmOm8ofj9paeOWBye6y7Pd1SIaTpp5JUEAEREAEJifgOy+WOh3GVy1+eeuPzL3NVqtvcsKqcRmYhEMHfOZ+OOdTG19ZXys/PI+GTZj4D69fTdZ1TeTnhOSsdnSg6MIm3JzAOB7jyq+RC68boAqrzbhcF2OvggrGZ24sKhjc5l4MqrbUrWDjDzos7dLzg3VNELdaPSVSBoSTG3hzrX8x3uQX2toXQrJAn2RPTjbN9UwrPjGFRQACwVNjl0sHvX4wTaUgMI+G2+t+YjMDOMlRNzk+XyQZz1nWK3J5ZWnkyPjxncC6ImLhsjR8+LnwN9a5hwXM8EqWGJtZyWRtI7HPcma9FcSrnpubG7tUQAREQASORcAf5bBu+X2emfVnwZ807JzO1OXDhw8D9E/qUPNycYBuvYv4+PFjroi7d+/mbo2Mn1/DVjRyhlM/k4mfsMNNmSsXNzG3cr8Ss6jW/MIbNlhgxOeWrAXJ/HRYzq9deGCtXPPJBkV8/vw5OQiQLOdBBp2JDaQtuqRGtskIgUsfusnBGgrI052YkiyGrvXw4UO7zAVcF/Xv0tDkXQrKlxCEXY9yL0WCW5WXyX7lV9bk5HqvJVBABE5JYP55fH4Nm3QMBs+knBOYGdRr8glRlkYnE866tCwNh2KxpZFzIXeKv2j9k6BT0QWxF7UCLgZoQYJuiYAIiMDMBMzjYLPm0QPUaADwJCXs6QFF715EYdmwu25Ogfk1bAUq6W+ic/JBZasifDn4JfGOJTs/kZhDOE/99BvDsSvWuQ7rxZY9syx0k6Ks/1BcMgGRliamQaHJXP47uSBX/aiFXWpNgMBkQRcjZwbrK2/7rRyuSnubZD5ecLVdQdikWc/fmswpxrsEv5p+OHC+5PqSn0VhETglgdwYmxu3x0OYX8MmTM5tZoBo5gkx18eYSnKzgywNg8bMW/MIyNLI9aUCva8K93rcSh4TY6ZeZUv3UMx0KAR6lCuZIiACIjCAQG77W2HEm/xWYRHeiqdZIQGKVvInl2OOkqD686zf5tewSROzAzHwQFmLtHWNoS12ZHmsqPeaLap7vOap/yzUNyzZLhHrn/M8mreuUFZuEMg9BX76eO9GJT3fTYyQRSSDxNOC9fWMe/jFVxEBWxq9+bNgRVRKJpk9mC5QaDuqTK+jF+Gdoc/4NBQWgasiMP88Pr+G2ztMPAjbaFY5ANbrsJeZgYbTToi+5WDkCcjSAMIWE87vlnEnl6Xh80mGR3uKcy+s3FPB3aSWAyJzyzD/cZUxN6AhVIQIiEBzAr4nxR/Tjh7utKHS+GPOxohyJovlOk0geP1uKAputcF1n1/DJkDMY2VNYIEm8hHCUhCYsY/VCiLAiqX5itHXP94ietGIJwFamZLOD5vsFX5BLmwLM2rN+iFOYDGxfUihySzwscTOS+irh57cTWa0sgj4w3XB1ehnKYenBeurHfhiChUHYPBEUMGLVP2yKsN0JJqvfmHiN5zrkyv271TqpmQicBoCyRGbJ4j4Seo4v4bbQQWDqs2qBLYLdxJmMDPQZNoJ0YwHgy9Lw1DEnbDehPPzytLwadSEmz3/NYWRJn4MrBMQ6L3sLygZWPO+VhaWp7gAULdEQATmJMASujzw2hB3uAD16uEgsHaMdx+AqODCsIznCORWRzvO1AHY+TUMFC5c4vTExrA/zFlqRw8se29xRVmWpQFXBI6wchH0eRIM8HnxLAdLOC5zzmISw8dGNgK+hoEcquDfpRXIbrWGQ6FduOWPA+TKpSfe9LFRIq4UwIlMlkgL+raoCUkmro+MdZgEbFAFn3PcZC4xvoagcQs8A/m9L9EEtf2/XO/trYnki8CBCMw/j8+vYWVzy8wA1LQToj8DytLwZ1LCW0y44OnwOceSXWJZGgZtqKcY7kHDB5ckMM0GB3zrPNDKLjHiB2ul4kRABERgI4FgUrQB7RwBareRTyF7cl4I7JVC9qPfwlGV7CTzTIXza1jZB1i/JVHvHonza2Rzs4QLHjp8r6zSzTgEFA5Z2t18siDCdWgJHPB4KUh68/DyCJubuGYACaRRHC9LDAt3keyrHXh4g+woTOnoQF2ctijPpS8Bbdu+j0EHXz46zAA2fjqCJ5qmN0pADu42pxTrsygGffwHllZelF2JReA6CQTPtT1ENsbujmV+DWsQMZYa26kCg80MWM05IQamgiwNv5cyvWIDuH6+1ISLn47giZalESOymKGeYgxfv9WDMJ3A1BofCJRJXs4zaY3noxJFQASOSGBa0zA5xq6LNFdC8wZK6tOvuOb6bxQYuJaMxjwE5tewsgnK1pGRHxZg5YZKrFsq9W+bjKIDp1uu4s7lmiw9XgrGQlgtJPPGkUiDSSwhjmHJkcxe/8aOXt3pEZsQbMwKgDHVOIa260QpVqkmBnd/oGR976qRrzQicFYC88/j82tY0zcY/4Mxat/Lfc0MiE04IcrSsJ7c1oQzsRaQpWEoyoGhnuKync3dsq5d79YMl/IUd20CCRcBEWhOgFGrZnA7dJpOI3O88ofSVW0Ty62OmvfS1QLn17CyanS2St9oj0eVrSuQxLHFwqnT01TJwZKxSEAZFMvVF4uRfSWWPhcI9uqaNGgjP5crFw8cKCVbikhulX2X3MVfnMyOYk4CPSFXepP4OcEGVQMUMK2x/AAjMAzLnANpYy7pTr6ehGv65xjdVIoIzExg/nl8fg1r2ldmRkxpzglRloa1VFsTzsS6gCyNAEjy8g6xgXHT7/LevXs8kzn5mFk3Nze5u13j//3vfxcWJFY0yt+9e9cuFRABERABETgrgTdv3sTeCmJev3591ioH9UpO2XhqPn36FKTc63J+Dfcic5pyf/vtN9a3LJxcjXCnYq09fPhwUQUDIUh4/PjxIglB4o8fP7LG4M/F40dYpBI2J5Wy7DxTqPTtt98GpXS9DJhMAtavcqDhLpR8fcrhJ0+e8G2sn4b2vX//vh+jsAiIQExg/nl8fg1jqopZRCCYbiaZEGVpuEYMWme7Cef3jUC4LA0fDuFxnuKL3ljs5sGGsrFIegTsrgtMtTwOdNOlCIiACIhAWwLPnz9PbhN7+vRp24KmlXbnzp1YN5xiHz58iON3iZlfw12wqFAREIHBBAJfkpYMg/mruOMSmH8en1/D47a+NBcBEagnMN7S+LpeuY0pbUtIUg5vb/ZyE6NPWTencO7bk2R1FCkCIiACInBoAry8jPXXRMDL/BjLVDHzazgVLikjAiKwkQBbYYIvJjVTbESq7FdOYP55fH4Nr7wLqfoicDICu1gas3iK9zWqgk/Gkh2rfMhyMosiRUAEREAEDkogfoPIwuB6vibmq7dkw/FaNxk/PnJ+DcczUYkiIALjCcSTRf2ihrXfixcv+He82ipRBHYnMP88Pr+GuzeiFBABERhAYBdL45sBFXNFxNXzi643qvxcTcIcPRHsBYjF8h3ZxlPtYpmKEQEREAERmJNAct0eH1s8p/Jdtdpxsq6s1/waVlZEyURABHYn8PnzZ04cZhVQeE0YL3Dq9xsyXrEG4Xd75jn/fXfmUkAE5p/H59dQvUgEROAoBKa1NAbtKY73Swctt+OAi30WKBNf/v3vf48jFSMCIiACInBKAsmjJ67qy5IkAdp6nj3F82t4ykdDlRKBKyHAD93wO3X4iFmh8C/bSnIVDzzF9efpsV3RbVXZcRGUq5TiRWAAgfnn8fk1HNBMKkIERKATgcktjUF7igMrKmBdb1QFGbdfYqWVdaMIDMTr+Qmj7UglQQREQARmJsCbS3fiENu+ch+LxPPCVR09QfPlPrXZ8RcFgk41v4aBwroUARE4EAG8t76TiG9KiIl3FsdbYeo3FNuPpv70008HIiNVRaAVgfnn8fk1bNUWkiMCIjCewOSWxhSeYhiNbxhXYo1xVrPpeC/9Va4IiIAIiEAlAd7csi/Y9wKzpOfy7t27gQTfQeBu1UwWgZBDXyZXR/UekAF1n1/DARBUhAiIQA8C7CCOZwGOoYg9xf6E4jSpHCfZquLeWTIrzfMGrgdMyRSBHIH55/H5NcyxVbwIiMDkBOa3NAadPhEbUn7L7eUpfvXqVWwI+ooRZhPBw4cPg0hdioAIiIAIHIsAbmLmmmAyYgqIXcCkDKYGPny5qqMnaNmAgGvrSg/ImI4xv4ZjOKgUERCB5gSCmcLJ5xPDuCDbFxzfKsRwKKGbU5hc1kkoCNctETgKgfnn8fk1PEpbS08REIGAwPyWxghPcfxlVoBpF08xVtrF04dZFcuACxpLlyIgAiJwRAIM5kmLP56n4xi8yfG+4yNCqNeZ3XNx4qk8xfNrGANUjAiIwCEIxMMLG0fiDcXPnz+PU8YzSFBllkW4id1eRT5bjMUG6XUpAmclED8+1FSWxlmbW/USARHwCcQD4GyWxghPcdlm2uWQYvcNcvKLEms/FOO7sGvzDlj1FRABERCBMxGoP0fIfRFsdWcuiPcd292zBmLzhZru8lo3R3h+DXOaK14ERGByAsFHJAx98cYRPkx0kdz1t57wSpKTJXIVJBfp3WtLZqXcWfm57IoXgTMRmH8en1/DM/UH1UUErorAASyNL/3/AgpBD+BufxXCEnDYB2oEl7gGMOPCbLoWAREQARE4IIHCe0GmA79CcUocx36Cawg7L0YwLfLl9Tx1n1/DeVhJExEQgaUEmAhYCLgxkB2OwYqAS3ttxl0SI99fWZAXL7BfKGmIsc2SJGAbjZ9AYRG4NgLzz+Pza3htfUb1FYEzEZjf0hjxi3blPcVmbAWL0n6Xz549K28ucwacfl+iXxNIsgiIgAiMJJDcFeIU8Jf3xPhbw7jk7hXu+UriGj9ZF3rI/BoWlNctERCByQnwQSGLFwY9FnJ4i/DwsjRwfl4GHxt/2OzCgsJ9ffj69WvSuF3G5GLu4M8Nm34WKu7nmpyD1BOBfgTsOfKLcI+MH7NjeH4Nd4SjokVABDYSmN/S6H76xGyHFMtNvLFPK7sIiIAIHI4Ab/5Yw8dqs8j3f7OUCcv/xBi/gH8ZZz9rTHIfDV6Peeo7v4bzsJImIiACKwgwa+An4t2hmztw/uI75s85j5gd+Nzk7du3zk3s5L98+ZK7/lDpZyENt4gJcq3QTVlE4AQE5p/H59fwBN1AVRCBayYwuaVxhy3cXZuHA7kKJzxifv36669dFTDhnE2MJuXdxFh+2HC+2WfZFRABERABETgugeA1IWcp4AX29wszRzAFOC8A1TzHdPDixQtmPSpFfXFS3N7e1rTgo0ePmAr9lGT/9OmTH9MqPL+GrWoqOSIgAgclwLnD+IxwFqM/Kxe2PZa/O2Q2Ib2fhQnFfyt5UA5SWwSSBOafx+fXMAlWkSIgAtdDYEZLo/dhH5McUsw6GSut3NXwI/emIfkiIAIiIAK7EGCR788CLPWdC9UpQxhnqM0RpCT9Lno2LBTXsNXIBYipkR/k4pKNdTUZl6aZX8OlNVJ6ERABERABEbgeAvPP4/NreD29RTUVARE4EIHue4rv3bvnXsLHK09i2NJ1c3OTvNUw8v3790wSBTVwEOAm0Nv+hswlSgREQARmI8A+L15eBrtlYyV5a4hj9Ogfl7x58yZeHVFZJrunT5/GtbYY3mkHBwWyh463rc2BzK+hMVFABERABERABEQgIDD/PD6/hgFSXYqACIjAJAT6nlO8+yHFnz9/5itaXAM5NzELYDwCfFQrN/EkPVJqiIAIiEAnAvg6P3z4gKvU31zsl4WHFD8yZ00294r6pYwJc4ZmsqBcvCWOE+A67wEkLsjpkIsfr6GVqIAIiIAIiIAIiEBAIDdf5+Ite5xAlobBUUAEREAEZiDwTVclylu38NKWz/naohs+YlzAeAQKQthvxabmHgvgQqG6JQIiIAIisCMBdtTy586RtEmKL0twE9+/f39HxdoWnXs/mou30oP1GzM16ze72zCQ0yQXb0UP09BKVEAEREAEREAERCAgkJuvc/GWfdg8ntMkFz9eQytRAREQARGYisCenuLg+9ZWXDhrAgdxMAP5wt26FzfxmZwCfgUVFgEREAERKBPgHSGfkpz4axJmuiSB3H5ql5jvNDlows/IfNrpfer8GvocFBYBERABERABEfAJzD+Pz6+hz1NhERABEZiHQN9ziocdUswxF/zEMLvDcBAXXhJyDAV/7CabpwGkiQiIgAiIgAg0J5A8m48lE3Nl4S3pgwcPfE8xM+bbt2+b6+YEzq9hp4pLrAiIgAiIgAicgMD88/j8Gp6gG6gKIiACpyTQcU/xxUOKyzt/K3HjF2bdW0jMwpjNy7+7iH/otDGqULpuicDhCLx48YJTWQpvXA5Xo0UKM2Lwrf3t7e2iXEosArMRYNajM/sPMpe8Ty24iV+9euW7idl9XD7BaWOV59dwYwWVXQREQAREwCcgC/NkFub88/j8GvoPiMIiIAIiMBGBL93+cDbtW0/mBnToVj8JFoETEtj9sd130LDSNXScsHNfX5U4rN+6NBMiXuMCg+CdK27icvqCqPpb82tYXxelFAEREAERKBCQhelm5JNZmPPP4/NrWHhqdEsEREAE9iLwtS0jmwfsl4KaS64UyEkUvLm9c+fO999///z5c84vrsyoZCJwtQQKB3xfFRNxuKrmPmtl2RrPifyudnRpwvzWa7Ky7Cb2fzkANzEz+ICvcObXMIlLkSIgAiIgAksJyLJyxE7GYf55fH4Nlz5KSi8CIiACAwh0PKe4fEgxPly2OLWtIStb9kDxb7A3ykrh21sK5dVi4fNbS6yACFwhgWfPnnX93vwoSPGpvX79+ijaSk8RKBAIHmomQRzB5hdmxuSR9w+d4Bbr2AFuYtN5fg1NVQVEQAREQATWEQiG+nVCTpDrlBZm0LiyNE7QUVUFERCBKyfQy1PMIcWsRQtwceZ+++23hQRbbrFtik97WP3iOE7KYSVMgn4KJAtVpAjMT4Anl6cj9+DMr38TDd1xrhofmsCUkBkI8EkNb2d9d3BSq7/+9a+8Sd3lR1/n1zBJTJEiIAIiIAKVBGRhAurEFub88/j8GlY+SkomAiIgAgMI9PIU8ykr69JcBZgmf/3119zdVvG//fYbr20L3/igIavikTunWlVNckSgHwEenMJbln7lTiKZ0YlxQ8PCJM0hNRoSYI3EhMhf8CqIPs/7IXYA7eIj9is4v4a+tgqLgAiIgAgsIiAL8/QW5vzz+PwaLnqmlFgEREAEOhHo5Sl+8uQJy9Gc0qxI3759m7vbNv7NmzfMyjmZbKFCT20ezPFRvAiIgAiIwMkI8NmN7S9mEpzwOKb5NTxZl1B1REAEREAERKAhgfnn8fk1bNgcEiUCIiACSwn08hSXDynm5Iebm5uluq5OX3YWs50KfXbfS7W6dsooAiIgAiIgAiIgAiIgAiIgAiIgAiIgAiIgAiIgAhsJfL0xfzI7B1EFH7cGyfjQNYjpeokXmFMmckWgKpuO8SbnEiheBERABERABERABERABERABERABERABERABERABM5NoIunmN9SffCDBwAAIABJREFUL1BjD+/40x5ub2/Lv7CHs/jjx48FtXVLBERABERABERABERABERABERABERABERABERABM5KYAdP8eANxdZyHDFh4WSA05P5pYXkLUWKgAiIgAiIgAiIgAiIgAiIgAiIgAiIgAiIgAiIwIkJXJGn+OHDh2UntTuG4sSNraqJgAiIgAiIgAiIgAiIgAiIgAiIgAiIgAiIgAiIQJLAN8nYLZGzHVLs14UjJsonY7x7944zKPAp+7kUFgEREIGjELhz585RVJWeIiACIiACIiAC6wh8+fJlXUblEoEVBGReroCmLCIgAiJwXALt9xSXXbG7HFJszcP5EhbOBQq/fZfLongREAEREAEREAEREAEREAEREAEREAEREAEREAERODSB0Z7i8vkPvVHevXv3ogJ4uj9//txbE8kXAREQAREQAREQAREQAREQAREQAREQAREQAREQgXkIXJenGO7ffffdRfqcQXExjRKIgAiIgAiIgAiIgAiIgAiIgAiIgAiIgAiIgAiIwGkINPYUz3xIsWszjr+42HjyFF9EpAQiIAIiIAIiIAIiIAIiIAIiIAIiIAIiIAIiIAJnItDYUzzzIcWu2S6ePkGyf/3rX2dqY9VFBERABERABERABERABERABERABERABERABERABMoEvinfXnq37Cmu8dIuLbFH+v/85z89xEqmCIiACPQmoB9D701Y8kVABERABERABETgqgjIvLyq5lZlRUAERGDonuKjeIrpFvpROz0bIiACIiACIiACIiACIiACIiACIiACIiACIiAC10Ogpad4/kOKadfK/cK//PLL9XQC1VQEREAEREAEREAEREAEREAEREAEREAEREAERODKCbT0FJePnuCn5L799tvdcVeeQfzw4cPdVZUCIiACIiACIiACIiACIiACIiACIiACIiACIiACIjCGwDhP8SRHT1TuKR5DX6WIgAiIgAiIgAiIgAiIgAiIgAiIgAiIgAiIgAiIwAwErs5TXLOn+LvvvpuhbaSDCIiACIiACIiACIiACIiACIiACIiACIiACIiACIwh0MxTfIhDimFaPiLDQZeneEznUykiIAIiIAIiIAIiIAIiIAIiIAIiIAIiIAIiIAKTEGjmKS57YCc5pPj9+/c13Cc5KKNGVaURAREQAREQARG4QgJv3rx59OgR/15h3a+wyr/99tuTJ0+eP39+hXVXlUVABERABERABERABEYSGOQpnsT3+u7duxq4P/zwQ00ypRGBUxJ48eLFvXv37lzrH3WHwClbVpUSARE4BwGchs+ePfvxxx95Sf/Pf/7zHJVSLcoEaGiM2H/84x/ff//958+fy4l1VwTmJCALUxbmnD1TWomACIiACAQE7nz58iWIWneJe6XwY3GYtjc3N+skN8xVVtIVxNLr9evXDQuVKBE4EIFXr1799NNPB1K4k6qTDFmdaiexIiACxyWAm5i37+5HFzgsC+/h/fv3j1sdaV5PgNcD7sUAH+rxkuDbb7+tz6uUIrA7AVmYrglkYe7eFaWACIiACIjARQLfXExRk+AQhxTzhWbBl23VxFNs4dUBtnv88ssvLjvW/F//+tenT5+WpcGQhZ/lIjErARaBWw7uYD2JTBTwi3Yy+ffu3bt+fL+wo+HUCJShUKcP696RKvWr7NElV+67P3o1L+oPhxlebl3UUwlEQASuigCmAtOlM2aYNJlSh03lV8V5zsq6fQw4i+kAtD6Bi7blnBWRVtdJQBama3dZmNfZ/1VrERABETgWgTae4tj951PY4uv05WwM//3vf78ogQXYw4cPLyazBHxDhL3utvYQScCt3yyBCyA2Z81zdDIWA3/JjC47ADkQg7/Hjx8HkpOXeGYRyBLCFEsmY5mBWxyxnbYjsaBFBzTx3d+xJn7naajSx48fwQ46ZMaF5mJcC6LSxW7A6ZAkQzhF5KRZPI2LZHrg7e2tRc4Z4K3GnIoN1kocBgNXcSIgAhcJyE18EdHpE5izmJq6nQ058/L0KFTBwxGQZeWaTBwO13WlsAiIgAhcIwFOn9j+h7exwI6724vYKAGXZUFDu4Xvb1FBlrEcwGUZi0WlpbYC6csa4pN1K4eyPsFdThvAlRlruDoGryhVDkpxl/hVuWV/OTcrtUDIagXICKikAjWRZchOK6pQI8pPg6d4S43G5AV7rlH8upw7DIGN3W9MY6kUERCB6yHgD868pGw7a7fFiHnj5hH+JdxW+IGk0WTYV/7raoBgPGAMbJxifEvvmgkfqDNIVQj4g9i5zchC7WRh6lkQAREQARE4BIE25xSXz//d/TwmDmHAx8qyqjBzcwuP9tu3b8tpgrv86FcQk7xkYfDhwwe7xZ5frHxzZaIbRZOG5YRt72VLLAlAF6vNqiC5hYTzv1h+WHqTadtjKRcrDZlWtKlE0UQ2+YiVUz78NUyydlYuAbSiRvzFW49ZYlGjdVq5PcV+QfVhUBi0XC63pzh3NxlPXebfU4zmPC80h3WkZF1OHIkRTwde1+tOjEVVEwER2JGAv5vYORrMWthRq2TR8eRbM6UmRR03EgjMI7FV49cIqw97bPVZw/yuHRadE8iUnTQL/eIUFoEZCMjClIU5Qz+UDiIgAiIgAhcJNPAUs4Dxd0zERWLLrjaFY2krYp4/f445Xs7I0gubfql7CHehE0te/nJF+J5if71HPN7DglMSi4o0thgw+fGqwP+dExys/BXqEjhzndgmzmIO08BDbXrWO9+pKW0EDcvrAjiaOb9iRf9BoHHD6UmYP0QF8oNLIIAOtQv0XBbaEW0vCqT5+KMW7m/atX3AQZciIAIiIAKTEPDNBlRiLlsxJw6rS/walUnQf1k+TJNdCsL2wIrASPNLxzeEDUAMTnOaz17EYnli+axz8lIQFotZnrFZ6CugsAiIgAiIgAiIgAiIgAgsILB953PZCYsdvL2ILRIu+vIcLJJtKYW8mP6goL4xfZZJTjgrBJeAfzHra0pErMsSiEWUZWcR4u7i4mTZYPGFQOyTRQLZC1ku3kqqim4XM1oCFlFxZYnxK2uJVwSAQ1s4VvG/FEQVFol1a79YFKVUtu+i4pRYBERABOoJMKIy1PNHoD6XUk5FgGnLnxYnn1lQL54QidluYk3VKDllMCHw3voEuAwMGNJga1maLRYOkv2+cSWQc/AVLwIiIAInIyAr7mQNquqIwLEIfLVdXd/kNdvXAhudjxvVC8xo0yoILPJmllViTR4I5xK/IblMmXjlsFomGc1NTNFlOf5d1ir+AsN03uJQyC0RFymGAqaMBVAVer7+W8JGzOS7AO2yVGzsd8Z3vIXhUgWUXgREQASSBPyxlCE0mUaRkxMIPI/7GlQ1rHJvT4mvyX7oNEFjYVdQayL9SmHJxIi2NKu/V6OtpeSrrbAIiIAIiMBgArLiBgNXcSIgAgGBBp7ipMPRfHBYsUGRwy5jq9208gMr/IOFKtiXgH4R+BNRxi0PKC5YORSkuVuk96VZmLJskbBinxEfSJooC2xxmufeGVDxi3X0EyS97Q2bCZ5Isyr7gaUYgyUf9JY2rl9xhUVABESgCQEGomBqbiJWQgYT8N9r0qCTzy/Judtm2EXvjAdzblKc31iu1sFr4/ipdMlo2S0K+G+sV1iYW4pWXhEQAREQgR4E4vmiRymSKQIiIAIFAl+bEb8uwPF5jGWFvL4JW0jW/BYnuFE02zfKkrGq/Vd25cQ1d3MH0bJGct+Q4ou8eAZuUBDpk55N3MRuYcb6ZMU5d8mmqTysI9DQXeZ6QtJ7npTgInFhBz4O4mnKFy9eFHLV34InjZ5ECkl+iKZSFCn9qtEcr1+/Xtq4lWUpmQiIgAjUE+C9XW5ArheilPsS4Fdq/S91VhgPI/XH6LJX18lyuUua5K0TRGIP+I1FjTBjgl+hwLZJPpXJyHomlGsmE5ZS7LCuF6WUIiACIiACMxCQFTdDK0gHEbhyAls9xWU3K8brLr+7sshNPMC1hz/RraBYJ6wDYssAv78ikwUGt5xw/1ZNOCkTgfWu0qCUpEDS5OKD7HZJiySXOsEyzNKvCFCEv7jyJTA38/7Dj0mG6WO+kki7ublJplSkCIiACIwkwEu18tQ8UhmVtY6A+9FUy8vE9PjxY7ucMJBzg5qqWBekscuTBeL91PHL+NxTGXyctJQMGxT80nnfz68WLxWi9CIgAiIgApMQkBU3SUNIDRG4cgJ9PcWxoTwAt/uV8MrdxAPcxFTZ7TxlMXB7e7uOQIEkbuJ1tQh2u5hi/j5Zi6wJsJRNJsvFJxO7yGQWFKvx4RbE+rdw2bNsi73YrGahXd765F5FGChWvyv2dPvKKCwCIiACTQjwqs93GzWRKSHjCfAmksnIlcs8te598DC1P3/+XPMqlzSkHKbVsIKwTGIvcPzdktkMgWIFAy9ImbvkRbVfHDbJKTnnqq94ERABETgNAVlxp2lKVUQEjk7gbJ7i9+/fY3NfdBPjiMSsX+dgXd3kPXbTsIBs7qPMLWYuVhxN/G22Lj2rlxVLXH/N45cbL8b8u0vDOIuTul10FlNN62OEX758ubRopRcBERCB5gR4iZV8zda8IAnsSoBzJ2yKoSCMh9zBVl3VqBduUz82SdllbCnrhc+fMlnl2P+b3DsMsSavdnxj5tzbt+fvD9JQBERABNYRkBW3jptyiYAI9CCwyVPMNgrb85JULjaUk8maRDK2Pn/+nEVyWSXKwih/+/btYDcx5fZYIPWQuaU5OKgXvG45xPoH9dZ55HOtc7FxlyqPdzu5xmOVnmP77NkzO82Z/kaVlxaq9CIgAiLQg0DNDNijXMlsSIDdoL7rkJm0x2vmhgqzAcpe4qIqs2rB9iPl6hOuGurcVpSZBL7Y+IW336wuJY0LkCavAfhKzMeOSuyc8PVRWAREQAREYHICsuImbyCpJwJXRWCTpzjpYjN8WMDrzuQ1CfUBDmXDO+lvqUjmdUb56iMgkjIrI1kz5LyflRKSyfyFQTLB+Ejwfvr0iV9R/PXXXw/xC2/JrdBwY6GFUzgASIx1e9rUwkEyXYqACIjAYAI62G4w8E7F4U/034nie+1hPDRU3t6qYoY5+yp2ifrFWXo/8rhh9kzEX2KBIm41jA3sCv9VOu+kG9rJAfbJXzAct8WluQiIgAj0ICArrgdVyRQBEVhNYL2nmD28ZTdZvJ9itZaFjPiIHzx4wMLDX1kl05MGaz53OG8yS8PITjQ6iW1Y8UOIwqPNW9xYVXo4XwFbPJ3N+jzk122XNmkKiIAIiEArAjrYrhXJfeXgdrRZBk3m31DMtGh+Untbj6FVcAeTnlz7cm5YeuWGYlciP0vov0pvspvY6hJsK4azb8BYMgVEQAREQARmIyArbrYWkT4iIAIrPcW4idnNWnbOdnVisprirAnnI7ZVSq45nVNv3/2tbhdJTsPV8W2XGavVOEFGFufJHsuuHLem5V9b+rJ6Z3EY7xg6AQdVQQRE4HAE/IPtJvzQ5HA8d1Q42AfKpDPzREPHM4XpeLhBDR37W5ko7TIIkIu8QeRBL+3kDV//pDnhJ+gUtuZw8mmF03DuRExiRUAERGB3ArLidm8CKSACIhAT+CaOSsa4I4lxDfOtHH/JPRRBRncaXas9vJzch0fYlY7ki95hpwz+WQxlvvgLdNPlJASYGmlT16+cSu5yvHqsxulXrO7irsVaHQ1tAebOMJGPfnwbqUQREIEkATvYDm8dU56cxUlK80f6B/46bW3emVN5NhEzOTrd6Hi+kkyRKB9EWgJykXeXo8BMh1YBLIdY1F7PIM567F4zY87EOYasGBEQARE4BwFZcedoR9VCBE5GIOEpfvToUdLwXVpzXH572cqoStE4+OQjXtpqvdPzyoHeRd9gJdOkmzVUGGcxr0DoObb0NeH+ch21Gx4saEUoIAIiIAIrCNjBdu5bB0bXFUKUZQYCdnqDU4al48yvJP1f3sPcircFMG9So3g+dbXDiUyumStY0yUwaZLJOn1GliwriAQ7fxZ5Go+81UgBERABETgTAVlxZ2pN1UUEzkQgPH2C30qezX+3CDdLZUxklsofPnyQm3gRuq6J6Vf8Fty9e/fYtEsDcdRDspvRfDhq3V9XfXLCcQEnFbP0aC43sdFQQAREYF8C/sF2OhJn37bYWDqO1+BrreTp+RtLaZjd9gszcVvYl8/L18D37d8lnMwVpJn8MvliBiA7esCDboOn/kynQk/eH6SeCIiACCwiICtuES4lFgERGEkg3FOctHpHKrSuLPyPuBexj+NdLesEKlcTAmy3YaHI6je5q8j5hV3bsQEnWFnduXOniQ5LheAIxh3MXqc4I0oGa7A4jWJEQAREYAwB/2A7nG6a/sZg71RK4FRlfpz5bTeLWyZKh4K3v8H0bYioAvXKGZZuqj10v01WDavGCIwP0BYYKv5bB5pg5r40HpFKFAEREIEZCMiKm6EVpIMIiECOQOgpxkGG7W5nnOWy7RuPUxgFsMXx3PHvoZcZ+5LsV7p7R5rcn8sCmG7G37Sbc1lT8QjE252IZEnMTyP24ybJIiACIlBJAH+QewnHnHiOI18rK37KZOZ4dbWb/K2kzY+YYUyLhRbBTelstmQa5PAFWPLWISIn9BTDLfAUoySv7ae1uA7R0FJSBERABJoTkBXXHKkEioAINCQQeorZjPDp06eGBUjUtRHgBSleYH8/ixFgScmy8BB7W3C7JF+ZuMW8nMXWpgqIgAjsQiA42G4XHVRoKwKcDxB8eTOzpxht7TUwczqnTBQ48C4/cFz6iZGDtENYBb7aFp7WU2waugD+etktARNdioAIiMCOBGTF7QhfRYuACNQQCM8prsmjNCKQI8C+FdzBsZuYfcT4WHkJcZQFIacq53bWUxGd+pfrAIoXAREYQEAH2w2APLKIeNIs7MMdqViyLLzDLp6PumrmdNyUSTku0qQV0sx5i6OlA/++0xMraF+F8d0HJ2DEHWxfDVW6CIiACFwzAVlx19z6qrsIHIWAPMVHaakD6In/lMVtvHAiEq9rzXpykkriJnZ7h3P6sGlazuIcHMWLgAh0JaCD7briHS+cBg0ceUya5Y2645W0EtkGZa9Ryy5gy8LHaoUTKpCGTEt8oIBxCHSe4Ui0YE86hhk/LBzoqUsREAEREIHxBGTFjWeuEkVABFYQkKd4BTRlSRBgNzH+09hNTCSnEE676I1rggvY3MTsymEpyIboOBnrXqocxytGBERABLoS0MF2XfGOFx64iVEAT/F4NWpKZH1r3mH6Yb1LlI3DyZnUFYpMJNcoMFUaO4LD1yrYzOvfGhmOu1DczUbqo7JEQAREQAQcAVlx6gkiIAKHICBP8SGaaXYl+QYzXpagNEsmW1XOXoff9cNNjGvbqcqylpUVm6FYDcZLXHziVJmKH6JeUlIEROAcBHSw3Tna0a9F7MJLzqd+lr3CvCK198GLJnfeFhdOmUBmYdPxXpW9WG7ykOLdj55wasdO/LibXaygEoiACIiACLQlICuuLU9JEwER6EdAnuJ+bK9Isr969KvN5twD7Sbm0CjfTYyDGDcx1eEXw22XsV87Fre8Fj7iTii/FgqLgAgchQDfMZi7Db/PgUbXoxDeRc94a2rs5ttFsaBQup9NhUz6bn4M0hQub25uCl5UJB/uM53k6ROT7CmmIYL3DVgshyNc6E66JQIiIAKHIyAr7nBNJoVF4JoJyFN8za3fpu5Me8m9Knhd8bG2KaMohY3AvKHlD1dvMWHpJrXA7WspWLr7yj9+/NhWyJaGAFuKgsWYf1dhERABEWhFYNqD7RiBnzx58uDBgzt7/FF079d1fDtCHZ8/f/7o0aPvv/8+V0sIrPDEkcV26bquMu2cYtt++cjG3lgs6t7lbcgmf5HMronpXbnmJj65pxgyhSzcwlbpqrMJjztS/E7CEisgAiIgAiLQlYCsuOTk2NuK62rCde0wEi4C+xP4or/WBJKNyuJhSzm5VdkWmeRtompudcciaot69brZcmg1ZFT1z5fAKZzUPFdTfOLJ9IoUAREQgVYE7FUWmxYLMnPOoEKW1bcYcv2RMzloD4jsNAIzLzDmF7bBxlVbMQfFkzuFrm6Rfhn9foXDd3VBNl/H9IihlNWSm2dMbhlOqr0oEgLNVU0KjF/hDys6qY8iRUAEROCaCciKy82VPay4MSbcNfdn1f0aCHyTe2gVLwKVBPwFpJ/F35Prx88W5h0vU5Tt6sJN/PTp06SSL1++JFm8uZgY3CXcTeZSpAiIgAhsJPDq1Svn92GoiR1AG4WvyM5OWIZNDPEVeZtnae7RYwcxo3puasvpT9PYOjCXJo6PGS7yTccCO8XQ3E4y6nGOxOpS8DIXzmeglE+fPq0W3jwjbWq2QSvhZV95q1KQE3ekuLM1LE6iREAEREAEcgRkxeXIEN/WihtpwhUqpVsicAIC8hSfoBF3rkJy7bFxLbTiG951FHATo6pVgc1cOTexk//69WsSW3or1K1+y3ktsQIiIAIiUE+A8ZChyaXHg7n0fNj6gipTYoWjT3MPWmXpcTLceXHkupj3799TteSiBb8bkwX/4uhMlkj8ipOjY390wZG6rlLbc7HENSblEyQulsUrZNzBdONkSkqhrC2e6KTYdZE8aMz1VvFACBzidza03UU+ww6hjt/W88wymMTxQdV0KQIiIAIi0JCArLgyzKRNVc6SvDvehEuqoUgROA0BeYpP05Snqki8eO5UPbaAmduX5WvNvmB0853LphjZcSIMWwRauQqIgAicmIB/sB1OTM5M37eyuIkZ6/bVISjd3OhB/KJLTrKjXsmph3iK6OFfo9DY4T6bp5geaEdkMPdt74FIw8caV9y1F3cBvsLnvqi5KxPjLOYvmdiY+HfhM5UNQF8yC8fpyWWPnuxDUFgEREAERMAIyIozFLnAdituFxMuVx3Fi8BpCOgX7U7TlHNVJLcIrNTy4q6cSjnlZM+ePTO/AAs89guX07u7rGDZD5V8/4nfedhu6BpVlUYERODoBPCauV2NOH1qXmV1re9sbmLGYUbj7b456gVemw6MoYPP1NDJuZbcrzqJk9QgMB3bhN5kasb3WlgWUlaTUkz/ToHAA+tKmc3LHxsqyS7XCZHEioAIiIAIyIor9IEmVtxeJlyhXrolAucgoD3F52jHPWuBezT+BpNFFC9R1614GfEHLGZwE/sfwPrhizTxGuBTwLls62eXhUsiUX5dxS+WqwQiIAJXRWCqg+2SbmI+pGAKwEFGIG4apgbz+sV+WD89gydyXAxZKj1u233ElPj8+XNT0lRi9YLyTeSbzDgQM2EGiZPtGMM+Hds8y3K3lcccTzFzbm6id9uKc5t5d6RhRSc3g3M3+RRYrvEBulPQx7i8vb0dr4lKFAEREIErJCArrtzo262sHU24ctV0VwROQECe4hM04s5VSHqK0Ym194oFCf5lt9soKTbwzLqaW2S8fSaJhjUewv0NQVwuXZSyYKaCrJyDIpyzmMWYnMUBGV2KgAgsIjDVwXYoEwx3OKHw6JWtfPPAkricktPlDM6KAdnyLg0ErwxddvzUY8bwnKt0aS36pbfNv0yv5jLeXhzzo3MH50RR7tu3b3N3d4/PNVy5k++uNgrkNJ9BN+kgAiIgAmciICuud2vua8L1rp3ki8DuBHT6ROMmwNGZlGjezOTdi5G57LniLgokQS5vrqycTFb1yX00rAOXHsWASjgUUIBFKS4GwkGh8eZl3L7m843TB9m55O0uXgDL4hJU7l8LpPH7dcmMCEeTHN5AiC5FQAREICbAAMLQ6uLxmm0/HDYuoj7GjcyWngEfR+qHDx8u+sVI5nJdHJwtJYP/0vd2ptjSwO5rjNhtl5xTltarVfqPHz/anEsnbNsuuQnUKU+5lN6qIs3lWHf1JU/Vdk6xWKW4y/lVUFgEREAERKAJAVlxTTAWhOxuwhV00y0ROAcBeYobt2PuEAOWPatdh2S01Vqgbq64IFnyMpd3qapsDiILy/u4FLwD9c5iloWsanCzIoplGItSc5SYZBY5uHrtkoDteKKswoexMOTT6QcPHpA+doUnV31+KckwMmNRLqVzFuPFTmZUpAiIgAiUCUx1sB1DsY11KMb4dtFHTO3YJmy56j3FsW+rDGr13eQag9mH6WzYFyHGx2qRnEnt7uCAbSLm3YBNtQ11sC3nSZlWevLuvpE8ArECyVfmcbKRMcnutNoWHam5yhIBERCBQxOQFde1+WYw4bpWUMJFYAYCOn1iUyv4e17wNuLHzLlfucUCmGmDtQR/rlQC8SYd3IskdgkI8IdM/nUxwb8s3lixIMdfhyfX8D1UNWXK5/aiJH+FtTdVZk3o0Dk3sfP5gov4YC2NKKrMLeJZZ5qTN1hz4qEmwf/B98svpOHPtI0D3H3x4gUy4+aIExPDQoss6IbwZAIiXbvgYaHd/0+T/9HoXBZQ5KQpXgRE4HoITHWwHcrY+MkgWfnLnzQWLldrsuSsZHcJMGC6Sxsq/bvNw1TKzTiBZCIrZ4Eg47pLq/W67F1z8W7V2p3Jrse0Ra9givT7iV8jSkcHth77kZOEk1M/k/sk6pXVoNddfB7LEnRXBERABESgQEBWXAHO9luTmHDbKyIJIjA7gS/620BgY+uy+ooLJ3Kj2FgmMRtlJlUNCmL54Tus/RLx/+LhZUHI+spysQ7EvctC0VLiI0CIJSCQW0NaFhdgee/nIpzTJMjoX9bU0ZVi62c/e2WYvIGquhQBERABI+B7DxkALb4ykBudKrMHyRixbVsiY3Vwt3xpGRmNyyl9nevH4bLMwl2fsD9uX9SzIHPdLb90F17R4uuKLufiPau57HGAlhNvuZt0uRoWdECTLfI75TUN/cCEkzv0fA1deEI9OzWTxIqACIjAeAK+jbFiTvctIn8AX1eR81lxPl6fz3gTbl2LKJcIHIiATp/wBxmFNxFgIzCWaz/XAAAcxElEQVQnV+K0ZbAOBLFccU5hFn53/vgjmXMfkxifAg4CRv/gBAlO50zu/DL5zrk857YjU1IBERABEaghwPcK9vKM4XHf44lRmGHZOZsYactDcVA7/+gJq1GQxi79dREFWXynADujk5KpbDK+U2TyEABzr3cqtFIs87X5cAlX5lqRjB3c9PNcRnToWnqu3HK8/4WWn3JA1/WLqwknd4In3cc10pRGBERABESgTEBWXO+pcBITrtwNdFcEzkFAp080aEd23Cxd3eESLRvrCFz6JSMCc+/ZrJI9VDXhLoDTlj8OlOA9Kn8Xa4pKDPr8JZc0yEQaaVjDI80vC+8Df9z1I4Nw7LMOErhLlqP8JW+VIyvlbyylrIPuioAInIYAI6Ebixj0Xr58uXu9GGOdPjjsckN0Ukl/uL44TvozV+81Bgca+MWZ8ig5+JP8pBqmz44BFrrmn6UD9MbC5M5LiJxFhCa4khf1vd7oktYCNtvIc0u21JGOt/srqC36K68IiIAITEtAVlxXK24eE27aHijFRKAhAXmKN8Fk9/im/KnMt7//pe5siuuhakEhlkw3v/+Rxp28HDuyWZnjDalZAbLR+O3btyxf3dKaJVmw9TjWhN3NcWSrGFbOg3m20lxyREAEpiUw1cF2jhIepXVOJfMU1wzXI32muY3DrO6m7RiDFcMza35bcxn30wEbgEbJ7SxGE27Vn47dT0+TnOyuGDOWQAEREAEREIErJCArrnejy4TrTVjyRcAnIE+xT0PhLgTwGvOH6HUeB9OJ9WTvzU1WlgIiIAIiMJIAP8JpzjK2WLoxc6QCDcti04e5Gi9uKOYVoL9Js+tuFM7E8MuyKuPOLn+eYilPH6Af2jEjLMnG9ENeK+OSTjYNwNGHR+Pi6+FhTSNP8TDUKkgEREAEjkJAVpxrqX5WnEy4ozwL0vM0BHRO8WmaUhURAREQARE4JIHZDrbbCNE2FCPnoqc48Lt1dU36ivl1xK/9x/n5y/6/d+8ei0Nf1NHD9roC77mFB1TK3NPJskZqklTAjwx6rLulPcU+IoVFQARE4KoIyIqz5u5nxcmEM8gKiMAYAvIUj+GsUkRABERABEQgTWC2g+3SWtbFukPqLe1ST7Fl7BHwfzqviXxczLmlSxP5g4XwW22GiA3FNWdDtdKQD4YKXQWtcr8j10qBSjl0b9sv72fpt4vKL0VhERABERCBCQnIihvQKGaftCrrZCZcKyySIwJGQJ5iQ6GACIiACIiACIwmMOHBdlsQ+JtDaw4pzp05sEWHZF53Yn7y1upIKnimA46tLvg9ORFiNZZ1GctnIptu64S3ypXrrjoaqxVhyREBERCBYxGQFTegvWTCDYCsIkQgIKBzigMguhQBERABERCBQQTOdLCdQ+Z7igu7RI1v8lt+u9swkPPx4e1dvS/4TP5B1rqGyG/Ehk1QFsVJxLiDc0WjGxqO918HOif3NOnoiYCSLkVABETgSgjIihtjxZl9EvQrmXABEF2KQEMC8hQ3hClRIiACIiACIlBL4GQH21Ht4PdGajzFgfUPk06HHiR9fOiMm+9MDt/azvfndGC3nxSn1fYCwrZivPbJ4x3QFw1xJXfqHn/mkb0KuqtLp6Mnsrx0QwREQATOS0BWHG0bTIudrDiZcOd9jFSzeQnIUzxv20gzERABERCBExPAL2YWNpsyHj16tL2yOS9bWTiasKNze+nBhtAffvjhokwj4FLCYbCbcq8NoYOrWW4InLDWc8qnQJTlbLyLF5gfrzOfdSANDbn18uXLIH7kZXLz1F5daF3Fa97frJOsXCIgAiJwVQRkxdHc+1pxx5p/r+rpUGVPQECe4hM0oqogAiIgAiJwbAK57RKtalWWb17CLcVxipx/jAMbLS/+BDZZtpTYJC+fLjaR00QIK67xHmRawbzDbNpt8s5gNQ08xbxvCFaeJg09SXCxX1n65oGkp3ha3+sMz1fzJpBAERABEZiQQNnK2q5wWf7VWnFTmXDbW1kSRGAqAvIUT9UcUkYEREAEREAEDknAvI1O+xr3WewQHO8qrdFzWHvEQAYUje/VlcKKK2jEAaUHRbCt2J0yEcTbJdq+ffvWLkcGOI8yWdy0p0/s0p2SiBQpAiIgAiIwOYHAAKixjuJZZrAVV6PkeOwfP36MC63ZPxHnWhrjF41Rt++7/6XKL03PUSf++/vT13cpn+3p5SnezlASREAEREAERGAxAQzc3If2i2X9kSEnMBfv8m13dWGuBUdPrDPf41XHHzU74f8gKu8SGlBnFhW2Exwn7L6nALv6Pn36lL6UI4O26Dx+5zW6+QsSaxpWJjvucTY16gO7oKtXTylFQARE4CgEZMXFLXVVVpxV331Uh93CX3l/N/Y23YbD2R4/fmzZtwRc0ZhGmCjJoimRMzookb/VNp7zydK41r5WHIUSZpVxe3vrV8StC1AMJi4eNbAzsfH8ZEvDF1E3J7xUw1Ol/6I/ERABERABERCBUxDIGSi9KxdsRUENbMeLhZr5aGpjyF7MtS5BXJYrlPh1ArfnYrVgFXcBDn/YLnaRBDvjD9u6pskWCV+dONdYjhI6r5a8JWPydQuNuEVm17zByxtHr2uJEi4CIiACIrCFQGAV2OUWmTV5J7ficlbBjiaco4oCsS1nrVYIYMngYK1pmlwapngz4QoF+bewsdcRy/E34RhIvp5c8h7d7voBdF5nbaID+vuiymEUQI11Zfl1uebw12XEuisCIiACIiACIiACZQLBGgNDcN3OBezmckGr7+IJXZ23U8bYxLfNGp1KDMS+efPGgGNPr2uyQGaTS/a9FtYD6IzmTQpaJCS5UoobcZHMronj7jSztl1RSLgIiIAIiECBwORW3IQmHAdS8WPRuIl92wA92TYLTCKDP6ws/qwJsGTIu+7nBN6/f//gwQP2FpgJx+TuCvUdo9gA6IA+Ro8dvhSK2rnTtEy91QG2En///ffUFE0cDQpFVRPoKm6XNQFkPnnyBM0RZemRySV1NE8ulQWCVRYFUAMy/Sprypw2YHAVEAEREAEREAERODSBnLHStVLx1kUM05oSsepihX0zt0ZIfRozH/1C0aFeQtuUWLS+JoSxaNsWUZDmjHinAPZ3IeUut2Ivp8+KpuzXT3L1TW6QofPn0u8ez2PoQyPcb8/+7pWVAiIgAiJwAgLBoG2XXat2CCtuKhMutt+woy7ak76n2LUs7s5FLYvlE7xH59L3luakoVvwqhhlconjeOfepY6BEOufThrquQTYS2YdEWnJLGB347KCGDQPrK+LVcaDHGSpLy4o/covtafYeqwCIiACIiACIiACiwnEFnNgyC6S6G8ZWJTxYuKkVrYj42L25glig3ukMrSaeWPj1Uvzyi4VyOG/Ba3QPO51S4tYlJ4tLcnVTnLtukhyv8Rxd4q7XL/SJVkEREAEROAQBOL5NGkvVdalkxWXVCme5iqV3JLs2bNnwYtYAH748OHizwDEnGMffUExNiD7+2pxhoKa3/it+bEEdPv55599s4owFcG2KZRot/hlPCrIH0KwhYLqWzLaiBbB0sBIs/OIk21k9qflTQb4gIwq+9YXxC5WmTOgke8bPHjk/d/6S5alyJiAPMUxE8WIgAiIgAiIgAhUEcD2CqxAjNeL5nJBNNsHCne33PI/fzM5gfIWPyDgW7FW3LpPES17ZYBSbMWCZb+lvSpLXJGMpUiwK8QXgv5jWLlCc/1kTnRO53glluxyPlWFRUAEREAErorAUay4SUw4vKuBe5fLm5ubmj7jezxr0vtpMHiYwX1TBGt56c/i8aNzZvshHM3xw/ql1IQ5qezly5exefbq1Su3c5l//dPMki/Uk5FB6biJg0ZHYXNAB4mDSxQgsR+JrVvpFvdzXXlYnuIr7wCqvgiIgAiIgAisJ+DvUHBSVtidfvGddqNQBHsiYt36Oab9SiXDGLKxrRx795J5N0bSarZi8ZcNG8W2zQ6fuHdZEehfuGvJWgWS/WRyx2vclyZXuFVjSY4IiIAIiEAlgXgmjS2lSlEuWScrbgYT7sWLF4H/EXqVvkvgxGDjmCRqXJw4Os1sIw2WG0CSicuROLURZWlwPeP7tsv6QGBOmEkGH99NjEC2PAcOX/L6OiQL5XDhIBdZ6lEjEz5+3zYNk8UpMk3gyk/fUPVFQAREQARE4DQE0jP9V191qmDSfYaZWFmcb/X6mtdLqCzIkiUVJtISDA4EdjAQsGt76+DvSRlQ3MbqxM50v6tQl43yK7MnVzU0X2X28cnirg7J8WqoRBEQAREQgXoC/gTnh+slLEoZzxQUWm+DDbbiktoOM+Hi0pfOqlgs/lZcwpU2TGArLi036BLxW+T6FjdRgY/b1atgUtpXYlhTdBuTkwyQILb9UDuZuBAZ1BQlLxZdkHaFt77xxyCFRUAEREAEREAERKCSAEZhnDLpU4uTERPsO7A02KyLNg5YxosBzgpAvWDDC7Xg8LWLeXskCDZlUERg1/Yo1D9gDqOZPTI9SmklE0QFJtRlTNsldYibr1Wtt8uJFZ5Z2+31lQQREAEREIGlBI5lxe1rwvm2k+OcpFdoAna54homFxM0nlACNUcMczwIVrEvtt7M9nNZmEKxB9DEYqgaMnM2uSUrBDAmuRsjsiwcWMGfXZYD7JgObBh85TWsArFkwaNtLn6UxP7vtL4Iij7J5RV6x1VlERABERABETglgZxp0qOyZnv5hWJ9Lior2JVgohC+SE59YizF2GWG7VgvIUiJQIxabO4gvuYyMIWp/lKANaX4aQIvuQE/bmBL2/lkyuEkn369tKxMzd14wbZi01BNQUojAiIgAiLQikByriGylXxfzhGtuL1MuMBX65oJZXyencKxnbzd9oh93MQs0j/WCl/zIgmFxP7Oa4d6tQET1HTmT8EKQPa6pXOKcwOy4kVABERABETgSAQKP/BVuLW6hoH55eQEn8hdFB7bmi5LUvhFaTUJ2DSBxRmYoajNmWg12YM0/OAGG0PcdozgVs0l+x2CL+zwOHf9zY3YgVij58xpBtQo95PZM/+cXewCyD1rMzeudBMBERCB6yFQMNUKt1bzSRpak1txe5lwsaeYKXXLJtzKVsM0jWfz7bZHbA+w46FSpVyyWGYuZTn+/fv3uOCDNKuFB1tD/J3UQRG6jAnIUxwzUYwIiIAIiIAIHI9AwWWWXA9sqSG+s9h4ReDSb+Jy6RHeY13kqswHgMj3ncVYpZihOYdgEhSJHz16xJrKWbTsDl7n4Y3N3yTYpA5LI/ll6ngX81Ihs6WnRtSrq1ZJaMHyo6sCS4XTFYPlEC8kVny5ubRcpRcBERABEVhNQFZcDbrxJhxTamyYxcZbjfJL08TfgQXbC5YKdOljIZiyi2zguNxWRlFcZcpabcD4pj5yAtMoroVifAI6p9inobAIiIAIiIAITE0gsOSw7bB7+BfTKunPcpVhNwRmLm5ZbCaMucByWrE9Ibn7AMlLjTksfgzWpOZELpVW33KUi3wMfbMaYcglnl+86uVy2e9A9f1lAzyJWbe7hEYJ9qog+fHjx/V1qUzJUqf5C4PKonsno1403Dr+NbpZJ/ETt1oU+TJbhf3O6WTmXsm0KlFyREAEREAEagjIiquhVE4z2IRL2gCxs7Ws87q78WzepNyklUtZK5YDVq8teU0IgSTtO3fu+GkUHkRgr2MvVK4IiIAIiIAIiMBSAj2Mg6U6kD65mQKP5wpROfclrtsV0pZmSZaO25G6YK2aNML44omPbXQicTpbyhWBwHGPC3KFkItZCpuVenSqwTKp3UUCqxM07O2rdViUMW5rvzMvEqXEIiACIiACDQn0mBxXqNdwXkvaUVRzgBWXLLq5CZcsBb/qCuxLswT2IVRpuKVCkunjfsgb5WTKZGTcf5LJVkTGijWM6WRgr6jmIbJ8dQgtpaQIiIAIiIAIiAAEGhpMJmoF2HiL4mrzi7VEbApjl6/Qal0W/LysK2IdjE8yQPrtPmKnMHKCIja6nmMOCAyKON9lc2iGMcmqX3FW7upA8D6Dy9WilFEEREAERKAhgeSEsjFyhXqnseKYi3ubcDt6iuOO0c9TvEjySE/xIsVWPAvKkiOg0yfiB1AxIiACIiACIjA7gdhKW6px/FFbvQTsZrLj5HVZcBOvlsahARzd4HtL2RF5e3tbr8zGlHyF9/r1a3Rg1zB/fr1iyTiIWV/x1/CACOrOFma/LHR4+vSpH7MxfCWe4uQHlRvRJX/qEN9rj7I2quqyc8B30Nz+w9WkCAkRAREQARHYSEBW3EaALvvuJlyTWkiICExIQJ7iCRtFKomACIiACIhAmgAvftM3xsa6Q+Lwq+KTwk280W2KVxQhSKMSeLV28cHhsEYN/tAB5yBO8MD3zaKuk3+Qw92Q7Hv3QOE0adWqFDFJz2lVo2FykkfmbV/h99PfPUe+fHmKfRoKi4AIiMCOBCaZi09mxXU14bDQ4g5jWyXiWw1jAuOwoeRYVLKacbLeMSwHArtrDOre9TqifHmKj9hq0lkEREAEREAEdibg7PJWSrBo4a+VtI1ynCatfp2jRhm2UfNnKXH28QN0ELYYBfYiEKxYnBoze4qD/ensf9/l1cte7aVyRUAEREAEagic1YprbsLhu4x5Yhts3CQRy4xjKNrfRkCCYBNDnKUmJvhZRZclWc0aaW3TxJ7ipBnWtlBJSxL4OhmrSBEQAREQAREQAREQgTEE2PUZHJQc+PvGqKFSYgLJJcq0nmK2wwcK+28g4topRgREQAREQAREoEAA13O837aJx7ZQqLuVNDbYSXAxYzlBcpdusqyynB53eb0di02eAxYnU0xbAvIUt+UpaSIgAiIgAiIgAiKwjABbewLjWJ7iZQS7pY5Xg2x4mXaXbtBtWNyO3BrfrREkWAREQAREQAR2IxAf4oRtsN1je7E+cblkic2Si3KCBLEEDJtJPuxjp3awc6JJlQMCuqwhIE9xDSWlEQEREAEREAEREIGOBIIf12ZnaPLzwI4aSHREILmNJblyi7LuEMGqNfAUB51qB51UpAiIgAiIgAgcnABf58Tuy/hXARbV8s2bN48ePXr+/HkhF9sIYpMj9vMWJCRvxRKm+vwoViawbZKVKkfC+c6dO99//305me76BOQp9mkoLAIiIAIiIAIiIAI7EGCbarAe2G4Z71CNcxUZnOTgKhfs/p6nxqxa/U9K2VDc9ncR56mpNBEBERABERCBYQTw2MbuS97FbtlWjEA8thfdzf/4xz8CJzXG4ZZy2YUQ2DacOzGVtXB7exsc97Fx84S9Rw8OfR7Wfw5akDzFB204qS0CIiACIiACInAqAsF6gMXA58+fT1XDmSrDfuEXv/+9f/8+p1e872bmoyeCHcR605BrVsWLgAiIgAiIwCICuC+Dk3xxO8bu40qZr169cm92gy0CcXac1MFsTkbMxThlZUxgKuCGDuRXyumaDAd64B8H1Gr/OLgc7dXt1bWy0wqXp3jappFiIiACIiACIiACV0Qg3rQSGPRXxKJnVVls8MknPl/w8sceYT5ITK5Agn03KDXtMoPvWP3NMixodUJxz04k2SIgAiIgAtdFAPclloNfZ3ysTL5+TE2YF9XYHqRk52yNUcHRvYFrmOwryqXEZ8+eBa/AuZzwpxc4NDmoMhbOOmcxe6gdbVzPNbRrWvBK0shTfCUNrWqKgAiIgAiIgAjMTgAr1v/mjkWIthW3bTM8wnhRg5USHuF4/UDKwFPMMmPaoyfcQshYBUssi1dABERABERABERgBQFe52M8BM5i3Je4X5Mvm5NF4CYmi9viio2HzGSyIPLm5iaY1hGy1FmMnv72YUwaqtPqh+zqCQRVy11yIIavLcnw1GO/LbKKQWRmG9kraedUurZ4eYqvrcVVXxEQAREQAREQgUkJYMUGlnHgAZxU7+OoxVor8P863QPfMZFxDN7kOZcZrIX8DcX0mVZrv+M0rDQVAREQAREQgb4EsAGwDfBX+sVgtuE+rvHbcugEeZ0RQq5Fn/7gLA7OZMBZ/OTJkxrPKftq+XbKNy9RmIosUsBVmeKoRWwgoQyltPUX4yyGFR5to80lmnNy2MWCUIavx3yn/IrKWrnXGbjz5cuX66y5ai0CIiACIiACIiACExLA9Gc9YIqts+YtuwI+gQcPHvhOVbvFVu5Pnz7ZJYF49w0ZJ/QUs15CebdBCbUJs5SaUE+frcIiIAIiIAIicFwCeEt5KWszr6sI8y87WPEFE7D3tWwixnjAqOPPpcf1idOWMyVWVB9HLS+tEeXnxXmKS5R/+bPZn5RWbmD2oPmiN994XQPnuF96LkyWDx8+5O7Wx2PkoK3v5iYvDA21uYBdlbGZ4YMh5IogJZeWpr5cpZSnWH1ABERABERABERABCYigFmMuW+WPeGff/55Iv0Oqwpg/c0pfj1YZb1+/dpi4pSsNNat60xmp8Dz58/9j1JZHdkCtVOJEisCIiACIiACV04AO4HJl7/AX1zGgrGBo3bj0cC4bikXs6RcVnDXeVdXlL6vp9jVAh1wFgf+4qCC8SW0AWXe8ziBYgoE5CkuwNEtERABERABERABEdiBQGCXY9nzu9s76HGuItnag9s9Wadg43bgfg38yEkJu0Sqn+yCXYWKgAiIgAiIAATwF+OxdX8FIG67MXtjN/qI/SLYQuvKxYDx44MwDmK297IDl791PlOzNCp3Fjt9Wu0p9qtTWWUsPcw26tuQtq/GlYTlKb6ShlY1RUAEREAEREAEjkSAbxtZVJjG2itqKLYE7t27F2//YZcKx+GZ2MChzJKDZc+69ZXJ7BFggYputvecRdHbt297FCSZIiACIiACIiACZQLuoAk794DEeGmZpnET93ZZUjS2je8yHlZ0mUm/uzFtOPMH8AkNtn4c+kmWp7gfW0kWAREQAREQAREQgfUE/KNysX11BsV6lH/k9JESx6KCLxP9YyUC9yvY53QTo7y/8XlmPf9gr/9FQAREQAREQAREQAQOQODrA+goFUVABERABERABETg+gjgxMQD6OrNLhW8nNfHoHGNfaSIxlPMNhy+Z3TF8NvlALddujO7X1GVuji12TrEtmhtomncVyROBERABERABERABK6SgPYUX2Wzq9IiIAIiIAIiIAJHIMAWV856s48Zg3MSjlCD6XQEKQc1+B9pJlXk6A+Oh57T/cpHl/QKd4wGbmLqol+xSzaiIkVABERABERABERABJYSkKd4KTGlFwEREAEREAEREIFxBAJnMW7Bhw8fjiv+pCW5PbnmgvdriRMWH/G0kOkPbis0OstN7DecwiIgAiIgAiIgAiIgAtsJyFO8naEkiIAIiIAIiIAIiEBHAr6zWM7BhqABi7PY9hfjgcVN3PuXZ7bor56whZ7yioAIiIAIiIAIiIAIXCQgT/FFREogAiIgAiIgAiIgAjsTkItw5waYoHj1gQkaQSqIgAiIgAiIgAiIwMkJ6BftTt7Aqp4IiIAIiIAIiMAJCHBgLltf2fFKXTiglgCH1Z6gXqpCJQHfTczeZzqDziauRKdkIiACIiACIiACIiAC9QTkKa5npZQiIAIiIAIiIAIisBsBnMUfPnz48ccf0cA5izlsdzdtVPBAAr6b+LvvvuPEDLmJB+JXUSIgAiIgAiIgAiJwRQTkKb6ixlZVRUAEREAEREAEjk7g9evX//znPzmtGGcxgaNXR/rXEKCh3Y/v/fTTTz///DPvDGpyKY0IiIAIiIAIiIAIiIAILCWgc4qXElN6ERABERABERABEdiZAEdPvHv37ocfftDe0p1bYlTxr1694tCJx48fjypQ5YiACIiACIiACIiACFwjgf8f7OiRs2VGhE4AAAAASUVORK5CYII="/>
  <p:tag name="POWERPOINTLATEX_PIXELSPEREMHEIGHT#425F5C6D617468726D7B6D61787D203D205C667261637B5C44656C74612066205C69696E742042206478645C74686574615F787D7B345C70695C657073696C6F6E285C44656C74612066297D203D205C667261637B5C69696E742042206478645C74686574615F787D7B345C70695C657073696C6F6E5F5C6D617468726D7B636F72657D7D" val="133.3333"/>
  <p:tag name="POWERPOINTLATEX_BASELINEOFFSET#425F5C6D617468726D7B6D61787D203D205C667261637B5C44656C74612066205C69696E742042206478645C74686574615F787D7B345C70695C657073696C6F6E285C44656C74612066297D203D205C667261637B5C69696E742042206478645C74686574615F787D7B345C70695C657073696C6F6E5F5C6D617468726D7B636F72657D7D" val="70"/>
  <p:tag name="POWERPOINTLATEX_CACHECONTENT#573D575F312B575F322B575F63" val="iVBORw0KGgoAAAANSUhEUgAABKMAAABwCAIAAABNfSTUAAAgAElEQVR4Ae2d7ZnWtraGw7nOf0IFbCogqWA2FTAdABVAKphMBUAFAxXAVJBMBWQ6CB2ECjhPonOtrW3LsixLsmzf74+5/OrVx9K9pDVa+vKD79+//zD6fPv27c2bN3/++ad++fHHH3/66adRlMyAP/7446+//nLZ/vrrr0+fPk3P6Pb29t27dy7+v/75pKeNxJQ8kspF+Pe//311dRWJHP/p/v5e3Fycldx+//135aP6LkIUF49fz0OALpyna7pwHjdS9U8Am5CnI2xCHjdSdU4Ag5CnoF0aBHl64485VHkgElNdXl6Oi46EyHdKzHlNNHl9ERniP8n9XFP0OK0yjJfIrxAIEqALB7HMBtKFZxERYacEsAl5isMm5HEjVecEMAh5CtqjQfifsXehkM+fPwfDywYu4nV3d+cWA8vKMM4t25+Uo+9WQcd5ZocsQpRdCgmPR4AunKFTunAGNJLshQA2IUNT2IQMaCTZBQEMQoaadmoQwp6eNjFmIFiaRGt66Um0gzTbB0svRRV//Phxenw/prZZFtzm6nK2vaB+QTxDYJYAXXgW0TgCXXjMhJDDEMAmZKgSm5ABjSS7IIBByFDTTg3CAy1fBmsrz9VfQ9OxMX3VXzvSFkwVDFR7ck3K/XVxtFq11KfSrmK/dC2guY9mJnxRgzIMAlW6vDJ99KCP/XpxcWHPGQ8moeSUbEtxyZUVIieYnvVRq8oQgyQQEAG6cEYzoAtnQCPJXghgEzI0hU3IgEaSXRDAIGSoaZcGYelG1Q8fPiSikdOiyEvzz4vv+5Bx8bRKJjcsr5SMVPL3UpYuJb/81Yz8SQKBpQTowouI0YUX4SLyHglgExZpDZuwCBeRd0cAg7BIZf0bhB8W1cdF1qJT3JvSry9fvszIOTtJ4objlj6eXxfRmCKmFUUt/fmReYZAbQJ04aWE6cJLiRF/XwSwCUv1hU1YSoz4OyKAQViqrJ4NQo6nF6mP82e07VDbKZdiWhM/ZfemXuqwpoiVaYOrjlruawxqZS1IfgwCdOEMPdKFM6CRZC8EsAkZmsImZEAjyS4IYBAy1NStQQjfyDK1AOXC/YNtwZiaDHj48GHwp0qBKcUFdVBJnnG24z2c6kifPn1KkXycGyEQWEOALpxBjy6cAY0keyGATcjQFDYhAxpJdkEAg5Chpm4NQo6nl1F/kgyWwuXm3dzcgAUCENgLAbrwXjSFnBBoQwCb0IYzpUBgFwS6NQg5nt6sr7+JSmaX7FJ2eNaTXIfxLHO1hjbvrLQSeYCAT4Au7NNIfKYLJ4Ii2h4JYBMytIZNyIBGkl0QwCBkqKlbg1DF09PFJxmMaifZViq7M0aHGPXMps3a6ib/CIFZI75tZ5mSfFup6MJTeiH8AASwCRlKxCZkQCPJLghgEDLU1K1ByPH0Zuu/7erZrHjtI9zd3dkgVRfDLH2RYHuBKfHkBOjCgwZAFx4A4evZCGATBhrHJgyA8PVUBDAIA3X3bBByPD2tSg1q2MPXwQbZHkQyGeTduWdtMX39+rWF8wCBTQjQhZdipwsvJdZDfP3rvb6+1t8ehOlcBmzCUgVhE5YS2zw+BiFdBRiEdFYuZs8GIcfTe/r06SyCr1+/zsYpG2G2Xfo7aMsWHc/t48ePrmhJmP4+ynie/AqBNQTowovo0YUX4eok8qtXrzSzpv+++qvnTqTqVgxswiLVYBMW4eohMgZhkRYwCItwdW4Qcjy9lPrrnfEp0Q4f59u3b+bov3nzhn2bh9f4YSpIF3aqpAvvsUlrqtGfVtNz+8nHPXKLy4xNwCbEW0i3v2IQaqgGg7AXg1DL06vRquJ5zp4fjSev9Kvu2HSdQeLJ06tUCtlC4AAE6MIHUGInVRgPQcYhnYiKGBEC2IQIHH5KJzDu/uOQ9NyIuRUBDEIe+UxPT/th4uW1P6w5uznT7kSJS17wV00j2dsU9MB9mwXZktVKAnThFIB04RRKxDkGAWxCih6xCSmUiHMAAhiEFCXuwiBkenqz9W/sVumgrb9XJyhee+dT+zZdoeowz58/D0pFIAT6JEAXll7own02TqTahAA2AZuwScOj0D4JYBD2YhBqeXqN26WdhWtcbqQ43/m0lb1IfH6CwJkJ0IXPrH3qDoExAWzCmAkhEDgtAQxCtuozPb2uXmlgl97MUtAy62ycUhHsVN7Lly9TbjEqVS75QCCFAF14lhJdeBYREY5EAJswq01swiwiIhyGAAZhVpV7MQiZnl4/rzTwb8ab1UqzM7hyPt26tkCxoDerFyK0J0AXjjOnC8f58OvxCGAT4jrFJsT58OvBCGAQ4grdkUHI9PTi9W/5q/wo57/1cyePnE9z9PXARSwt2wNl7Y4AXXh3KkNgCFQlgE2oipfMIbAvAhiElfrK9PQ6casGl950clOQGqW7iEWUrq6uVmqI5BCoQYAuHKFKF47A4aejEsAmRDSLTYjA4adDEsAgRNS6L4NQy9NrcyePVswWXW7ZQCo5n3ZsdPY60Egz4icIVCUwa8QbdBZVkC5cVctkDoF0AtiEKVb8W58iQ/iBCWAQppS7O4OQ6elN1d/CnQNmX2s86HLLz58/u5zlXtcoIiNP3b/iUmmB8eLiIiMHkkCgBwJ0YbpwD+0QGfohgE3AJvTTGpFkcwIYhL0YhExPb/akZoMmaGfh7HLLzW8KkvNpL3BnQa9BG6CIbAJ04SA6unAQC4FnIIBNCGoZmxDEQuDhCWAQgireo0HI9PRSXhug9c0gpiKBwUtvZtuluWFFZBhnYgt68kIfP348jkAIBDohQBcOKoIuHMRC4BkIYBOCWsYmBLEQeHgCGISgivdoEDI9vWD9B4H1XmnQ5+WW79+/d1WWw2lH9QZM+AqBHRGgC+9IWYgKgQYEsAkNIFMEBPZCAIOwC01V9PTq1X/q0pvZ86P1RPJf6yc3jzcr1ENNzgcgQBc+gBKpAgQKEsAmFIRJVhDYOwEMQkEN5nt6OokYl6PSYc3IpTeznl696wTl3bn66qzg69ev42T4FQI9EKAL+1qgC/s0eD4nAWyCr3dsgk+D5xMSwCD4St+vQcj39Pz6B58ruVW2R1ZNcOnllpWcz/v7e00/OAj2EGRCIAR2RIAuvCNlISoEGhDAJjSATBEQ2AsBDMIuNFXR06tR//ilN7M3stQQSXnaLaCXl5dLnc9KIpEtBPokQBfuUy9IBYGtCGATtiJPuRDokAAGobhS8j29TV5pYAt6wcstN7kp6Pb21q70ZEGveAMlw3oE6MKOLV24Xhsj530RwCZgE/bVYpG2KgEMwjEMQr6nN7uAZv5PqYZY5HLL4jcF2YKetvDyZoVSuiafBgTowg4yXbhBY6OIXRDAJmATdtFQEbINAQzCMQxCvqfXpp1ZKX1ebnl9fe1cR/UHGy+azDxAAAJGgC5sKHiAAAREAJtAM4AABIwABsFQlH3I9/RmL7osK2jipTctbwpSo7TtmnrgzQplNU5utQnQhenCtdsY+e+LADYBm7CvFou0VQlgEI5hECp6egXv5Cl4uWVBqbSI5y7zlHv54sWLqv2NzCFQnMCsES/YWejCxdVHhhAoTgCbwL/14o2KDPdLAINwDIOQ7+nNtt2CrzSwjZH9XG6p24E+fPjgIGi9cZYGESCwOwJ04d2pDIEhUJUANqEqXjKHwL4IYBB2oa98T2/2pGap+i+6Ga/ZTUHm3ek6UN6sUErX5NOSAF3Y0aYLt2x1lNUzAWwCNqHn9olsjQlgEI5hEPI9vWavNLAFvZTLLWfbZZEbQT9+/OjyUXHm8jXugRQHgZUE6MICSBde2YpIfiQC2ARswpHaM3VZSQCDcAyDkO/ppTSg9a806PBySx3QNO9OXihvVkhpCcTZKQG68E4Vh9gQqEQAm1AJLNlCYI8EMAj9a62up7ey/hmX3syeH10pkpLrmk3XslWWrTeuz3ZfOcgDf/To0YOzflR3EdiXyjaRli68CXYKhUC3BLAJ3aoGwSDQngAGoQHzVZ5e7VcayI9yxz3TL7ec9fRWXif49etX3qygV9hrVbPgSdwGDb1sEaq7CIhD2Wzb50YX5uUo7VsdJfZMAJuATei5fSJbYwIYhAMYhFWe3myDW+NWVbrccqV/4jufz58/nyVwyAifP38+ZL2WVuoMHOjCS1sF8SFwbALYhGPrl9pBYBEBDMIiXJtEruvpramSnYVbdDPe7I0sa0SS82mDe1vZW5PhTtPOLpzutF5LxYZDnBhdOM6HXyFwNgLYhLNpnPpCIEIAgxCBU/CnVZ5evVcaZF9uWfWmIDuVJ+czpaCCeuoqK3Go6lF3VdkpYUTA2sNUnP7D6cL96wgJIdCSADahJW3KgkDnBDAInSsoRbz/TYk0FWd2uK9XEVxdXU0lnwrXAU1z9DWYLn65pe5TychTzqdbpFatz7ygJ63JyxVDvTh+5VbYqQbQf7jagLz9A+zepgv339iQEAItCWATWtKmLAh0TgCD0LmCUsRb5emlFJARR35Ub5dbyvm0BRw9HGCIn6EXP4kIvH792g/hGQJGgC5sKHiAAAREAJtAM4AABIwABsFQNHhYtXuzxjml9Zdb1rgpSI3SrV+pyhmrlA0USREQyCBAF86ARhIIHJgANuHAyqVqEFhKAIOwlFiH8et6ehl38mjFzPlUctgqXW65VCo5n7abVFsWO9QiIkEgj8CsEV/aWSQGXThPF7IzP//8s15R+eTJE20iyMuEVBBYSQCbsBLg0uTq7Le3t7/88suzZ8/U9wcvqVWgPnp9q86PyEQszZz4EFhJAIOwEmAPyevu3nQ+W3o9+7zcUieyXBXkfF5cXKRXh5gQ2DsBunAbDcr0XV5eOtrauy4HG1PThjylLCWATVhKbCq+nDfd5m0Xegej6bIDhbu/etCwW4bi5HfCBUERuBUBDMJW5NPLXbWmN3tSM10OF9POwq0xZGVvCtIIzIwsC3pLFUr8zgnQhTdXkGb0X716pVmkpf8vN5ccAQ5JAJvQQK3y8bR8p3FO3M0bS6JpIJ0l0SBHC30anIwjEAKBsgQwCGV5bpLbKk8v5U0D6fsNZPvcVjE1LNmybByz7dI8t5QibEFPXmjGjZ0pRRAHAlsRoAtvRV7lyjZqU5Ym6ZlC2lALFD0ggE0YACn79f7+Xpu0Na6Qz2Y5y3PTAEPDHg1O3EceoM6MaPluajyjaJoekr+nDC0fHiBQnAAGoTjS9hnW3b2p+sicpThIfV5u+f79e2eOZW3tqF57JVEiBDYkQBcuC1+27u8NW/98yuZMbhBoQwCbkMdZ09k2d6wcNMujr/oEx0h2T4HW7jT8kGs3LlSB8hLlInIV9hgOIc0IYBCaoc4s6Pu6z2ypskQpJZgfJduXEj8SZ3aCXDNhkeT2kzZT2XSaLKmF8wCBIxGgC1fVpv4FygbqIxOnIZ2GZbPAFUHxq0rVLHPV2qxoSsUPFsdNETajXaqgWS0ktk/+rfsa8UcmGQ1DzDU6mlKNbItfVrfPGAQR6FY7U4JNtToLxyBMoesk/IeVcshrMmUHHzRzPVuEBkOWNrHFRPJUDpZb8EFGNpLcfrJDgxqcWSAPEDgYAbpwDYUGLc84cMoLWm8Ga1RqaZ6aIBtX+YQhu5soxCYsbeqz8X03TyMKjXlmk4wjaPZZHt1UD+rf2cMgON1hENb/g2OcP7YPkZBV5/SmLI4fnnJLuxkv/YNpcONcys0H2vtuVske/HrxDIGTEKALF1e05uY1kaTRnk0nFS+ihww1zdeDGJvLcDwO2IRFjUovUfAHORqkBrdrzub58OHDm5sby2oQX86k7nYaBHb19XgdIQ/v8ThgEPJaQrNU1c/pzdak+OWWU9Pks5L4EWwEpiPRDZxPv2ieIbAvAnThFH1pGksOnqbz9ZByxj0lz87jRDabdS55WfFOyAGbYE1I53LNN1P31yhfDpv9mvGgqWcNrPUZp5WzpxGLHfAbR9g25IQdIQj8hBwwCMGW0C4wst6X8pN5RFMSz25KtkavrFJKTIkzJYyFx/dO+DMu8ZgpwhAHAj0ToAvX0I6m7d0nbkDsIJOZJvegtDWkapynBqNF5t0GcPb1VQTEoTH5lcVhE1YC9JMbTLWEuDXwU8Wfg26e6xcqRbuW4sm3+hWDIB1hEEo1v9l/BPHudqpx/to1PbXaOG4NWa6urqbibHW5pVpAZPuEmWaNwyLRpipFOAR2RIAuXENZbAQQVS1dytJqnSFlw3xZLbhy/Ty1rmKzin541Wd1LpW7cg2nqoTBzLEJQSwZgVrQs9MfGleUGk6oZ6ldqWeNRVJfU4mRQdc4SbMQDAIGYWpys0YjZJxvVNd6epZRxoOMoGldD538O9QbrtQ+VB31SXP5MmpHEggcngBd+PAqXllBWfVN7n/XZqHBOFgjY9zvldpMSY5N8Cn5jVA+mN6yoM3bRfw9DU78zP1Cu/X0JCQGwdfUGZ4xCD1oee2NLGtmSeXdublebV4vOxqQMY3DnZpjVqO0GTg9dOJ8xuvCrxBYQ4AuvIYeaSFwPALYhFI69XeIaUThFpbl763PX+tjGjgF89HwRnfABH8iEAIZBDAIGdC6SlLd05vaUL7t5ZZTUmmezDmB8hVfvHjRlaoQBgI1CMwa8anOQheuoQ7yhMDmBLAJpVSg0yvjrOTvFXH2IjPawXLHkhACgRQCGIQUSj3HWevpzdZtavXMNkb2c7mlv+HHtpXOVpAIEDg2AbrwsfVL7SCwlAA2IYWY5sKmotn4ZypCSnjE05uankvJljgQWEoAg7CUWOP4az292aPbwfpoa4HNOdluyWDMvMCpXQ3x3My740RHHBS/HokAXfhI2qQuEFhPAJuwnqFymBr+up80s7yylIia8PRWsiW5TyDS0vxog2fG+QMgG35d6+lps/is9F+/fh3EsQktOVdFTicP8p9tl+ZnWkLtpnCBSmsun/3KAwSOSoAufFTNUi8I5BHAJuRxa5wqsqcu4mQ2FpLiDkAAg7B3Ja719FLq766ytJgdXm7p3w4kL7SG82nV5wECuyNAF96dyhAYAlUJYBNm8UY8MaWN/zqbuSIwUEmhRJw2BDAIbTjnldLC0/Mla3O55VIbqh2krpkqoa03+mLzPCAgd/3Ro0cPzvpR3UVgwOQkX+nCJ1E01YRAIgFsQhCUPLGpo3QKX++nrd//GRSbQAisJIBBWAmwePICnt6ULTNZ/Y0E8qPcV6Wqd7nlrKfn72LX5lI7K6gH3qxgipt60PvutcHVV+tUzKOGq+4iIA7HqCBd+Bh6pBYQKEUAm1CEpN6yML41QCH+2xeKFDTIZHYINIjPVwjECWAQ4nw6/7XFm9PlVj1//lwg+rnc0vdSfOfTydm5zjYXr/Z/qc0rmCiAOJR9D2Riue2j0YXbM6dECPRMAJuQoh1NHOv8v8YY+qt9Q3LANGIuNaE82C/nyzN2L/1feYZAcQIYhOJIgxnqRl/5L4OrRmRVdMNI5DhlC0/PxLWbTmpfbjl7I4uJJOfT/BZb2bNfeQgSYL7QYTkhB7pwsEcQCIHTEsAmxFUvZ+/m5iYeJ+9Xja2nEs6uwEwlJBwCKwlgEFYCHCfXxkP5KfLuzFsZx1GIHB91fL24brxfssDuzcTZo5aXW0ZcWwPkbgS1U3lyPlNSWfIzPwhaui99VFAiYI1n73WkC+9dg8gPgbIEsAlledbILTLs02ivRonkeVoCGIRNVC+/6dmzZ1pU0Ggz0t+dbFrrUxz5Mk+ePNErLnyBC6zpzQ763e4Fc/Ql8fqzyH4d8p6180GCuVkxVYEFvXSMcolF78OHD/4m2PTkB4ipBqPudJgjnXThA7RJqgCBggSwCQVh1shKU9VTuzc1KO9hiFWj1uS5FQEMQmPy8vHkNA36uLSgSRwt3KmP29KUMwVyZ+TmOY9GqRRNY1TbTVDA00upv/woJ7F806urq5QktePIS7E1GT0cZtRem5vLX7hOckStDc/+S6EL968jJIRASwLYhJa0B2VF5qZtYDNIwlcIVCWAQSiCVyfx5KQN9mbLdZLjJ/9t7KpoWkefi4sL+Vby+pRWXp8k0WKMPMO3b9/+LdX31R9l93dG0x+JaPMBcjpXF5iUwew+dYsg8ZJyJBIEDkqALryVYm2nw8B8ylJvJdIxynX/6nyqIF2kWWzCIlyNI2ue2sZUfiPXM+OZoC4wCEEs6YEYhHRWa2IGhwQKVJdPyVbRpCnfOGiNTQkLrOnJsgxszeCrrT/Kuernckvr+bMteFAdvkLgYATowgdTKNWBwEoC2ISVAKsm1+KJhnTBIiJrfcH4BEIghQAGIYXSmjh6CaFcpPFSnpbHbKNmPH8tBiqHgWWQQdCyXoEbWeJl+792aIPERYuevpA8QwACUwTowlNkCIfAOQlgExrr3X8t9aBobe7qZzJ9IBtfT0IAg5ChaDlpOno3cPNcyBo3T5K4PAt4ev5CYaSG2jyaKHEkk/SfxCglMgt6KZSIc2wCdOFj65faQWApAWzCUmLN4rutXOPitOrCeGaMhZAiBDAIRTAGM3Frcbb50cWRC6ONh+NTecEcFKjTuYPVPD9mAU8vxX9TK2ns6Ke0S6HRQUYfB88QOCEBuvAJlU6VIRAhgE2IwNnwJ70BODiU0oBHu7zSx4UbVoGi90gAg1BJa8Etl+rOi9w8XcRi59EGcrpttwU8vUG+wa+aherNBgll8OxjUH4CIXByAnThkzcAqg+BAQFswgBI7a/at6m9UcFS0g/zBJMTCIH1BDAISxm6s3njtbilszaD9UBfDJ1Q09cWnp58yvY38s+eH+2wUfrq4RkC/RCgC/ejCySBQA8EsAnttSA3Lzik06ZNrhtorw5K9AlgEHwaKc9Tbp42Gy7tzlN7GKWUFy9eSJgynp7zGqfqtsnecdVwSh6Fawtse+czIg8/QWBbAnThbflTOgR6I4BN6Eoj79+/10z/WCSNr9xgbvwTIRAoSACDUBCmstJq0+AKFgXmbTbU3trx1STKyixGGU8vUn81jqXuaSS3Uj8Fd7qXypx8IHAkAnThI2mTukBgPQFswnqGi3LQ8bzx+9A1ktNIETdvEUki1yCAQVhKderArbp53kk3ndPT1bsmhtb/ZRzsdGWB9+lZ1sGHTRb0JMnUaqZ+Eo4Onc8gPQIhsDkBuvDmKkAACHRFAJvQUh26s8Efw7miNcLR2M5Gci3loSwIDAhgEAZAZr8GD9yqU48ndGazchHkH3769EnPMhdjs1BmTW+8bujKltBbXW45rqrxYkHPUPAAAUeALkxLgAAEfALYBJ/GVs+6VU8LJoM7G6QaHdiLDHK2kpZyD0wAg1BKudfX18EDt3L/8hb0fMGCZqGMpxdcQFOg9qH6EvTwLJG2cj57qD4yQCBIgC4cxEIgBE5LAJuwuep1Z4NW8wZunoaDWs1bPyLcvHYIsC8CGIRS+ppabcpe0JsVrOLuTVWmN2OklloP5SxrIkBgXwTowvvSF9JCoDYBbEJtwpa/u5pvcGeD+HOZnCHiYXMCGISlKvj48eNg7sbloCXTeqtQZdb0xhddSujNDwprz8NABx02yoGEfIXAJgTowptgp1AIdEsAm7ChasZunuaptZSHm7ehUk5eNAahSAOQGxLMJ3hyLxgzI7CWpzdVmQwRSyWR47e581mqLuQDgbIExkacLlyWMLlBYF8EsAlb6Wvs5mnqXIt73CS3lUYoVwQwCOubgY7dDlbpLc/x0pT9tP6hjKc3kKPPyy07PDQ44MZXCHRCgC7ciSIQAwKdEMAmtFHE2M3TZP+XL1/q7exqUy9KORgBDEKGQrUsH0ylFfvgTSrByBmBZTw939eXxJ2sBvg3Bel4HvNhGe2DJCchQBc+iaKpJgQSCWATEkEVjDZ283R//c3NTcEiyAoCeQQwCHnc/FRTnl7VBT0JUOZGFs02yR7po6bQz+WWkkQHH3WZqeYe2N3utzaeITAgQBceAOErBE5OAJvQuAEM3Dx3MK/qTH/jClLcrglgENarb5OtmxL7wffv39dLTw4QgAAEILCUgN6rE9xVrpk/9iAshenHv7u7G8ySgtTnw3NvBAZunnYkaeocN6+UmjAIpUiSzxoCDx48CCav/e+pzO7NoOgEQgACEIAABCAAAQhECLjXo9t8v9w8jfwy3Lzb21sNJfV59OhRpDh+ggAEuiJQe2IXT68rdSMMBCAAAQhAAAJnIXB/f++u1nQVdvev5L2L2PcVz4KPekJg5wT8A5CVqoKnVwks2UIAAhCAAAQgAIFJAnLztM3Y3qSsvdxr7l/B05sEzQ8Q6JVAA0+vzI0svQJELghAAAIQgAAEINAdgYGbp4N5K1/5a55eg7FjdzQRCAL7JKC7l2oLzppebcLkDwEIQAACEIAABP5DwHfzNNSTk7bSzdOdLrpp3BXgv2LqP0XyBAEIbEog2DGDgWXFxNMry5PcIAABCEAAAhCAwCQB383T+lve/SuD3JWJhbCmZyh4gEA/BIJOnW3eLi6nZn9kapQtnl5xtmQIAQhAAAJbEtBVZv6WGD3Xvtxsy9pS9q4I+G6eRn5azcu4ZnNc48+fP1ugXn1mzzyIAAaBZtADgcG7f5xIsgA1ZHMvbpGF0ZW8eHo1CJMnBCAAAQhsSUBLHO7fqv76yx1bykTZpyfgu3m6ZlMtM++azQFIjerM0wuOJgfxT/hVqDEIJ9R7V1W+vLz0pyCdbDXW9Jyb53zId+/ecSNLV80AYSAAAQhAoAABrZP89ttvBTIiCwgUIuC7eW/evHn79u2ajPUWPjuYp8GcjRfZuhmkikEIYiGwJQFN68jZ091LfqHyx+SYFZnxcdn6bp5CNKOEp+cD5xkCEIAABCAAAQgUJuC7ecpavpk+hcv4Jzs8vRpUyRMCRQjoTSpafrd5GZenQlZeyGSyyc7ItbMdoe5GX3ZvGh8eIAABCEAAAhCAQGECAzevcO7/nR27N/+bB98g0IZ5cE0AAAIhSURBVBEBnaHVev5AILl/g5C8r+/fv1f3H7h5ygpPL48nqSAAAQisJWCbrwYZTYUPovEVAhDon0BLN080WNPrv0kg4ZkJXF1daQ+nT0D/8a+vr/2Qpc93d3fPnj2TD+lWC3Ua0H8/54Pv378vzZH4EIAABCCwksDHjx+1yyKYicy07g8ociNfMH8CIQCBNgQau3mqFIO6NpqlFAhkExgcpXP5+L5Zes7y8bQkqAGDJdF9m8rKHz/g6RkcHiAAAQiUISA7bjso/BydOdYEnn4NRvAjaxuGTLa8Pn304P/knnlzwJgJIRDoh0B7N0+G4suXL/0QQBIIQCBIQIMETfXalbkujhbl5Lal3M4i2yJ3Tsn9HUAaKigHrRkOSsTTGwDhKwQgAIG1BDTN1uC0DJP3a/VEeghUI6C7MeV3Da5eqFba/2esXWGfPn2qXQr5QwACRQho0+bgkJ68NXmA6siyHubyuYt2ZUw0Qaz5Yv0dGBbn48nNsyS+eHh6Pg2eIQABCBQggKdXACJZQGDPBNoYgQEhjRrHM/qDOHyFAAT6ISAvTt1WC3R5IskndJ+gj+fy5C0LeWxJBQEIQCCJgGbmNN+WFDUhkrZq+Ls1ElIQBQIQOAsBWZuzVJV6QuAQBHQb583NjZw9bcWUvzd7rEOVdic79FefiINneFjTMxQ8QAACEIAABCAAAQhAAAIQ2ICAO+Q/ntJ1U8a6WVee4VKx/g9DBH2n1OtrxwAAAABJRU5ErkJggg=="/>
  <p:tag name="POWERPOINTLATEX_PIXELSPEREMHEIGHT#573D575F312B575F322B575F63" val="133.3333"/>
  <p:tag name="POWERPOINTLATEX_BASELINEOFFSET#573D575F312B575F322B575F63" val="21"/>
  <p:tag name="POWERPOINTLATEX_REFCOUNTER#573D575F312B575F322B575F63" val="2"/>
  <p:tag name="POWERPOINTLATEX_CACHECONTENT#575F31" val="iVBORw0KGgoAAAANSUhEUgAAAKkAAABvCAIAAAAYBnfRAAALJ0lEQVR4Ae2c3bXVOAyFh1nzDh0wHUAH0AF0AFQAHQAdQAUXKgA6gA6gA+gAKmA+xutq+SaOrcg/UXKSB/BxZFvWluwtJ7m3fv/+/dfs+vXr14sXL75//86dO3fu3L9/fyZirPj69evPnz9Dt69evbp3756+o0+fPr158ybI//v/pW+bkUQftAoCDx8+fPnyZUY4f+vbt2/YLchU2u3z58/0w3xXmSiv3vQu2M8vMfFUuunvx48fz4fO1GDNpuOnO8MPMjrkb+GQ6U6ttXSYH7Hm7t9JrT5+/Jisb1u5ylJfvnwJC0ZbHea9mT2MoA8r5bxPc80qE60eJek4rMarO1rfgGUtOXqyEuDNqOhVY81Pjq6sbLg5Bp0JQuXQBrFbtEmaBi+O4wyc+Mm/sjUmWyUrMSgXt8K/QQaPvnv3blJ+qRIWEo9OkIULA8WqLjWP6xkdnLgocMmtBw8eSNlQEA3RE93WmgvnxkRBMcpcHTd7prfWX969e6c0CtNAeG3/NvnYq/LqwcUAxjaKoRUeAK3Jq8Rd9O8a4knNV2NPLzhmcTJPnz5NjtepUklQRqIezxRrLFmMVYflIRYeVrZgn5lJmCGLFYvwsDkwkGbNh8SMVGkyVnJlYkkYbKhYqzTPX3LSUB9vkElJFobbt28nb3Wq1AyXtH4nfebdzld+QujDhw8azee9NamxYN9k4EvrZLJRAvzV1dW2RrBgX4z7TaZUDGvNvtBPczZ16Rw/GHN6JiMmC12wh1IlB9u2cluthI1ChihvuNQLChbspfFSYdsIW9Jqw3oOJcXzoJxrDzY6aW7BHs/tpE1Nt5MNtaar5m3lnJSN6fnz5837t3VowV5z2PTjxw+bQuZWRY+Md1zzKIaG79+/D0Ojof5kzDDQ2iYW7DVjcJ6lETu8DKe8EvQcKTpZ7YPZe2E/HlSf2Qd8PoQB6smj/fHGSY5oxN5hQlVc0oVtJQ3Ro5KNT3I5Ch64fTxNI/ZxF8nyYENDpItb6fjsg9U+DEqoPHr0KGmoDSt7YT94SrKnDh43M1zsjhL9Gfnxt4zYu0qohEgXzTcy+5DdneNbTWZUVL65gBF7PwlVTKSL1hmWfeCOYdfDUD6DHlsZsS9aeZgAlhUiPWzQ/EC4owQ9BW8UT5Q3Yu8koZoQaSfZB+4YKB5WqnnjW0DqVYgf5uvLxYSKtU7fm1lSHoqDOp0UsYcSmsdSNoy3FaykbLWJmDHui544IKGCSMvDMT97qrzUhCNWvvlZNHKlgBH7IterVEvTXPZUIdKbZx+4o6yIxfMGzRz7yphXm6JarH7mzosNxbJ4IWtMkC9m+WFrKHZuFhAahF+aOxnW0Bj3ReARiHc+jbxexieRfvv2bZgy7lj0Qv1k+0l2xL6f0ktEWsKu39BLPcfHDADvNq+7ob95hSmSaoiYufNMw3g5mRBp2WtvzDD60S/7EPIB58go7+pWx7jv9Dinhkh3yj74fk0SDSlELue02BH7HjPOE+mtsg8Jes4bnOd1MSh27DdJqCToMff8HRjNI5Pmj3P4ixCy1+wo6HECO/bFIBOLxL5WU25CpGO6UKOMtJWgh+LN3VHEHBbs2A+ejE8i/fr1a8nrxAkGW8Y8nB37wQkVURWYGntN5jXnYvbRkO7hjrLIU9hHXhd7ijnrKC7pDROqOGVg3IzORezxoUzzVbeEfPQ+LlyllV7YHvexAyXLDSNMllM/RDp+JQt/SlrAeaUd+yLXazXzVUR6WPYheBP9O8rrboCiXyLmkjc6Sv2AB81bra0RYqFZrgWSlDp/6pqsz/GTpCZzXGuTJvL2uF8yblxfn1A5JNJxxpE8Zogt4LncF/vKmRuItCwSlUNnmkPpg08zlhCRjLzfWzWrR5FUVz7OMRDp3tkHqAvRqZxdjeWbtO0b93Futtb9OxHpyuyDQA894PcOP7VZZeS+2K9SZSIsrG0VkZagnPTW5Cfu6PANQfPUqrDvl1DJpzZgKU6gmWTXxzmyu+OOmoE0Cm8oU4V9MciKu29y5r2JtC372MWnNkl7LlVWYb/UaWW9QyKNO0rQU9jf0X0KkirseyRUk09tDFYuZh8Guoc7hlZM2fWnNimMF+tqsoXiks6msLb/yac2a5sjX8Recz4YjxvvEfknSXGrwWWUDPQL78RNNaNXxf2iQ13fWBthPol0fMzg8+geuwF8yKhxAmVqXYV9ketd+4D2f9lTa4h02+wDs8ryJsf42vn0l4OIPHv2jKVubZj9UU2zOGRkirPDDTPN41tiWVxKuWrFzaVczAmxlAgXC8Jp8Mui8EgBDMtMk+Gn3Jj+KYJXKYCKmrfYfBLpJm8IVhpw0hxDcb4UrsmttT+7Y69UqCGRlkhVDr0khpVlCaFgyDiWetbXk/UQPMgTyhTYyJV7uWqIymWqSKrx0OIQYXpBXeV6lemTHvIzV2YfQj4gEJnhetzK6y93kws+d5U2rOJ6okSmoPHTwURaQ4s8f2rDwoZfEjDinRn7Z25tv+Y3J9JL0ZCxwvyWmNXJG4Ksr0DOCkSh1aOEWuzRprjGzi0b10jQY24NK4zbJssa07CPZsZa9YZgUofKSjEpeGf0rBylNscTNrSkRz6hguKFhgRrTV432XSXlJH6/I6IxYMks5v07OrnkvHzs5MpdN/vxdzzggciPdfK4RuCcyWb1NRiLyFi0Aa3DbSLjSPzqY2h52L2sUT3cEdZiihsktcZ5mtr0h37JZ6/LZFe0grOEdwC73ny5InNpntpVYt9cZ5LEeaNSDMRMg45V17aSovz3ZFALfa2hKo3kWYTMWAgeJN6+HxeZ5hUpkkt9sqEaqKBBD3m7pHDFD1SkihRzPyGoPSwu0It9poJx0e2yDsk0nHG0eqYQWOZbWVGYB/PcAyRXpt9QOmDg9JQ1qRY7UOWG2C/KqHCsgOIdBH7mOfXvyG4U89ogH1x5mJoP0Q6zj5id9z7pzZFLGKBEdjLeMOIdJHriUq4I0+Zw0851ZG7xy40wF6ZUI0k0vrsQ3b3mjcEd+oiDbAvBhkJlUMiDbk73qc2q7ywAfaa8WIi7eTbBrZ8CXoKxz66T2LUAPsiqSbCZCuVQlKbhpXF7ANNAuNDfyfu2HD6mq5q391gDA32QRXw8EOk5WhPzvA19jqSTIO415tjWNDrVcIdL+HoPmmQBtgXuV4YeDCRVmYfFxv0gNIAe01ChX8MDnqNR0LxejxJSgaZw8oG2GtmxamONyKNc8hZk2YKx5MZgT1ksO0rWRoYigzUoTtq5tVQpg32+YRqkz01j33zNwQbQjKsqzbYZ9T1SaQHk4+MfTa81R37TYIeg2a4npNPbTZEPQzdBvulhGpDIp3JPs6gb4l9Msh8Emko3iXndfFi0ybu4x6lTHg5zOvk+Y3oebGFNtjPSTW7wObfNsyzD4fuuKHn9cLe4Z6KK2zujhsiPR+6DfaTfn0S6Qs/xZtgxM822MdrPhTPSdDH2Qfb/MU+r5ujHmoaPL+nI5gzeTwXTuCHSKMJb2fw5gjr0PhD5SWL+6lvgz3zYSv1tpuSZVxdXfmxtTdN2qz53mZ16qOxwIm9xkrHlDmxPyaumlmd2GusdEyZE/tj4qqZ1Ym9xkrHlDmxPyaumlmd2GusdEyZE/tj4qqZ1Ym9xkrHlDmxPyaumlmd2Gus5FQm/H2ouXJL9VNJ+avKZ2FfFuCp6RTL6988RudvHBWncwuJ6ybn/14swJ8pkT9QFesUvhsnrLmbFIiFeU+JNxjwA674VQaRObEXUzgq8Beg5i8bNtfv3O+bm3Q3HTZ7d2M3M96bomHdbqU1+wVX6O0/M8kLBWnzPRYAAAAASUVORK5CYII="/>
  <p:tag name="POWERPOINTLATEX_PIXELSPEREMHEIGHT#575F31" val="133.3333"/>
  <p:tag name="POWERPOINTLATEX_BASELINEOFFSET#575F31" val="20"/>
  <p:tag name="POWERPOINTLATEX_REFCOUNTER#575F31" val="2"/>
  <p:tag name="POWERPOINTLATEX_CACHECONTENT#575F32" val="iVBORw0KGgoAAAANSUhEUgAAAKwAAABvCAIAAAD+L7yVAAANu0lEQVR4Ae2d7bUOOxiG7bPOf1TgdEAHdEAHdEAHqAAVoAJ0QAXogA6owLm2WPd6dpLJdzLznvO+P/bKZJLnK3eej8wMF79+/boW/H7+/PnkyZNv375x58aNG3fu3AmGNHZ8+fLlx48fjuyzZ89u375dTujDhw8vX7504//5/SufmxiJPEjlBty7d+/p06eJwelbX79+xW5uTKfdPn78CB30rTJRWrzNu4Ag/MnWm9NG3Hjw4EHIOtGDWUewzdAAEAkZ0rdAZoZ65W0IpjkOuftXVKr3799H+8d2Vpns06dPzoWMlSGk1gw13IDznSHN5p4qEzVzuRaFEo66nWLxTDxelHu0EwQ0L0+xRNcIB1HuhZ0D46aTmd1YyLpn2AWTozYC13bnsWBc8lfhMzor2oll+XHL/XVjwPitW7ei47c6yVQsd7ad+2EpK+rWdNsPdxaMHw1+unX37l21GxqSEDmRrdZcoBwTOcFo81uREKBnLYLevHlTaB30YXAt/bbxFl5p8UjcWKE2Lg2zgAKpT1ok7iL/mk0fVaEaBFABqlmtHj16FOU3qbMwiVm5/FZTrLFlMfwQDsMOXt9uAUFCJacqfgz/vFKZknBAorNSJI9X1FfhJBYbypPKXcargy3Yun4bRKMjcRXXr1+P3prUWcIuugyT5AnJhkGBvfTu3bsSyUNqY3taQDBWgv8JNS+GgoDXr18fRPcWEGQ9wS66ZTd6SciYJzmBX8QBxJrjOHFMN6aAgPwrzXWXu/tKpdSVhIn2EaKAVqEFBJq81dh3z21JtWM/x52CIPlp7QHJbMlbQACWZ4vVQN8Lug0U5k3RCSwx6/Hjx/MYtVFuAUHJMdb379/bBGqelYWmjcrNXBomvn371rFGwvKjtgZGzVNaQFDCjJOykmH/+TEcJMsNcFh5tEDg7D8LBOtX95g1C1WA2w+Ip1cN1hsnzbERBAesx7LeXqlZ2iID7xITVQrSOFRFYNVsBIElEW0vtjjpdzbcrq9ZCASOKXvm/v37UUMdoXMWCBbrpri7mG+CncWl/EFi/I63GkFwqHpM6XfWjitrFmUAnBCX1FNZ4ecNaATBceoxm35nzbSsZgGXLiBiqIO7AYzWCIKsuZcNwMRKv5cxTTMCl3IDNA6bD0qLRhAcpB7z0u+D1Czg0uWDWKnnBXYt0vRG9C2DbGe2HsMNZon0D9BDepYfalkQkD/2M01TsBEHK6UHH+RuoyfIYnNBPUb6rUdzx4m7eu0KRHa+tpo18qgBjSDIJoaj5EvQUdxV+r17zQIu5SOz5xYJ1VbfavZIWUFxjM3EsxNlYuCI13Hjs6cFLmpkiTcPUKoEQJuJrJ/Y6AmyCGCAjY4l48vHHDP9fvXqlVMZXGbhWK7sgpETQTBP+q30WxtxHustyva4AgQcvyy8okiz88mm4mRtzcQTE62D8dJvxeMrGpqLeTWLEhTykoTwx7w10RNMeobUk35Pqln4ZE/liRoGe0dvTgTBDNXT6fdeNYvcAOcWp1IW2tVpB8Eu9ZjcAHYP39IpeU4z/BkS/3SGwtApugHQ0A6C7LaTaSzoetpD0m+bUvQIo7lyA+SDIS417MiNdhAs1uqY6ffz589VFgoNiy3Tz64dBIvrMfaZS+sIQ4m3trM1y8DcEFzK/9M4sbLQYqe5aMl6+4H1mC004JuQOQsCwJSYXnVLCcrsg8gqqRoGt3sCi6Roe+Cek6c9Tvpt3x4DWFELnEpnOwiyieEoE1Sl38tqFi08/uAUy8Irq9PgPTTlCqHYBUmTBjc3lHyUeHKtTUycy74hrts+vhqiY7Nxhkxs9wRbVrb9/fXYAdNvW6dEjyusBU6iPRcEnSZoSL/lNjpZJ6ZTCDhww0vJSmL8Cdzq8SfZVLzzGVJD+j27ZmH5lQx1atdj+bFz53oCW9rVbohJ6XdnzcLWdxTYAEf+qKjK2nNBUCWKN1gpXlX6rW3qURtyCS4P+FZjv2pdIJhXj+mjIhZVaCjRduozJGUA4LKEUYnARxjTBYLststG6KgJZqffbTXLaX1UFDXsVmcXCLaIdvYfMP0Gl3IDNE74MUFsbbpAMKMe8z4qajB3tmZpyA3BpZuFyqfxUVFssbf6/t66UdKfBUFDdbAg/UaqqsQeXCov0VlhiX2Gj8EhEWH5oQJBzYtrDv38ZV34W/FyQ0/FiTRZPavoW4LoWTVXg50tEoKxohpc0hBBGiXjZ4wBfPrmLqGavQUU2FElZrzWIzEMLNdou4q+yg3S76qJdrCCd1QeOqtAYHHJzrOM1rRZfpZzS5eSfrCLFglpu0AA3awQ5YaTp6XoIAAnhE7fkuvekq1qQ2sBwFaa7/C77DHtCulCD5KQo7Cu7sfRBSrjJ9LFGlpveYXpIEDQEuuw6tKhaqeGxAeCAFs76yNbDy5DIbM92hJOALCIXtkdhbVZbCEmbKBRyPooINDKoW0oZVWPZ77QEIWewOIyarsqqaoGWxXAH8apmg4U5MBC9cNQ2wuCNO6QoOQpCwCXrIWeI2EUKIhatIFZE9N1S7kFHlidCxoWAbDO7v6oSCCYxY6qT6eHg+kgKEGxkFS4R6NqqzMLAqygwVsNm/P243KLS9ivZxMIiTU6Y1AhDvLmCAW1PVq/LdBlQWDXrA31Vh7adv22pPKmhJfSi4QrvDupxwYgfEAnAhASCtDZMoKcdC8I5DO3OGVBoOgFqVHG3RJG/Wm02e2YHjlKYEdHxiRgjeKb2BLKdntBwBrLstEGWyphqUnpd1QS25n28MJlFsEJ1WpvsWsl4Vi+iaDgGHU9O5DQbQ37tBBpGh4TtPFNz9rrrUabDwIIHlqO+mxSDiZU/M8mrAWsN96KHvKgJ+EJJBxxyyPbeamIHhWJToVDjxHWx0m6Wajm3Z16GZV5lAzpzKA3HNi0LmpxbBq1nY1VaeccnZ7ujBrUirflb+U5E9hNs26+a8Wz7SE40H6zlF2bW9PDgQ11VgKJdf6oCLPwz1xY49i2DGU7a9uJXcFu7AWBnGeVWFUfFVVRdoMT3i9BDffg7uIPFn9UtLVVkIdbvNuYELvkVmKZBoCg5FW7MMERurF7xWPvEnV/j0no7GiEUaz5rcZiofYcqHonFAKQ9XqCkGjYQ8lrO/dKv60MXtvWKQB0Bi49jt5lYpEYmb7rkYpepjVaAQIrFubW2QCNSWVhrdWQxCGVifJSVuzZbRZpK2zTn17CEtkyAaU5m9XELeklnK3H1qTfobeXMK5haxaWX+HDiioF1zRwy2EqQw/9/QIkDHK5YfoZZEGgesyKQruf9RYFy8hbfl1qrl7bQhF17tJgvdkkzo3xl/YQBKBL4jgH9bteNJVBCxvL0m/t7Kxgh/qoiOA46b9St6cynk0u93A/5LNB1HkCgZEVGvV0JCG8p2p46WSQB2bbJaid+i3nXUIj0IMdBoBA+zvKg06whluTHIoOUy27JYz6CRkWl6Mc71Sl2ohfLvPGjz0AzUXVgU2/D/LxBqsuH0ZjUp2yYfyl3SrHQq5/LNAGLjtL+ynk4XrwAQrSy9Lvy1CX/GkA4ll1/mNtsC7je/aQ4gPCQUkq7thj92Um1hp7moeXU+uUZfpuMUoEa23IpSAgR92SdXh/IQhW4nK4jlmCCTdgX5sbkBNseRtvz5F+lzxo8GY1XyrtT1PIxrL09IPfxQ2Ag1BIAsEVxbNoKhkQsvF6AArSlJAaNSbhBiUbadEodgeksxWmWQvPJQ8IB+gvs241SFAXmykLgvW4XGkBthzbPbocYQ60AgTKQlda4Yq7ixljPS5Xqq+zcE91zBKKMQYE6SwshF4ox/CeLWfojOIOSYYzPQjBrYOBKAKQeToI9kq/0yDYBZdrIBJVPMwDrDDTQeCO6C3LNe3EIxNbHa0RZhkXtGa9vRCQRgCyjQGBzl899vum354wutwLl7OhgF4hAgh82bpswDkBxg15u85siq6FWdZApP4XdZZJW86IV7bwcKy3ncLZDNEh/1hkCDyji72VhgzhWELEmsO1AWt2W5RQPtoYlAoPx8rLnzHhIKzHjpB+hzXL7ricgZ4QAWC9KvMdA4IwI60SYoZpoOmBYK86ZZJ2jmyIALZfbdIzJifwHC/BafHHG54A0ctozIqOPJVO8gCQbesgkoDPnz9XJz1DcAr0ZDh8US0Sh8gQErE1y751Sihbf0/oA5qD3ZhwgEpIACpB4kEQgEiYCXmQqjxF6l+bNRQ8BLDx8AfNrC+YqU18bpyEBbwoQBLADux5TD8lJzgJU56okHzYiW9THgACyMEbEMA3wRe/fzdv3jyD4JTAwBfsrLoQ4NLA/FlQTEURgeAZBDELHbIPBOADyAacdBQ7PV+qWBAs/QLpkLY9DaE8BJAEPHz4sEd0gYC3Pc4g6LHkorkWAe40sCEJsLKSWqqqP4cDa5mDti0C2LVtaaCnG0TUc/YEMsVBGxYBrhBoSwM99fjiQD2Xx4vNJwznibMtQNjG+bvVohAgJRzCEToiS6YJzXNOoC1xrIb1AZx5v3jxokc+TheUBHB+qhKDWHBJdgi4zkTGWsD6gJ61z86lzkTy8zlB1lCrB1gfMJs34QAWZxDMtnMd/ZUIQDIXDs4PkOoWaeroxQhAF2IBf8+eYOqyVhBfjwBqTiffGQQV6zRvqHs2qKR9HiNL+U9pcPYE1ig7tqnfFiMAZc+eYMcVPwprgeBf6ywyCGERJdYAAAAASUVORK5CYII="/>
  <p:tag name="POWERPOINTLATEX_PIXELSPEREMHEIGHT#575F32" val="133.3333"/>
  <p:tag name="POWERPOINTLATEX_BASELINEOFFSET#575F32" val="20"/>
  <p:tag name="POWERPOINTLATEX_REFCOUNTER#575F32" val="2"/>
  <p:tag name="POWERPOINTLATEX_CACHECONTENT#575F63" val="iVBORw0KGgoAAAANSUhEUgAAAKsAAABwCAIAAADucxeiAAAM8UlEQVR4Ae2c25UVuQ6GT5913iEDJgPIADKADCADyADIACIAIgAygAwgA8gAIuB8jActte8X2eXq2fuhcblkSZZ+y5Kriqtfv379J/j9/Pnz2bNn3759487t27fv3bsXkHR2fPny5cePH47tixcv7t69W8/o48ePr169cvR//f2rH5uhRB+0cgQPHjx4/vx5hjh/6+vXr9jN0Qza7dOnT/Bhvk0myqsXvwsCwp8YOj7GqPfRo0eh6EwPNjWSnGMDGjI65G8Byxzr9nswzEscv/vfqFYfPnyI9tt2Ntnr8+fPLnjY6hBy68YZAcBFzZBnd0+TiTqlREFEfO5k1zKMQBeVHu3E/d2+qVeKXSAqvbLTcLt0OrMUK0V3k10xMmogEK3XHN7ikr+yZUZHRTsxKz9uub+OBnTfuXMnSp/qJDvR0llw7oeZtKqp4bof6XiLHw1+cuv+/fvS7miIhuiJbq3mAuKYyClGm9/0JIBJtmLn7du3laZhMhC38u+j19jKq0emhnv6pHSMAgekO3mVuIv+C5Z7VP9mBMAFkBan9OTJk6i8SZ2VictK3+uZYo2UxYhAhApNvLjdg4DMfNw8CV+E5ZUzqdkFSG5WquTJikYpwsNiQ3lacRmvBVKAdf1644xSEiRu3boVvTWps0Zc1AeT9AnZhnsBC+n9+/c1mofcDHt6EGAo/t/Dyts6cf+bN292mH4PAoox4JCJFZd4zU4xT3M2e2EOGtacuYnETGMKAki4MiKPunWsVpKrkiTRPjz4ixd6ECCDU41jV1tKqwP7OdAU/JGQth6ETNW8BwGgeKpOfcy9jbaPyaRRcsbKVvX06dNJUvrY9iCg5qDq+/fvfQp1jyriUu/E3VI6Br57986JRsP687QOQX1DehBQI4mzsBqyG0/DObEEAI4jt4r/zvizELDetXtWKOT8bjGgnrw6sN44GYmdCNiw9CoGecnFMuawvcVWKFUfjX3yfz3NTgRoFtH2YnOTbBe32PUVCvHfCWXBPHz4MGqowztnIWDxxGSvXSw3I06DUiJBhv6oW50I2Kr0kmS7aMSVFYrs+hwA11RPReUnEXQiYJ/SSyfbRRstq1AApdsHMdTOAQCLdSKgaOtlBNhXku1lQvOCAKUEABp7JoAyhU4EbFJ6ecn2JhUKoHQJIFYaefdcnDS3Eb4yUNNTLL2IfjV8BmnkoTu+h1URASSMgxKLw/VGg5WK9IcTdMaAIioXlF4k2/LAbZ+9Vl6gAo6D750WjWxC0ImAYiZoolyeiey1kmwfXqEASomOxfOJ/OzW3e2OQkUViYfdzIsDxb5gkXjj6IunAm6zKDLvJpD0CHR2M1k8sDMGFN0Pgd4Ra+jrafZMtl+/fu2mDCiLWKyf7GzKiQiYp3oq2ZYlOE90irM+lsD9m1eA12bRHXOKiTdpWjfzzEAdWrxkW/bgazNUF/MqFElKyEUyym94a2IMmPRwaCTZnlSh8IWdFCPSUMDbujkRATPmnU+2j6pQJABwPnGKClC7ph8Bh5ReEgAwevi+Tc0DGPOHQ/y/FrL7nC4AAIV+BBQXnNhFI26kbZJs6zRiRBkZKwGABDAEpZBt2+hHwOIp7Zlsv3z5UipAgcJiywyK60fA4tKLFebyOHafzAvXxQrFMBkElBL2aZypAtSo6a5PikHesPTSZQVyMzoXEQCSMsObbklSMvuosUmrVuL+GKBhFG0brjYJsPsk2/olMFAVtcApOvsRUMwErebflGwvq1DE60SC01WA11zTGjQ0/TVGsQuyJE3f15aEoyaAi2Ni6vzuM4nY+rmUyRz7LGMyqj8GpEys+8dLrw2TbV2VRI8ltAX2b89FwOD8O5JtCRiDojPDSfsdspElCUqGfvdbI5GkmHgPPhzqSLZnVyj4XhKgwdmNWN5w7NwYoKu41qUwKdkerFBY9I4D6N/2M6AmU89FQJMqHrHkdE3JtixQj5vJJaDc8M3EwakNIWBe6SWfAeFRgULNVKc+HJJdH1DWCKpR+HCaIQQUF1xxV47Of3ay3VehnOgzoKhVU51DCEgxHezfMNkGlBIAaJz1EUDMMUMImFF6eZ8Bddi6WKF0JIOA0o1iyif4DCjm6WTfSF1RDPJsE638vc+AWodDX0RAzdmilqt3jfxzKT3qLO2hGJCE1Z8brattz2RbH0uc+xHAH7/of4cQUMwEtaSatuy1I8m2bYUCKCXUyeOAmrmchmYwWBXnSQitFCH2BVgEj8pRIVmxemSbCEeleiTXAZ0pmlP3D8WAovsh0Jtohn7PZNvkzcTMrHe4NR0BlZM0TLZl1VaKTpHpYwniSkdVkuK8V/9gBCsm3jWPT3ScGE+2ZdtOGbqyQpGkhMRi0Eo7D58eA2oeDi1OtmsqlFN/BpSCfrR/OgKiUnWnebJtUqFIANjnzURtNMP2KALGSy8JABjd5IuLmmc2+S+Hmt5MNHTGIaxGEVBccPld+ahkW2ceod0lAJAAmoAyFLFPzygCRmayZ7K94ZuJI0Yujh1FwEjpxQpzSRlbSeYzoOIcQoJihZJKBgEldaljSOPGVoDaZIOFSj7IIyhVeukaYbwC9GZRRADg84a4S0lKms4No6zO0jkaAzSYou3UapO9dp9km6pETqaBSHQ6N69zFAHFTDBqstnJdl+FIl4nEty8Z4BRR/zuHA9WSdZ/bpB4e1Ike0hFY4++9VJ8+UcF/98wyMvqB9Ohwq0KnIh+NAb4po1de6XXhsm2rkqsjiViltixbwUC9LzXJNsSY7ToTJu038GUgZKgZOhv1K3xeFVMvPXDoTXJdlOFgu8lm9GqjlvmFBz+twDOFH7u85p9km1dobDo3SVQPvVnQDzNYiIe+pkU+M6dlI/jtBgDJN0TSiLBuNwMB33YkIK4G67txagMzz1vEcDYwuT12tRkAQE0ZLvhLAxqgeLG6RCwONlO2UL6sR3mkLpxNihD0w/2YE9ZUTKpYoNEx9vpDBBQU3oRnSQ7k5AwaIL88KItWP0alGiYZ7jPXdQWY8o0WeWAmFs6koFyponBBeiOXsN9EQIEJai+xpRimlSDpYDV3N01oByfON71fIn+mBTHFxEMGnTMIHI7fQwQgPiUlV0/KoqtvRA0bpQUBz3bqHpCsAyUKVUr+2UV6enQWfS94w8ZnhJHwMTtgwYI0MmUVi5sY/TK2Y6TiYNDNbwe9B8XN5UDzosufR3w8wpAqX3vLODCwFIE1Gucn0/N3UoErARljdohDUYjSnmoBRCVSx+GUffD0M3dAAEI8PSLXursI5yneU+xQnFKukhoLt2KYdR5Te5Hk9RiMEMAMqIu152EoHrMmpgvumtqlWhLNmQi0ZxJ1P2tlgTi3qzl0q3JRc8F8Mdu79tgyhqUiL0WN3iAwhpl2XhySaWbLJlBwD+xwQS5npbe5SHJdrFC4SjNZO4zmOD4MPXDqh1BK7VHi1MM8gBMkNppHBQOSbbzFQr2neE5K57RJKY1/osyIZhgBTIcwXQEuHRDtFnWyCPgEFBWzj2lOXtWJQePjIiiHxyw/ev8dzoCtDBPs6mXqehHWMIcU0UPMg9rP3TuDgBaGVn3utMGAdGo1bdvaeUG224PCv8eBcqa6aSS044MoEYcNDYIiOptAtvKaUTJQt/T0x1LoyLMOzFaVO15qJ1YDW74xQX2TYWrqN0Xd/JfFoblHzqQys37eM0GAeHWhdKPHz9ebEFPXFihbAhKrTPq6Utpk7tJ27wxCwGpyZhPoJ4hgDgclBlt+Zw5lb2GUM7wab1lgwBPKsn2hl9cRJMVT/MDL1NFIDtX7i2/YY1tEKB3ATTeJADokxC2/w1Bqd2XQsDUAPBbAatsllNYdPVOG6yY9/Ehq0IftAKRfRxWjtJ41ciYrfwVk9TyLu2jLHB1dRUVTWyYGr0uCIia/YDOFAJmL1GbPOAAg/07ROoEa9KMLwiYZFgbthcE2NjxvFxSh8SGM7rEAENjDrGK1gLRziExweALAgKTHNQRdXb0MYGJgryFxpemsLogwMSeBkw4twi5pM6JQ8qmHvcSIpjjv/O5IKDJdBOJOUoPd/0ZMcC532GL46YLAiY6tYk1bwDrd7ncWPyEw5r45Im1+6HkzNTsVHjlAepNlcVrIGEY4Ljdar7gSWcbjvMFAVbmteETPsDkSMCENQFfw0uAdUGAiXktmYR7weCbbTxZ0GkmOBD3o/cFAZbOM+FF9qdjtdvXtc/qpXi+hxWc2Qs0hwsCtDV2aQOCMBLwigP9NSriY4i9E2WWfjSWXJ4N5nPnI+/yX296aQFeJHsHHCxl+XqQ18tIIQEHjmfR85e21ptRAIKfDNF3LzGgZlEdRoNrfxdsvT+wwvaRjxyXGNBr3YXjWOV8MowvWd9FsSR9RAj+8osv+ussLgi4bo+9rzjPAQQEBn5aU1xOqGfj7/is4P+Re0hYXqeLpwAAAABJRU5ErkJggg=="/>
  <p:tag name="POWERPOINTLATEX_PIXELSPEREMHEIGHT#575F63" val="133.3333"/>
  <p:tag name="POWERPOINTLATEX_BASELINEOFFSET#575F63" val="21"/>
  <p:tag name="POWERPOINTLATEX_REFCOUNTER#575F63" val="2"/>
  <p:tag name="POWERPOINTLATEX_CACHECONTENT#575F63205C70726F70746F205C696E74205C6C6566743C455F315E2A28782B5C667261637B78277D7B327D29455F3228782D5C667261637B78277D7B327D295C72696768743E20655E7B696B5C74686574612078277D206478" val="iVBORw0KGgoAAAANSUhEUgAACUIAAADwCAIAAABAeRtEAAAgAElEQVR4Aey97dnfNLa3DfuY75AKIBVAKoBUAKkgOxVkqCCkAjYVZKiASQWZVMBQQSYVBCrIc+7R/ay9Rm+WbdmW7d/14TpkWZaWTklrLb3Y/08/fvz4if5EQAREQAREYCaB9+/f/+tf//rmm29mPqfkIiACIiACIiACIiACIiACIiACInBNAm/fvv3yyy+/+OKLa1ZPtRIBERABETiCwH8dUajKFAEREAERODeBZ8+eMTP59ttvHzx48Pr163NXRtKLgAiIgAiIgAiIgAiIgAiIgAiIwDoCTI2ZIDNNZrL85MmTP//8c11+eloEREAEREAE/h+BT/U2nvqCCIiACIjALAIvX7788ccf7ZHPP//8n//8pw4bGhAFREAEREAEREAEREAEREAEREAEbkWAz9V8/fXXf/zxh9WaWfOLFy/sUgEREAEREAERWExAb+MtRqcHRUAEROCOBDhR+D//8z++5kxU/v73v/sYhUVABERABERABERABERABERABETgPgSYFPs9PCrOxFkv5N2nA6imIiACIrApAW3jbYpXmYuACIjA1Qikk5Or1VD1EQEREAEREAEREAEREAEREAEREIF1BHTgdR0/PS0CIiACIvB/BPRRzf9joZAIiIAIiMAkgYcPH/7rX/+KkhGjj2pGTHQpAiIgAiIgAiIgAiIgAiIgAiJwEwJ8VJOfxIsqS8y7d++iSF2KgAiIgAiIwFwCehtvLjGlFwEREIH7Enj79m26h/f9999rD+++fUI1FwEREAEREAEREAEREAEREIHbE2BSzNQ4wsD0mUl0FKlLERABERABEZhLQNt4c4kpvQiIgAjcl8Df/va3tPJ//etf00jFiIAIiIAIiIAIiIAIiIAIiIAIiMB9CGSnxtlJ9H2YqKYiIAIiIAJdCOijml0wKhMREAERuD4BfSTk+m2sGoqACIiACIiACIiACIiACIiACCwloB+hWEpOz4mACIiACNQI6G28Gh3dEwEREAERMALZU4TZ84b2iAIiIAIiIAIiIAIiIAIiIAIiIAIicBMC2Qlydip9EyCqpgiIgAiIQBcCehuvC0ZlIgIiIALXJ5CeK/z888/51v9nn312/cqrhiIgAiIgAiIgAiIgAiIgAiIgAiJQJfDnn39++eWXf/zxh09FzLt373yMwiIgAiIgAiIwi4DexpuFS4lFQARE4KYEfvnlF3bsosrzC97aw4uY6FIEREAEREAEREAEREAEREAEROCeBJggM02O6s5Umgl1FKlLERABERABEWgnoG28dlZKKQIiIAL3JZD9DEj2gyH3ZaSai4AIiIAIiIAIiIAIiIAIiIAI3JtAdpqcnVDfm5NqLwIiIAIiMIOAPqo5A5aSioAIiMA9Cbx//57PgER1//bbb9+8eRNF6lIEREAEREAEREAEREAEREAEREAE7kzg8ePH//jHPyICvJP3xRdfRJG6FAEREAEREIEWAnobr4WS0oiACIjArQn8+OOPaf3/+7//O41UjAiIgAiIgAiIgAiIgAiIgAiIgAjcmUB2spydVt+ZkuouAiIgAiLQTkBv47WzUkoREAERuCOB7G90f/755x8+fLgjDtVZBERABERABERABERABERABERABKoEHjx48Mcff/gkTKJ5IU+/Lu+ZKCwCIiACItBIQG/jNYJSMhEQARG4KYG///3v0fQDENnP/d8UkKotAiIgAiIgAiIgAiIgAiIgAiIgAo5AOmVmWs3k2iVRUAREQAREQARaCehtvFZSSicCIiAC9yTw6NGjf/7zn1Hd9Vn/CIguRUAEREAEREAEREAEREAEREAERCAQyP7A/Ndff/3bb78JkQiIgAiIgAjMJaC38eYSU3oREAERuBGBt2/fpnt433//vX6a+0adQFUVAREQAREQAREQAREQAREQARGYQ4ApMxPn6Akm10yxo0hdioAIiIAIiMAkAW3jTSJSAhEQARG4L4G//e1vaeWzv9edJlOMCIiACIiACIiACIiACIiACIiACNyTQHbinJ1i35OPai0CIiACItBOQB/VbGellCIgAiJwLwJ//vknv8Id1fnLL7989+5dFKlLERABERABERABERABERABERABERABT+Dhw4f8IIWPIcyP5H322WdRpC5FQAREQAREoEJAb+NV4OiWCIiACNyawP/8z/+k9U9/qTtNoxgREAEREAEREAEREAEREAEREAERuDmB7PQ5O9G+OShVXwREQAREoE5Ab+PV+eiuCIiACNyXgE4O3rftVXMREAEREAEREAEREAEREAEREIF1BPSFm3X89LQIiIAIiMD/I6C38dQVREAEREAEMgRev36dfv2Dj/vr6x8ZWIoSAREQAREYj8Dbt29///338eSSRCIgAiIgAiJwSgIyrAuajelz+gt5TLSZbi/ITY+IgAiIgAjcloC28W7b9Kq4CIiACNQIZD/0kf0kSC0X3RMBERABERCB3Qmwe8cL5d9+++3XX39NQCtlu7eAChQBERABEbgUARnWNc2ZnURnp9trStGzIiACIiAC1yagj2peu31VOxEQARFYQuD9+/dffvll9CSLob/99lsUqUsREAEREAERGIoAS41s4P3xxx9eqr///e/fffedj1FYBERABERABESghYAMawuleppHjx7985//jNLwTt4XX3wRRepSBERABERABLIE9DZeFosiRUAERODWBLJnA7OnCG+NSZUXAREQAREYj8CPP/4Y7eEho0zYeA0liURABERABM5BQIZ1fTtl/ZDspHt9WcpBBERABETgkgT0Nt4lm1WVEgEREIHlBPgVbl7Fi9ZAP//88w8fPizPVE+KgAiIgAiIwPYEMGEYrGw5nIL/6quvsrcUKQIiIAIiIAIikCUgw5rFsiDywYMH6RSbF/L02/MLYOoRERABT4AfLmUGpJmOZ3LJsN7Gu2SzqlIiIAIisJwAXx6LJhjklf4u9/IC9KQIiIAIiIAIbEMAE1bKWDPbEhnFi4AIiIAIiECJgAxriczc+HRCzaS7gndu/kovAiJwQwL64dJbNbq28W7V3KqsCIiACEwTyH7cI/sZkOm8lEIEREAEREAEdiRQWg5L1852FEpFiYAIiIAIiMBZCciw9mq57IQ6O/XuVaLyEQERuDaB8MOlvNQbqkng+++/f/369bVrfefa6aOad2591V0EREAEYgL4AV9//XUUiyvw66+/RpG6FAEREAEREIGhCOjDX0M1h4QRAREQARE4OwEZ1r4t+OTJk3RbVB/97gtZuYnAfQhkVQo/kfPu3bv7QLhVTfU23q2aW5UVAREQgQkC2fOAeolhgppui4AIiIAIDEAgXRoLQn377bf6ouYA7SMRREAEREAETkZAhrVvg2Wn1dkJeN9ylZsIiMD1CHDMIquieSeP0/nXq69qBAG9jaduIAIiIAIi8P8IZI9b6iyP+ocIiIAIiMApCGRPpCL5P/7xj2+++eYUVZCQIiACIiACIjAOARnW7m3x8OFD+wKeZc6P5H322Wd2qYAIiIAITBL45ZdfsicDePDjx4+TjyvBGQnobbwztppkFgEREIFNCPztb39L8y15BmlKxYiACIiACIjAUQRKJ1J5FU97eEc1isoVAREQARE4LwEZ1i3aLju5zk7DtyhdeYqACFyGQPZVPGqXVTKXqfXNK6K38W7eAVR9ERABEfg/Ajob+H8sFBIBERABETgVgdKJVL2Kd6pmlLAiIAIiIAKjEJBh3aIl9P2bLagqTxG4G4GsJgkQ9HObF+4Mehvvwo2rqomACIjADAKvX79Ov+/BQR5932MGRCUVAREQARE4iED2p2X0Kt5BraFiRUAEREAETk9AhnWLJmRynb4rwzScyfgWxSlPERCBSxIovYqnXwS/ZHNbpbSNZygUEAEREIFbE8h+yiOdY9yakSovAiIgAiIwJIH3799z8jQV7ccff0wjFSMCIiACIiACIlAnIMNa57PmbnaKnZ2MrylFz4qACFyYQGkbT3OfCzc6VdM23rXbV7UTAREQgSYCzNNSP+Drr7/W7wk14VMiERABERCBQwmkJgxx9CreoW2iwkVABERABE5MQIZ1u8Zjis1EO8of4EzJo0hdioAIiEBKQD9cmjK5SYy28W7S0KqmCIiACNQIZD+Z8te//rX2jO6JgAiIgAiIwBgEsmfYdRx1jMaRFCIgAiIgAucjIMO6aZtlJ9rZKfmmYihzERCBMxLIHrOgIpr7nLE1Z8n86cePH2c9oMQiIAIiIALXI/DgwYM//vjD1+vzzz/nG/36YTzPRGEREAEREIEBCXB6/csvv4wE41W8N2/eRJG6FAEREAEREAERmCQgwzqJaGUCXqbBdUkn4B8+fFiZsx4XARG4PIFHjx6lvyaguc/l250K/uUOlVQdRUAEREAEKgR++eWXaApBYj7Zrz28CjTdEgEREAERGIRA9kRq9pz7IAJLDBEQAREQAREYmYAM69atw0Sb6Xb0+h1TcibmT58+3bp05X9hAuzBcxqbCvKfPw5nn2thJ3wu8h//+AfbVLZTxUdo2aOiIl999dWF266xajSxkfGP6FU8T+OqYb2Nd9WWVb1EQAREoJVA9iwPPt8XX3zRmoXSiYAIiIAIiMBBBFIrxgn3d+/eHSSOihUBERABERCBcxOQYd2h/bKvPLJd8dtvv+1Quoo4NQH2usIeMNtdoSLs66Qns8MtUj5//nz8+jIiEJXP+ZYqQhXYzCPBzdepfv755/S0ol7FG7+Hd5FQb+N1wahMREAEROCsBH7//ff0LA9OwM19o7M2p+QWAREQgZsRyJ5I1XHUm/UCVVcEREAERKAbARnWbiirGTHdZtJt2zAhLRNzpud65ahKTjc/YRcn++uV50Xz8uVL9vD8Bl54Ay/81AvvB4dbjBfi+X/nMZJtes19ztv5Z0n+X7NSK7EIiIAIiMDFCIRjXFGl0tM9UQJdioAIiIAIiMAIBNIPf/Eqnj5INULTSAYREAEREIEzEpBh3a3VspPu7PR8N5FUUHcCfCj1yZMnjx8//uGHH9gj75I/X05qz4fd4vbE+6eECa//sgtle3hhe5vXUn/66acXL168evWK+vJFzSAbyUjAbvf+oo5QYvaYBUC++eabEcSTDFsT0Ec1tyas/EVABERgXALZ39bWt8jGbTBJJgIiIAIi8J8E0g9/cUZV23j/CUlXIiACIiACItBKQIa1lVSPdA8fPoy2ZMLrR/qV+h50D86DxRb2V/ynj2jcLm+SvX371r99Fb3T6atNiR8+fPAxQ4WpyPfff28beMjGNnbpE6BeNVEvwN7wC1LZL2py9uK7774bqmUlzEYE9DbeRmCVrQiIwBAE8Jw4/fTs2TNOP33q/nCXieHN/devXw8h6EFCsNbpfaYghR10OkgoFSsCIiACIiACTQTSE6l6Fa8JnBKJgAiIgAiIQI6ADGuOyoZx6dSb6Xn2o3kbCqGstyEQ7eFRCI2btviCwnn16o37+/jxY7QZbHkig4VHC7BSh3h+PYqeX9rDQ3j/oipPsf83Wo12kCdVDsx9tIe3A/lBitA23iANITFEQAQ6E2AGwu4dJg0/CVMXHVDCyyGGE0zY/gcPHpCS9J0lOEN23hMyebt4lpabAiIgAiIgAiKwEYH0w1/+bPJGhSpbERABERABEbgqARnWnVs2O/XOTtJ3FkzFrSTAW1P+PTzLLRtpdxcHSu+lDbuNxx5e1PlZtat/ToPNS34YzxBBkkzs8g6B9JgFtdbc5w5Nb3XUNp6hUEAEROAiBHgDj8+Os4GHH+CP9pSqRxpSkp6neLaU7HrxfMEgPbSFL1VyAa9HQDUSAREQARE4NQHMt5cfU16f//vECouACIiACIiACEQEZFgjIFtfMvWONjMokUk6U/Wti1b+mxKIhtKmZZF56bfixtzGS/fw2Itq8eGjN/DutoOVHrPQ3GfrkTVa/trGG61FJI8IiMAqArgveCrR+TWMPV4U3jBfGwh/nNzBBPKb0pg9K4+nON1TcoAs2WUCEaVQr3QWcZn6qiIiIAIiIAJXIpCeSL3bZP5Kram6iIAIiIAIHE5AhvWQJshOwLNT9UPEU6HLCJTeuos2opZlnj4VfX0qJOAH5L766qs08bEx6R4eK3gvXrxokSralWSJ71a/kpPuDWvu09JtrpTmU1a0r1Qf1UUERODOBNIfyGVbDlNX9114CuNnfk+vnx0evCGYpPktzCAtMe/evRtccoknAiIgAiIgAhDgHXq/yCUTpl4hAiIgAiIgAmsIyLCuobfm2YcPH7IhEeVAjD6TEzE50eWTJ0/Sd6e2W2vKFseW4a+//joUtHDs3n80CyZ09c8++6xFTr6eRXqfkl3wV69e+ZirhtMVPM19rtrWlXrpbbwKHN0SARE4EwGO4XA2xzsE7OGxOVffw6OG4feBeTMv1JYcyAcbeabKz5c1PchDHjrLMx+knhABERABETiGQLQ4IhN2TDOoVBEQAREQgasQkGE9qiWzPkx2wn6UhCp3LgFbX7IH2X/i/Nnk8pSlnxWwU+n+qejdNX/rkDCbcNGSHWLQzxv38Eicpoy01iH12qfQtKZZvbGPMCrlKAJ6G+8o8ipXBESgJ4H0UA8nU/iOQWrm01J5qR/7Fx1/w7148+ZNmvgyMQ8ePPBbntRr1jGoy3BQRURABERABM5IALvPYR2TXCbMUCggAiIgAiIgAgsIyLAugNbrEbY3WL5Ip+cfPnzoVYTy2Z8An31iM49VKdxUXoxj0Wmj1yujwWs1peiNdg2tiFmBx48fR9uNC5bd0kzIk6P5syQ5Y+JHjx7RoCa5XsUzFLcK6G28WzW3KisC1ySA14tXFHm9jYd6nj17xmv40R4emHAFcIauyeuTT9i5jHBRUxi27HpelYnqJQIiIAIicCIC0RF1Vklkwk7UfBJVBERABERgNAIyrAe2CD4Mk/FIACbsTNujSF2eiAB7S7/99hs/ZcV2LB9+3GgPDyAsXqVY2Dscag/v5cuXqZyR2klr0RKTZtvy1LnS6IdLz9Ve20mrbbzt2CpnERCBnQik+3A4wS3ncfgOZ8VvqNzaqWKbFZOtml7J34y3Mj6AAKObk3rs0x9QtooUARHYnoD/sAzrFOmXi7YXoVgCx4CC/uGYUTGRbojA2QjIsJ6txSSvCMwjIMM6j1fv1NnJeHba3rtk5Xd6Atl9LF50G6di+MZpD8d777K1ma3+OHXvIon/OXAy5FW8p0+fdslZmZyLgLbxztVeklYERCAmwJqCn3KE26mLED/27+u6W3xVbwAXKq0aTl4XFyrLWZEisDMBzvqxl08/Z4zzMZOdS1dxIiACWxPAkPnX6Ed7FQ95gv7BtiLq1jSUvwjsQECGdQfIKkIEDiQgw3og/FA0k/F03wV3Qo7E4U0zvgDp8g4yp93pwIpw8j4qnUN4jat20YPppf/UZHr3GjHRmmcvdNeAc6taaBvvVs2tyorABQmkB/DxVxq/HhDZwojOVb2B6CBPqHXqV0U0dCkCZyHAG3jm19KxW17MPUvVJKcIiEAg4E/hjPYqHhJiZ5GKAI4EPokW4NRvz05AhvXsLSj5RWCSgAzrJKIdEmSn5NnJ+w7CqIizEMDPTH8wBeHH2cbjJFC6ttbxEF62+mdpvhY5o2MWzDLSb/C25KM0FyCgbbwLNKKqIAL3JYBD4M/jBxBZ9/e+jP6z5nzgK9281Cv5/wlJV2clQPfml59tGQJVwI8QnLUyklsERKBMwBuyjqsA5QLn3eEsEceiw04eKwtff/21fttmHkGlHoaADOswTSFBRGBbAjKs2/Jty52v5DExj9LSNPpGd8REl55A9lU8vNDGo+0+qy3C9N7sVnTfVbtrn5mz9Y3QQAPOfbboOcozS0DbeFksihQBETgBgZJD0H4yJfWSfbXrd33KE4WZBqSHlfq6UCeiIVGvRACFwJFDO+inPbwrNa7qIgIRAd64DTaaRQqmstHdES79Th7yoJG0kzdCu0iGWQRkWGfhUmIRODUBGdZBmi+dmDN595usg8gpMcYhkN3GG+dVPBz17AJU3590SYsYp4HWS+I1wLBzn/XVVA4tBLSN10JJaURABEYkwJmU1Frjr3z22WeN4tY3/Op3G4sYLZl9bNALls4W/F2FRWB8AtFSI+++6D288VtNEorAYgIcV3/37h1zWv7ajf7i4pY9yE6ePzyrnbxlGPXUUQRkWI8ir3JF4BACMqyHYE8LzU7Ms1P49FnF3JPAyNt479+/986wNdCaQ3jp57gs20sGoi9qgm7Yuc8l+Y9WKW3jjdYikkcERKCVQPbd/FnHjnCIwzev0iKJv567/Pbt29TpYbey70moFKZiRGBTAulSY3Yys6kMylwERGB/At99993gP36JhH7xQjt5+3cSlbiMgAzrMm56SgTOTkCG9fAWZGKeHiZmCs9E/nDZJMCABAb/Ybzskhonbtd88DNd0RqwXTqK5KcSehWvI9iTZvWXk8otsUVABG5O4PXr11n7PWsbj2MsLPfjKEdZ8amukQ/4L2567wFYJmtOQlkmCojAUQSipUZcWwa1Tqgd1Rwq98IEGGt8tNb2yBlrTMJn7aKx0MDj9ho99hpre/lzJLzfgI9hqxjhlD2RF+4qqtrZCciwnr0FJf9ZCMiwLmupyxtWpuesRURwmMjPcrqix3V5VQLmmfsK4qWv2SfzWa0Jb/EqHnmuEemMz3ptoFfxWlqQTsLka5BR0CLwrDSffvz4cdYDSiwCIiACIxB48uSJt2cmEuuDC1bw+cUacuNZdD27epdcX8OYhV8SMlYEiOG7ZD5G4csTCEf2rjEPzC41jjBpuXwvUgXvQ4BRxsoRf/bDk1HdMZpMKSsqhRx4e54cohMzIR/2AtnZ4m+B7Y4kGfny2bNnEDAJCV/S07AKKnBeAjKs5207SX4WAjKsXVrq2ob14cOHqddEzOUPP3XpG7fKJLsshnP+66+/Hs4hGqQmz7Ilu/A4r6VmD+6znVmZjFjRZwywVslxQIY/a5X8v/aMqaWB7NXksIdNdwqzVAtYJnB78eKFXV4jkN/Gw7FgQk7/oJJ0FCbYvWoLXMiGbAE6a62Nl2/sG3osPfPXRSrf0qiDNW3M2ijcglQruYXuSH1nIeoCRJmIwPgE0FEMsVRO1II2pVIsIebly5f2NoClQck8f/7cLs8VoBuYUTiX5JPSYoy2cEMhhk8f7AuDha3rs5uYaG6glfHJrqUEIjCLAIYDNRtc9/qDaK2s18pEiy26MKeo5IBNRyNtofcqhe55C/ULItsKpb6o4tNpYJndPfvMUWXJsB5FXuXehIAMa6+GvoZhLdH4+eefbWnR0lxySdpqp8AyAg8ePEgd9REWeRih2SW7lVuM2UUt0OFXX3geQQXZEIHnteuYHQJ0pLA/ZdtJ2WTZyJWdLZvn8ZG8jZf+7bMwCtC06EpMVgV0J0jPqMhQv9VrZ9EqRYb1EnVXBO5JwB9pt/FCYK5WuRW9VEGhVPH5zguBJVHf+hcLs+rdvWlYTPeUzm5ioskttetOTBmKwG0J4A/7Y3yoC0YcM2SzGuy6RUoYmxJ50d5YkwPzC9NsBMghUkrEXBg4cPxchrDROEutoxb3BuUC4dM1xxbdRoZ1C6rKUwQCARnW7j3hAoa1xAR3y/sMwciefe5WqqziFxNgCGQdMOIX59nrwdK2ArODNUVEcwer/ghVXlMvPVsiUOpI1vSVAM+Wsj1v/CdZ0feZpDFPyJaejWThoNI2HW8tnsKVFOga2WiILA1FisDNCbBdlx1ZnFC7OZlS9f1aqqE79bYHcxuryCUDWL1Say6OT4374qwOfzDq0uw32O7C4bJJABE4OwF8Wls8IlCZAkUzKxLbLNoPUnz+7AjF6/bbBjy+2A8/BXPPBMt1LsVFC17S2lqltjC7p+iWJuSp+6fVQgERGJOADOtG7XJhxZXdrqC+G5FUtisJ4EWwGBX+OJe2j0Mb+eHBpcGdXlYXZEby/78SP670i9h1NhfLB7IzgnaB/SlDn217Di0pEdI3KJzn0kDn85SHuU+XaKndudKkS1i+3ethm5aeq8p1aT/J3qar1Vl0uTtrGDCKUEZdyq1ksnLbrKRQKiXWb137VHK27ylSBFoIlLSB/NoSvazxO7VV28co1FX0pne38POi/e/FLn6pm+0W75dCQiucujPvxk0FiUALAb8ihu2Y1EWRfUGxoJ99JiXTTHxqzZnxtgh53jSRHj7ReRqZ3fP2uhbJZVhbKCmNCCwj4G2iDOsyhpWnzmtYK5XiFmo5nWzSf+pP6e7OBPCOWD9PHVrajsbaekU36vyhwxA5CwJVwP3O7rpRr2WeOav9ae8lhjXzWbKlibPZEpmmXBATUFQW9mFb38gI/SELM1QfnqRZINttH1m8P0XvvSS0/G/j0b34mTf6lo0QeiqX/M/aEkuWDaC8+ONW+B/S0K3n/jorX0T1pbOsEP7QjF7UrAxRJKUzMvkjwJ/dXfmdWZMQOZFtLi46GYiCYIT5O91vZhhJBURgOwKlX7WlRAbdylG8ndgH5vz+/Xuv6IIkaJs3b94cKNX6orFT6P8oH9QvFoE/by+iNOnlv03Bl95IpWlmxZgAFpj1OInxOeY+Mpk++pT8SfsAphbJffvi2635XdtJbkogAvchgF7FEQ31ZYfp1atXk3XnpxqiRYQwQtF+PMvLdj/99FOaScmUn1QvpRUsxaDBsDgBTkjD8u7Tp09L6YeKl9kdqjk6CiPD2hGmshKBiIAMawSk++WpDWudxuPHj1nfiNKw0jh3KTXKQZe9COAD4y17py7NudGdTh9siVn5w3iMHXaVwsZSpbgFVYh+Z9cyXzlt33T6oB8utWYaLYAZ9aMsrPjxH/Xo4yOxmZ/++uuvUeQVLuduTvqTRPX6Mw8n8dz8l6WnrLowdpfVBBp7WSkLnsLERksbJokPIP/Wx8/pkRIAACAASURBVDQWCK9HRGBMApXjGCjxMWU+Vir/yTLTPLvp5wPrjl7lPIRVuRTAMd1aSHomTgZdt9FaIfYWIkVjB2G2KGXrPKP+zJbD1iUqfxG4CQG8VtOZsxRjSbtWhmd6uCRkclK9NKuHRAdQYA75WTkMm1hmd9imqQsmw1rno7sisJiADOtidLMevKphza6+orFnwVHijQj41sF95TIsRjHrN3c6OLeznOp2aVnZznrgjSveyOm9carAfp49i+7ySweE2wUjZUTA5LT8Z+VmiZHQsvIBVt0tzYIAUtkpRrIFC6MsbBGF3NAw8PElUsGoLr4/kAOimntPgBzoBj4HYhaIqkc8gcoeHqhpAp/4MuFPFtTE92/fC314Iz1VkjYy214SH46GWSm37vHRcPUiMbzRDt1LVIYicGECkQX1A+rCtV5cNWxb6kURszjDcz1Y6S2h56CEd64RLYKTR7m+60ZhxN5CqshWnnESiMWMWMmGbtFVlOc9CZiHTwBN1Q4hGpV2WRqezGYtTRTYeQbRXse+KSPbtJHO7ytzY25R1aL25fJWZrcR2rHJZFiP5a/Sr01AhnW39o2sz2UMa3YiP8tJ260JblWQ37NJdwuiwzE4P3O3wVpgZve0Gtd5vITsgdmGk5XL4jlpfPdr73XRmoO5go2ymQxpoPSSzBq81NSqSSBtTRMjAk5i22Lw/QFuWVZA9th5PMVuZSnQSMB6Vxqw1mnM6izJlmzjVTalAji6Y7bXbgeF4tI2i2LWDOz1kkdeRZANHbQzqPUVUQ4icDiBaGjb5f4LQ4ejaBHAuxTGCgei5dkLpMnqXuNAoOKobV19rJKXxIc3mnlGS3XHmsUFeLGY0fbnTVb8F7DSIyIwl4Cfms6d9nj1ZWHWLksyRLrIHiGAzSo9daX4dCPzQGPUF6zMbl+eW+cmw7o1YeV/ZwIyrHu2/lUNq1/3N3/pJs7Snv1nVll+gSX7TlXq6LJIPquIlsTZPS0i689i9+14ATNrRE3Tr+x12cfpvZOypZJEMWC0UeAD2VaIns1e+qbEg53cV4u83LD34TMpjU3iU+Ev4/xn2e4T6buBD28x4vap0WQpS7bxKiuPgdpG64/1yvgGy4az6qmeZ8e73ocL4mnxsSNeZXUfAqwtZgc4kYdonvHJm5fmuU06KOPXq1FCX+tseO5qdWO5jcm8z+fFa99gw7ThENP5W7zAaPi0PEL+ZM5fySVtrGmXZNGUIPjNXXJWJiJwcwJM6W1u2a5/AjSe9erLwhUNk661hacqO3/Xa6BoPgX/a5hm6wClwNnN7sW6ogzrxRpU1RmHgAzr/m1xScOadZlu5S/t35HqJeLGmM9cmiAzg069oO4r0iaGL6viflMvhLdDsaxIo6bSykbjyDJvnyBYEfZsCNRlSyWJYqKlDJ/5MhfaZ9i4Pp++aMg6iTUEPlUkc7jM9gfk59lsekU2EvAt6PsD4fV7xo0y7J9M23g7MY/GbaOO2Ek4FSMC5yFQ2va4tqZe3D6R5gm27cImLQJVsesBBS5X9Mj+l1lHudFLjtoXR3DShQ0VD/95vFJf3Ppoda9Rqkqea25FlaUKx8qzpi56VgRGI2C2Fa2YndJXBE7HZtAwdXWEJxyS2X/WpOYWXZFq/FtU1qb9AcIFJvOXN7vj96tZEqaDV4Z1FkAlFoEKARnWCpyNbl3SsMKKybs5Sxaoz+M2IqxsIYC3FlqhsqjCfpW1lAX6WtiSx0V8qZm4ZZ5naQMS790EjgKN8ldyiDLsdcmuYanKlXjkNBqz1udLYlc210v7mhfw/CuEd7iVHWihgVbuGe8g/OIi/qvUBSvxpS5YeWSHW6ZMS2Vh1Eu3doj30ySGd6W37SCMihCB8xKouAWMrPPWayPJbQLp808XT/3dK4W94s3Wa9JwZJ/qG/nixYvUqjZ25qh9qS8P/vzzz+slfPv2bWqqouLWlzIrh2hPEbc7ipmVmxKLgAh4AuaXYiA+++wzf2synF1HQK198cUXlWdfvXrFckCYP5OYMBpsbtGV/Me/RWUjJQaB169fjy95RUKqULnLrbOb3XrtTnc36oEyrKdrQQk8MgEZ1v1b55KGFYzZyfux87L9G3eQEn/55Zfg6mAxbYynsmV94zTZmpisx4VUX331VTZbJGd2H7a6efbp06fZZNlsQ8p0yWJuDtn06yOX+ZbswoY9gnTRY5lIpf7w/v370hpmI9Jl8tzhqUp3XdYrTgFtk228HXTWArjHSmXv3qJYCd9qnWJBY+kRESgRqGjq0iO3jf/zzz9T/x5f4bvvvrsJk8neMoh1Z/06ahEsRRSTvUw9QpxRVuUeP36Mv5h9BD/V4n3YIuk2P/zwA2TSzNMYe2rrAHuTkRGnmrKkW2NX/jchgLqw8ZVdKqpzyGraFu3KIYYPHz5wFPHdu3eEbzii0WORticGJVwHPvLdbGfwArd0DJ9+o/Bis7uRPIdkK8N6CHYVehMCMqxHNfT1DCskmbyny/1M80/tMBzVQ1aWa/4DPa1yXi3rDqWNuEaYbBElL4s9vODhIwMPfvPNN6WiK/P9UuZRVlnBojR9LxsF84V6F4ihtH4OwrpKiep6pF5yhT2BUmdjelXaz/aPnzT8ly3kDnvaW+R80jx5rcHWR9D7FXV/0gpKbBHYjUBFvfR1jHar0XYFZQ8E4XFuV+JoOZfsusm5wOezZzsG0i+lNHZm3PFsHYnElcTcPH/+PJLTLxmnDivWijxLvuaC9f2o9GWXzFFtyhRyoBa36snLuOkpEWgkYEMezbNgzpPVQoNo10YCRyVDCaPKvH6jLbDdbGoeJdLKcrOdwec5SMdYbHZ9XU4dlmE9dfNJ+PEJyLAe1UbXM6yBJN4CfxHVUzsMUV1OcclmmA3ttDmsCr///rsls0gCfV2grMeVLYITumFdiPUBnkpXALyQpVUI6tu4jp0VjCJwvRDAlzUrDNL0hHrIIVvrSubeBcIJnzX3Ke2dV9ZJSkihUXonsiK8bhkBBlppcXhul7A8zxFY8DlO25Gq1HBBtisfqajRICfjc2URix+3PkRgcSZ6UAREAAIVtYPHIESeQNZjwNT5NBcOT5oqtoLGqX7k1LYLhmnzO3PRAMHo4PL63GztMqo+HaNuRvFNj+o8fo37cIPuYSo8FAFMAF1FhmBZozAxhh5qc+7jJU0baZ652d4nPXo10uFcHqVsV2IvdQYzTJHdWVncyscXm92V5Q7yOOPd2kWGdZBGkRgXIyDDelSDXsmwGkMqFSltLpnsWwIFdiBg82jmxZXisjs6eB2VR+beKnlcqSdvwiBAi3tJmshBoqfV6+uFz3bU0HVT2fyDk+HsCfVlo8C2Axe43Mw0Q3Wi//WJj7WCPdXYHJNY7pyg1CWAzK0Lk1nyUc2WzerS57ys13YPRHPgNP/SeEtT9o3xX082fdG3COUmAjchsL9iOS9Yfl8HZyKSHweifvwqSn/qy0mdbwcsRqimF2bSnHmBw1fpMC6pw00yIBDvfy3PklmAZNlfwgulMD9ksQ+PnB+yOqTzcOQtddHqO46ej8I3IfDs2TMGEX2V/4RvUuuO1eQ0KMqkxcOPCs1qWvRG44ndKLcbXqJXo7k9+jZVeqcgk+0MXnJv6Xz8IWEvzCyze4i0fQuVYe3LU7mJQJaADGsWyw6RVzKshiutFLeY7J/9J3WtguMHMJ32S0mR5+aF98l8fN/Za9bjwpnxnjySPHr0KCxBI/Bvv/1GL/IiZcOkIXOrICsG5MA6QDZxGlnaX4xkSx+cjMlWmadsb3UyB0tgbjbVbGFiDxLIVnBy4qNfBPcMe4VLXYL8vZPfq7hx8lmyjdcifbp83PLU9dKgOllUCvVCcWtR43pNrBrtSaCuWPy2xJ5SjVmWeSdevL7uo895wHDFrgdph7Lufg1xQU9mpQDXHLfSfG5rEVaEafcnT55gjyzSB16+fAmKdHARyVzl8N+soidTBS/wAofbP67w9QhwwsMfkyKsMx+7tXJW0w6lXXdDsbig1DSj90oae3EpOzyY7Qy+3KE6xkqz6+t1urAM6+maTALfikBWlw6lP8dvjssYVo86rRR3s1N+/5TCvQjYHh7+Q+lX0CiLZNHUlUgeWbDbVJF8UktwSJe9pbDnRM9p34ejUHa2SB9eZmKFYdaHH7OCked6DVbKOV39qHDjFpNE24qb+yyPZ8VoqV04ew3Vw1dX6nxOdDfbFsjPcPP72SeqUaOoW23jNRbfMRlKqmNuvbLCrIa1UcTL2t1eBSkfEbgDAbO42crOPUqTzeQakXgnqVVjc+ja9ixqu5RAlKDF34oe2e5ywdZdKgzti8/NzIHjI5FNZEZBDAc2rdYE+J44Z/TsrEnIEL8HjxbL9ebNG35QPS1lzxgWstPZqYzpnk1wirLSTeg05hQVOaOQWU1reuaMNdpfZg75RYs7qPFU9e0v2NwSs53BZzJUx+hidn3tzhKWYT1LS0nO2xLI6tKh9Of4TXMZw+pRM9FLLRe9RWfXPKXtwja5iHy2qMSs/8YjfZeq6loiHNINu4mcbvzpp58iIbe7NEpREWnXjRLUL0u/gsb6xtwFLpNwwbMIWSdfr4XudiRQ6hIUcXlzuXAbb5JLegChY4Nls8oOJ5+yvgHgU/YKY1BNiRPoq7h7Cal8ROBEBPZXLCeC40U1zeMjb7X5UbHrgcloh3SQxxpr0sJaymwAW8NpL8554bX7rBg+TCGsG7Cxhz/tLSO+LD0H15a9wEHeHUeeaNQj81xnPUtJkSIgAusJlDSt1zzrS7lDDulxYLTfuV7IK3UGa74Lm12r4ykCMqynaCYJeVsCJV0qwzq3S1zAsKZVtnmcv4VW95cKb0QA+KDm/GsFuH/Ty4uRbTifYFa4oiU4s/vw4cNwSBe/i5n+rHfpZomRTWybZNHdlRrMXoWMsq1vqUaJwyVvUrJIAqJSntmnQmSFfOUp3dqCQGUDaGVn20Lavnku3MabFMKvDE4mXp+AV4YZivV8oqXAeuIud1ENoVC60eHvNHSpkTIRgWMJVBTLygM+x9are+mpPsSN29mH616pWRlW7HrI5/LWnWrS4rxRhzPNPNa2CW0QWYCUeMAQY+fv+fPnQ504SadJfWdBszqVEouACEQEspqWAwGDnAOIpB35kmkC3LyEzCBSU+4TjBbOdgYv5B3Mrq/vsGEZ1mGbRoKJAASyulSGdUHfuIBhTWvN5M7mdHb3XN6CiX26AHNkZsoclq1MllMLSzUZv30PoWa1BAUx5WdSHzbSQqBvuS1NVtrGq3yGtCXb0pYbVW55PErDOKIdF8DJkpd+jvDuc5lti1D05WccW23j7dNyVko4bmCXIwT8zmJWm48gpGQQgXMRqGzGpx7tuarWUdpffvklBbXMxeko1c5ZVex6kGRk6953T5r1dN6uw6XOWiI6Brd+/fXXlb71Fu2b7ckLztxtIZvyFAERgEBW046sXUdutVS5ZZX2sFXIdgYv7cgdo6/Z9bUeLSzDOlqLSB4RiAhkdenI+jOSf6jLsxvWLMx0Us/EH92eTazInQlkt1S7H0LNaglqaod00RgUWtpR25RJttCVXlbpHUeyXbAVt6b6WfLSz2uQLn422xbkxrLwzr1icRUWP7hwG2/lOFwsbvZBjFapCaP0e3422pQ1hvby3SjirEsR2IhA40jfqPSzZJtd+DONdJZarJRzsquM7G9135MOX3jOnndhskE8H4hYCXyLx9OejD2tnH/cQgblKQIiUCGQ1bQja9dKXQ6/lZpplkL4ONLhgjUKkO0M/tmRO0Z3s+srPlRYhnWo5pAwIpASyOrSkfVnWoVxYs5uWLMk00qRLNXt2WcVuSmB7EEZSkx3XleKkdUSPk8SoDRYtP/0008fPXr07NkzZDvwU+28r+bFmxsuvYqXHQtzM5+VPkte+nkWwy6JS183JfM7NMfCbbzJ2U62f3dpsCgTlFF2aTJKFi6zRwOyKVdGoiXDUQhAyaauhKnHRaCFwErnoKWIU6TBpNk5LBMYY3arT5xV7HpggmYe+XRFx87Me+E47mSIoUzf0Qw02MnDy3/8+DGWy/rM4YFsT04P1R4upwQQgdsSKGnaO0yftmh0zHR6SjJ7rHuL0lfmWeoMlu19zK5VecCADOuAjSKRRMATKOlSGVZPqT18asNaqiaVSvsD0386T+kRxe9DIOuzdT+EWtISpTrSNxAMMfDEnjx5wuJAKeX6+NJrM6l/O6usLFiqs/PKQIl8Oh5n1U6JFxCo7DfdoTkWbuMtAL3RI2yShc25juueK0VlZ9HOBRDQqwMreepxEQgE6j7HOBrg2PbKnhswjXSsbLuVXrHrQYYBrbvfY1u/54oZYk+OH7impt7xxYe2HkKv8L4v0PDvHzx48PLly5ILvlsLUpDJaYXirOtXZo2GAiJwOIGspsUWr9dgh1ftKAFQwlHRHEAeQSFHUqWX2c7gk13e7PrKDhuWYR22aSSYCAQCWV0qw7qme5zXsFZqnZ3apxq+koNudSeAt5Ydv2kPXFl0thSmyR8/fmQ9gbv0BOb4xKQF4VXij3F4d6NN39JrM2u28QCbHlKnavuvtGfJSz+n3WyHmGxbhHIHnHF0B7JwG2+QFXOGtJkrApMN5tdJu6O0DJEkFAQlfjnT4hUQARFYQ2Cf8btGwsOfZfPG79kEeVBEd9v8qNj1wGTSWOzflFn3dIEYmMUffviBRmfOEHnSvJD322+/mU/PgOIn8fDmLYbiiCQZj/MOX33jfIFssx5Jv54xYKvNqpESi8DFCGQ1rcbpmlbO0kuV4ZoiNno22xl8Wdmq+QT7h3uZ3f0lX1xi2pcGbJfFtdODInABAlldqnG6pmWz9FJluKaI/Z9las9kLSqXRQCWAqJIXe5GIF2EoWiaqfvPz1e0BC+QUNzz58+Z43/48IF+nu3/5MC+2p6f4fGrDXNbJAuWDLOb2XMzn5W+Qn5WPkq8nkC2LciWjjHyN7fWVzzksNU23j5TI4ZuWNlHPbWsU+8gFUuorIEGuFmN06vllI8I3I1AffyucQ4uQzKrc7ofARsfV8mum+RZj9buHhtYLBs/ocSHMpgt2FESqwiRDJ9wrMT29kIA00kgLZS+RCQf08fF339OSF2CcbcqEPDvDvp4hUVABA4hkNW0qTJpke3nn38e5D3gFmm3S8PME3Ud5Z+17FGawy+zncFLtaxj+By2C48sW8day7B2hKmsRGAjAlldukxHybCGNjqvYa33sewE/xQOQ71e572bhZ9tppV1bNcSTPPfvHlD+tS3RAZk220nb81eZhbs/q/iQayd/Mom1uN1AqWvm/LUMnNZL27Auwu38SZrki7ATT4yNwEvCtg5Gnsnb24m3dObpqYDrdFW3QVThiJwdgJ1rbLmVf2zkzH5s5pw/5NKJs8hgYpdD/KMeUjHdtfmQmOPjYk6389kl8tsos+EDsAenp1LsnFkAQ7u4eLTedK9cB7EqOH684Yfh1R8tpuGs/66tvE2Za7MRWAWgZKmXTB9YhEBNcUZOHOhZ0lyscSpokMPb/Tto17oSp3B8r+Y2bV6nSsgw3qu9pK0NyRQ0qUyrCs7wxkN62SVsxP87FLAZFZKsJ4AB2Wyc/nunu0CLcGiNJ5kdq2MXtR3gp/dL1yDNwsWrzLb/9cUNPnsAvKTeSrBMgLZ/dSQ1QJzuUyGY59auI2XLvbtXw0buijHsECZ1U17CsbOonWp7GRpT2FUlghcjAD+x8Vq1Lc6WS8H9Xi3n+c0JVzC29264/7yHsnKT1Ca6z/LkFE07jLW0B73teYWNH766SffB2wcWSA8wvc3iMnCYcOPaSG50cd8/tuF0/1IsPhabFe0chYBEWghkNW0zA4W/DCejffuk/+WioyWJquEDdFo0gZ5sp3Bi5qtlE8wN3yg2Z0r6jjp014kwzpO60gSEYBAVpfKsK7vG1kblKrE9QXtmQPTonSLiPngbpO1PSs7flnZtV/2jxd4xfXKlrSEHdjNPk5v4cF0DZ85vn1JLvvg3Mhsfde499mdaZY+9l8WyJKnatkqz+Wm9LMIZNsi5JDV9rMyP0Xihdt4dTURat53Yz+iydHdsASJMrKxnSqm6KlKe0cpl12aKUWzaDwvY6inRKBEwF4eKiW4eXzWfTSldB84k3q+u3UnQzxg/nexepOGzDcl5ZbGBWYIKznrpXDMVum1vFAoefrSNwpn55/dW20j4ZWtCJyUAAcR+Crvp//+e/z4MWdO6xXJatoF45T3iW0pLT0vX5fhknezDA3RmFXOdgYvarZSPsHcMBkeZXbnijpIehnWQRpCYtyKgAzrIM2dtUGDG9YWdNlpfnZBoCU3pVlMgBWAbHfKNtDiUsKDWY8r28OjgrL7vqTJZhg9u/Jy8TYeYFPxyC38UMhKqeY+nkpCDi3k5xak9JMEsm3BUyyjtWxUTeY/foKF23gtFcu+HNDy4GQa5vy2mEhg/634rIR81ixUmd7D3DKbRpEiIAKLCYSd+9Ljs95hKmVy3vis+wiTWbs4562+l7xk1y1NX3+LxW4zdqUdNSu6EjCxZ3m6VrTPmRzILXoJzxL4cZRdqa+8lpctznLuFchOhPq2Wi9RlY8IXIMAZ+MYYjb0UCBcZvWD1ddUlsUQWGCI7SgeiqvlV659cZcMM6lJMaK3uxwT2YhYtjP4svoq8GPNrq/XicI2ur3MfdvF56ywCIiADOs4feCMhrWFHtP81GFA24/sMLTU63Rpsha27tbiyfAtH7TE3MpmPa5Ga549Ldcyu5/1Q5tpn5xbR0ufXVQ/aqN6DXmrUQjM4hk9q0vGTmnNrXEgXIDhhtt429Fhzh9aDuXot+K53K7Qes7sLJqWITDIzmJdZt0VgRMRYIjVpb35oLOVUE/Jjjv4yGuHK3Y9VLz7IR1z6VbmHNwOMpnlf6TuOI3Ogm9l+9b7PT7sO0bptby0OP9Ur3B2LjQLSy9JlI8I3IEAr+mk54VRDlmzEoCUNO3cqTuW3UpJZbgD/Gwds+ouqxizj+8cWeoMJsZK42j5WOBYs2tinCuQ7T/ZnnaueklaERiTgAzraO2SVXdZxTia5HV5spN986zqz+puLwJZ4PVZM3dZNMb1nfWrHCWPK9u9e9WOvUa6WZC2Jc9ea/JUNt2xg1hllaNFvGVpOpKfy3OZwBd+ymYBaR03HQhpcQfGLN/Gm2RUWh9cWVtOl9iGWTSwJ1WGfwthpRjR44gU6ssSBq8yRHd1KQIisJLAdoN3pWCDPB4pQ6Ri4azuPg4ieV8xKnY9FDRpuebKYyWuzJmvWZIVB+JmfZAZX9bKxQKSQ+klvFCvaDu8bqaj1/LI34zvXErt6bNeMob15vv07QCVUgTmEsiuAZFJ5XxuanFCodidWaWjwYIWQr2UxJiV4TUSm1b31TFb4yNHCE8Klq3OGsmtxJU5LzO7ayQ/6lkZ1qPIq9zbEihZNBnWo7pE1l6YNTlKqvXlMtlPXa+Sk7a+OOWQEmAfLjuuS0qAHDDK9sjkCrYvMdtj6QCbfkjQdrsbRZ17pM9X0IdTgAiQ3TH1T20ULpGftW4TZJvLc6ManTfbbFuE6mT1/HlrWpF8+TZeJdNwa6Nld+b8IX8aae5WfH3JcrJGpQQoYlMoFiglVrwIiMACAubrZJ9N/ddssqtGcqgnVW6oyhvufFTsemj97tbdXLH1OWPR5jYZ6VmIxNpScf5P2sTILkeX6QAJr+WROX/v3r3bdJIQSjeeXphe8wGfp8IiIAIQ4GxcybyWpuucBuiyQoTlsvFOhnO134WbL6vxjNVoFcc61EVabxyj/A3F+pwXmN1ImFNcGjEvbbab+QQKi4AILCMgw7qM26ZPZTVeVjduKkb3zPGdbHXUMmdZABfLLhXYlEDWJcY/qWzwWMejW1aSpWJnPa52Xyg78S95+1a6FdpYUJosW67lnw2wOWrlWoKOkwX9cKlRPV0g7RihClvvZw8F6i9DSTMpjB/PqcY8ainfTgpwHGZyFXWyjkrQkQAdxud2itZhgcybulvpI99YUbi0zhiSZV3zKIcLX6bKkMqaXrpwxdOqley6pUw9S7u1IMA3c+ypvjlbti2BrXfX9tSc2RY8kG0Lf0vj33hAKXXZlvCLQUy0Zk32TDAFRKBEoGJbS+POvj+R5pkeKEnThBgGixkpAnsqmZJI48QzzBnsadPg0w4IKqu0PcxSR/Jp2sODmN12gUdImW2jvu2yXTVlWLdjq5w3IpBqbyuoNO5kWA3RRoFzGdZZEHCi0hcJWBx4+vTprHwultjbDqrWa14WUSqdbEv3Vv2DtnRTT+YfCeGV1tyvMVrm9WU0nC7z7Ru/85R6qpaDFVoPQDUlg5JMc67nU7rLJrfPH6poZv5XVlSy5OvosqXbUMXP1y+Cg8iP05ZB6tNHhEvmNUrW5dKL0SJ2S6Hz1nw+Lv2z6XdJJkba0ryLz9lhAUrPJioJY/H4VdkHF0faYQqK6J75Yqlu+yBGAruIXrauYk0fAuyKMcLpnOjiQSghM72ILl1RPdRoEGmPEsPb2qhNuQTdUYIdXm7WIbsnkCwK31sY/n3by7pl95z7ymm5me8YsOCO261BAr69LEzLDiJeKgayob2zfjy9AsKYpPSpyRgsFL2LHAyCBSiLEkdmMlm77gnSydU4Jr57ZftmmKILPa1kRHx6U4DWOemZLeLRe61vk0nLI3dLk10r2WJitRIsTWmtnw3Q0CuLiB63Xtc956igK11mm2ZkI4JsKBMZ1it1wlvVxRtKP/pkWI/tBmcxrAso0bV8TwvhkZX8gjpOPsJ6Gm4SKMzDjJgQTx9gLtxxzdY25HxZdf9k8epxyeNqb+hsP6n7luZ0gW6yCSxBOtZmMccB8DwJzyrdxMgGPH9fSmU+UiJPVtkiSpGs+lrnrGMv5XCB+LD0De2sj8caPrcqXTpay/ItyK1N+SDVOK7phj+8OQAAIABJREFUJ4urSs/z1NIwamJx5tkHrc3o/TR/Nk0qRhTTfWXHtotuOxSzDbF/JLaBMW+aMWr37CWJ62pi61qg+lMjlxW1+2jaumrd88+6Hcbqznzow8bBAst2Drq32s4Zmo0wDlGgowtI1TBDln/fnLfjFhnu0QZOaeFjOyBrckbaul6y7oGtgXzJb4lkwEdszBb3Y+78ISrrMpdpz+nu7F2GVVqR1HGiB2a7K53TEmN6yCrqq9zNPugL9Yo6ZOLvKhwIRLo6KBNoj8bHt6ZpPB/oaxzpXZZ535xHA9tRnlQ9BoYdi+iYlQxrR5jK6kACZitNZcmwHtgcoeizGNYFoLKbSXdwsfAKqDv+gA20xgBwZm0slRqFfNIS6+TNc64nS0vMelyomjRlKcaK9jJXZkzgNVU2a8qZdshKKZG0qdPCfg+SRMkWX9rqvYdAGDilPNNtxfBse6VCztZRkaFjjUpijxYPrux4iRoiXNIc2RFqDNOnKpt/K1EgOfKkJaYxjJd91nw+WVylrCH0NamMhAWFeiWCCivl4AXIhucOtlJBId4g0GA3HIp1OLvdhXxJt2b7QBpJX8XY7CYwBVFcyYSk4hHTdzTtWdNeZdVx0QF6FXSufLxitJ4Dq3PVope0Fbse4FRsxwIZTP+Ted+cFwjT+EikKnGLGx/cJ1l2fjKakKDArUQn24izAKISz5/NeewWAQbmpH/pO1V4lqf+neX//vO5WZhuL/cD186AhEBfZ2+f/n9UKV4t0N9KE3XirWPb0gN9j27v4Vc6ZDQLskyOqvjI5ULbUw1h+I8ms8zuaC2SyiPDKsOa9grFbE1AhnVrwgvyP4thXVA1HsF/i9wGfIYLTxCYi+FGml8a1T1c2gQq8lQtMdZhGW17Kjs7q6wr+k6Y3aWwnNNA1uMiMk1ZisnmUJkxmf9A7yrlmY2n40VN04g6fZC269iNYW6tHwVKs5JUJHuwgi7FQq9Y9mCa1eliogmgcQgBG6dRPF2I8RJVNupX9gjxUcoul8Ou+XyyuHq+Ixo+H6A9FmeePmjOECM5vWsxWU3qpUq7gj07N+CHdEVZz81W6WcRQCmUBrNv95YwnWeWLp4lpyWmB6ZuViRe0GUYWgyehS2HewYiRNFlo2dwPXTmXXkgt6UxqQomN1HaewhG3RfXMed2GRakRJ/4rkJ4QSbbPZKdXcyan2wnm+XMoPNNTxi/P7Ud9BDiI9pclrwFPArfOmTLQCYTKzcESIYRiXLuO8OJSjzFJfwj1GmLnKIihwhJp6ILGUDCdHIDGLqc75x0Py9n9Dj54OTQz633oh659DnQvSnCZ6JwRABo1iI+MJqt8crQy2nhjgLTo3xxHXOO4F/sUobVeqMM68X69sjViSyjDOsIjXUWw7qMFbMG03UWuKSvRTt6l9IqGwL4qN4F9TDxbFlS9o4Ej0Q+rU/fEs5KUvJPUAu2DLhguSaSPNR3VhOTOMLFpTn8UX29tCCN7k5eRh0SHTj5CAn8fATZqHIJZktuaRoqmxIIMaU62jZE+mD7zgK1sOYjw1Swq8bgumfHCDTgkDZuusrh24X0aSuEmC3Wixgv1mqUQhh1kY4X6kh8KpiX3LcvI8szIdsFaz7Ll/AqYyDUAYG8uGvCvsFScD5nTyRFScwCjenz92FrLQr18QrvRiAyD9kWnxtJszK0tqgC2Wbn0kgYlAJDHS2wRdFnzxMs9XbsOK7Pxcp8Qc/nnr3ImwlPw8IdTRKdxNuavjlv2gO92IHMpsXNzTzbn4ca3Wb3oUe7I1vdXqDVrQdaIPXqyMTPW7AU9Wy5G83EtnBe5zbfgelTj7TuKx4o6phF06NK/on12xDIjkceZzIWpSxdooXuaaTmNn0WYKo95mbbMb3MbkeY22UlwxqGkgzrdn1MOWcJyLBmsRwbOb5hXcwnu1qC/l+c4YAPMqb8RMy3ZsukLNQoHZjkubiyeMVejBAu5WbCM+lDjFKybHzJ4yI+mz4bme0kpRmTVQ1ps7nVI6kgjeLhTDr/xic8Re+dVbu6POFuOmEMZZXW8336SDweZO7TUii1MBRrOltLWUOlsS7ku0HgVu//YDdipOcy1Cta/fDZcqtv3X1zIwx1qcu885rPJ4tr6/u0J+jDizOPHrSVx8mFKkvpxfBhGiDKfNmlr751rGVZ6allBPzQ8k2MpaGVGUi0i/0RQ/rsVNY/G8Ik48FlUpWe4mSBV0ZWKGUhal0plPK8TzzNYcSyARjeh4bVNIuFfm4JbhWo2PXQZybNRzuuSPl0zLldhmUpUUR+BDV6n8vKWvCUl83C7SfdFpTY/ghaGuNiUhGenI2EzLM9M5qW0IUs57obihil/ZLuZqsdzuEpU2V4ZxqLmwNoKLesr0Ikt+p9nrt0zuzjdO+QQ9TzF4t6hwe9wjH90GsW0wVgVrmZqAQ6Gsfzmt0uqNdk4lvEwjKsHqkMq6ehcF8CMqx9ea7MbXzDuqaCkaEMCv8y/jAuR9bDJBLXaO5iWsRqsU3ErTXDaoFsI9r0DYEXOMNZj4ussmVVItPV8uzE09drgbRBgGjZAeYlwWi+qEUYqnPbtJR5FJ/2Iphky6LiljgIH9HjbvZBX6JvuAoB/8gFwkwJI1ZhdLD03didPHzj7BdMbLiFQGO2LWxpU28pCNfnv5anb2sTLxLMVyE79Cw3xDClYbmFAFr9E0s3N4BAUXbp5dw8s+n9+J8kWKqqydZrAmz98j6jMds6R0VGip72ZXjTuJM9hH6bPmvdwwd6dRUQkZXPOYTDBt5RAM9VrlcCKUliLuOhzmoXbwYMyz1RwC1Lw7AQqFvKRvIY1FSBdMm5UYD1yeghsMKEjbb5jWC+vSw8QpeO/Lm5dh9tb9UJATxCa0pvIOqNEokR5TlXKhPgAoG084zQbc4LFnp0RXpm+JsLE0fLP044msOcl8yekttEw490IveUoV6WzG6dzwh3U90YutPcQb1FXSKLNteEybBu0SjKczsCMqzbsW3PeXzD2l6XNGVW4WOp05TnisFYZBsOc9a+wp5W2fswGJQ0QWNMKlu0KYj8tnrAiuUyl9hLa27hgsZlsRQZLAcCad2R0NKsXOWIFueZEaRUKY529CJRL6ClKbvEeJGoe9RYVgTxBsH8E6RqF5Xx6PuGZWJFXDVAxQ2db1bQzWpW3w8DvWy2FEF8L5hRE89tNXqUrzJham2yMa22u9mxYCkjMeypEECq5dt4lBFll15O7qmYoJWAsaDalWThlkeTykMMY2kyk8kEQA+Z02O61HGyRCXwBDAnUePS7rOUAq32v71/6o80s7L1Qlo4W1BLZ7YcFJgc11iLu1GiD6f9N/XD7oOlZNeN0jKn2QCiCtA8Zo8sWwIrc7Yibh4ww+rZEh4Bi1fjC+Yzqc2iXsF7o/NYfSmlXtlo5mAPhoB3E+v5XO9uunJxQ6NwvWa9eY2yns9QVl5md/wuKsMqwzp+L5WEIrAbgfEN60oU2YnqqZcrS1sCzH0m1XsdJlN7P5MK87L6I9m75BNN0LgMzPnvVw/wmhYvGvgNIRN7mczIEPlvkDSBGSN2dyXhgItMTGAC5B/K4i5bZdFdil4w0c62Sykyai8aixJt2shdpPK0IwjR49SIQUdDWKXAy6XPYYdKlSq7fzx1981tYTiDbq48NI3l4MMWGQIL9rNLkvgOSYmlZKX4rJAwIT0dw8SOOlWaW6RS7MEQ+N+76TPtMVF26aWNh/Y8o5Rma+n9LQ1v6VNhQgwjKipi7iVimIGkuLmPK/1KAnQq37h0jMXdjAetKX2ePrxM44Q60lXSEUiJi+33SnTnfdyfmvGtY+EbIs3qumAkztvQiyX3dtF6hQ+gKOZmjn7gD2NM90sHsmW+IOe5ktwkfbZLw/nw6nvBlhn9bP/EFlA161oE6jX1Ylj3iwL1HC58l6EaoSDmwvVV1e5AoDTkB6l7Vq35YbjAOP6v0ZXZ7drAw/YiLxjhBZXO9kAZ1gUk9YgI3IeA1zzeYF2GQHYNfZmOHYFJtjqh4RassKc18kv2a3YCsot+voMRZqKH2UplaIzxooacg71rfDxKhiQ8HkkYXXbsNqVxF5VIHW0zLBK47yXtRXNHpWcvsxB4fHJx0nJj92GfSvVFtCy30oCl8wNtWZ7WUZlWGNUo0EUbIJ7vqNmmn6zCbq7pqgWyCF96yWRssqqVBDS2tVbj8nSp65hs67fxrHXpUou7Y6XWulUhAHAbybQpGmGlWiTDSSW+TO+QMw9axwsBup/6TKV9S7fgFpGMLksPXjjedKOhIOa2vSt78sXIbBpAgVy4m+1ZtewwX2+yV1YBN8b6z+TJqUpZlokP+DnApC3zts9nYmEsTkWAa9/yzRSArPQ/r41LtTsFgbRXD9W3ZXZP0YtkWOvNJMNa56O7InAxAoMb1vW0WQrILhGsz3n/HPwsySY7IdC4Mjwps/dkMAeT6esJyC1rU4hcLzDzRN+yTPrWbApSEboKy9pZgfEcuk+jkD/diQytiQy09eREuA5/wV3qiEieqnUzIrlVF4m7iJ19nHxCDivbaEGlDnyktBFD+65Zoixla41FoAtnbx1o/cUkvWAW9tqs3q8oNzsqLSsCDP+/+Ou54TDCK0/RYJW7k7eobciBgp4+fTqZngSTdaaNW/IppXn//r2pewKfffZZKaXityCAsaHfh5zpvgy2lU3A47/++uuzZ88qCoI+E7r6rLLovVFnQx28evVqCyzK824Efvnll1S7sp80q4teCZq3uzvXC+Wwc4lXLS7t0ofX9M8//0RvBzGwOGsUON58WkFzJyjliy++qNQX38NsXykZEpZuKV4EROAyBFJNckjVZHYPwT630EF6ixdbhtXTUFgERGAEAgOqymVYWApgQSBa16J2LB00rqYuK7f7U5XVOdYDe9XFT50m51mTdXz+77/ff/+dNcCQG7M/Fgq++uqryWcnEzBPJE++98h/xP7uu+8mH6knoKu8+PffRgJHpSM/82hmvsAxB5Kle+rShU9UXMvlN//+Q6q3b99Clb/wFE3GnckcqNFP//7zAHnq2EpNir1RAjSMrZlERdBp1yxRMthtVyjKOVwyytZ3ofO5pou3GXlwcvkSJbs4fxveNA/hxnz8U9lmJrIxq2wye3OLumcTKHI7Ar5xGa7YgI5lRe5O2nmwMe3FpVqMmPbHlTIikDaHj6EzROkvf5nVvTgfl694qYL0Ad8l9gz3VUSlCt4hPttqx2pOfJggFR1s5fjKjlmr8mTm3vzZU1EAK3aHfpKtY8qHmGxKRYrAWQjYgkI00tfMrTrWXWa3I8ztsoo6T7iUYQ3AU8OR4rqzYd2uWypnETiKwOCGtQuWbB3PtXSZrqSZcu77FZzICnThr0xE4G4EonFko5UAG7fraVQUAkV00QmnW/P5L095qLChpNla9sOD8JvOKtmoZzM5FGSH6IeCdm1hrEtQTaZV63fdPS72+cnTx0RhFus5FhRFZi85jBBlRR9e8xpHthRFGgF/kMoiLxzgvZzUWOKd19/muTAQzkAddYgSi9NXEV24mZZVbfIN+2XZtjzFQDOjwymwleMrHbMmAwZiMvNJ3wZQvY6mmmAKiIAIHEhgUi0cKJvM7oHw1xctwxoYyrCu70vKQQTORWBkw9qLJHVMzw4yDWFe06uITfNJV9KsOIxXtMhmt5YF/OzsbgtKy4jpKRGICKBY7E2n6BaKiDdUo8gFl6X8Q1apuptbxBnXfFZt422n7FDfQaviYds6Wkt7tKyoLrZhLOQFGVh0aymoRWClaSTAHqoZWvivf5E8LTe8sZvGWwx+w88//2yX2QBLG4jnb3GpPTwPZG4YpHMfuXb6rEqMet21CUS1M80QxdvlgkM67AuSLX/Q5vHSWs96v8GEvHkADT8aARtoTBr56Mh24rUMXlyO+sKrnTHaTk7lLAIiMAIBDNPhYkzKILN7eBshgAxrvRVkWOt8dFcE7kNg0qidC0V2ZmHzmpHrgtnKCh9kZi1uzdf50opzTN8it1vZtiIUEIHrEcDhL52n7/XiU33BrX63BbjpxhOt+azaxiutbBqsZRaRL5MayvVH4E0YC2TfNLe7pQA7i0HRU+tePbJUluJTAtYlNuXP940rrgNS0SEru0p0XRSZFx6HQL3FA1kQLhkGy2pSEVnKCwToY+l6PQTu/CLOpKFZYN2ZJIQPprN/w89nYjWyA3lBzhfohHtWob53tZ0kHPex855mfRYXVzk8xOBt/N5AtgciEjmgE3S0aHHr6EERGJbAUQpwEojM7iSikRMc1a9kWEfuFZJNBG5C4CgFuCdelgXS5REmCywj7CnG3LLSlTSfA2t0jTMm/1Q97J0ZTerrrHRXBFICP/zwg98L9wkYsL1WJyqb9yi6laWc1DVdtY3n26ljmLWqsNOGlbUX4DrmvyArjIpJQqDSkxZkrkcmCTC6zMpuzZ835+qHcdioK/lAaCu/SYxaQWz1lsn2rSfwSLMp6+2VfeS8kbjg6b6maafz1muN5KYcSpms98sZxXwTIN1HWZ9zSea7xZeG+VGTbWtrBFi/R16qHa0cnfyotDvvoNPVPRBMTDA6W7yeXpFEt0RABPYh4Me7lVjRJ5Zm64DM7taEu+Rf6irZftWlxHomMqx1ProrAiKwA4GsAixpyx3k2aiIdHGABQSWETYqrku2ldd6yH/9qcpISF7S8Isq7TOyKB9disA9CfDurPl1KYGOA7byFs36tTirAqbhRGs+q7bxslYwbcJZMWzYGEoCC7ZAJtvS6+tG2ZAkPEWVN/24VqM8d0tmXYJVy9Qp6U6D5QkKKmWLn5fVSq9fv458Iy4XdOBSubeNv55jvaYps32Ppfw1eZ76Wex6XaUzllce0jE+7OR5zdAxZyvitoHRhrm9itfF4lSWvCc9Ft8lOIX67t07WJEhfx8+fODciayMR6SwCFyewOHaUmb3LH3s8K4SgZJhjYDoUgREYBACo2nL9ViyiwPZZYT1ZXXJgV+uYWpTyorqdP9dQ0+D/DWfKsFXvAikBHitJatkQsq+A7aiGWYtpKS1IOakrum223ilVyyzBEMkS2ZhTZYm2eiA+Vyp2Fk0LW/NXKmCbnUnYNtj+5hYrLiVmK0L24rRD0749zXDI/Tk7i/+Z4W5fGR9k4bqb3GeYEyq9Lp0msHZse5+7ZjVz0pVsesh/Xrr7sv1r372zdmXovCxBDiTYWqn4qG2C1nxOhb0IsY7xoW/dgGUUgREQAR6EZDZDSTx/DEWfFDo8ePHDx8+/PQ//4jk7+XLl5z3ZyLZC/5585FhPW/bSXIREIHTEWCykL5exjJCtIQ1SL2wp7bcmhWpfjf7SD3y2bNnflGle/710nVXBM5OgPVwP4Ki6vQdUJV5x4KFFC/qeV3Tv/hqdA/bQlhjztgV2z6xF7Aan90uma3i0Uu0cLYd51LOHPs1HdHlxYhSQT6ehkb7VBQQvYKVWTu2Q0oTknxY6+dn9nyGCi8mUFkBD3neZxsve4xgt0GxuAU3fbBi10O5K617JLx/G69vzlFBugwEPPDdmJgfwgTYlPya0ku9FN115z34NUj1rAjcgcAhCnASbEmh2YN9jaOH0DdnE3hugJ05zIRZiuzjgZKxQttjUJg79Po8QLbQxkiPtPGR9ckMlwzrepjKQQREYDGBQxTgYmnXPMgSgSley4fFhAHXMxG1sm6M6ew7XcKI+0UV1vH65m+0FRCBSxLwrzmlFcRX7zugzJeOykKZr3SqTUOezjVd9TZedyto69Fr5jn+bYmopRdcsrNo/car+wVZ6ZFlBIw/LdtXI9Tl4euplb7Eph0mP+SAIot2naPLekG6KwItBOhmqQpiYWhAX7ylOr3SmH4oZbjdqt92OZfqcuH40m79SudsGTHrVF2auPIBui75L6ujnhIBERifQMkLRascKLxpyJIM22m27XIu1SWKZ+2PF++YpdrMP0pQumTWwNSABuUVvd1ehpBhLTWH4kVABG5LYEzDukVzsESQnnVmMWG0F8SzSxweCCvs/nJlmHfoMeKWCX6FfjLJaCggAi0EbBk8m9iPr2yCWZGbLqTYjKbL/GJTUSNoq7bxWtbX2u0EU6Mw32B3cM0uyOTmorVWxCJ7ab2QLcY995Cywtwz0qbKfU14C8x018Q/RS8NKynWScJdLm++s+IprQ9PDtib0M72Rjv6sJ7zGXOoGMtQnfWHdCIsdlSwe85RQXe7NLAjVDzM8GniLkanosG6uIwjEJMMIiACexI4UGHe1uxS8UePHuHhsyFnbY2xwA1jOoCeD3/MWVjdwHZgQSyZD5AMzc9mXphB+Fvdwwf2k7QuMqwpE8WIgAiMQ2AohdkLS3ahILuk0KvEBfnUtwTYiez1Q0uYXYyvX2fGMNlK4wLJ9YgI3JBAfd8d7/fp06cdseA2l3Jbv5ByXtd0249qQpzZTsvul/9pMexNl89Yldq7PZ6fWg2zNbpj3cC056mUcwnYYdL1A3Vu0WxU0+6Vpmc+H2bvljNdxTsHFq+ACKwkkPrcdLZoC3llEad7vGLXQ126Kw2b43XP+XTwLyzwr7/+2rF2lV6qXtSRs7JqJ8BveLUnvmfKjx8/3rPik7WuKLTwbHe1NoLZ5aSpd7dYVeSSv+wM1xYceeuOGUSWGJGsHTBfeP78+STzaySQYb1GO6oWJQIyrCUyFi/Daih2C2CnMENmRkO5LCmM8/4Zi8DpEofn0+VIJeaYUqKCyJmYQZadfZUVFoGRCVTWxhG7y4D11c960SHB+hnHeV3TVW/jeb4rw8xkgoFharTSrpDDSmHC4/6nVumsUvFdqM7NhN1+8zwOeemq/mlNthgjVTXOJvRc1GOmn3ydl62sMSXvKxVLSP4AeMicvndzvVSx6wHReuseteOBpwoiSXR5FgKlXoqvkl0CPku9snK+fPnywYMHLGbt/JeOdGJ2loHiqDsEsmQUKQLXIFBSaFa7dDDarWWBw82u38MLxzrfvXvH7GBSgTNtefPmDcRKM1OmDM+ePVuG5eZPlfrhJQ2rtTVLE3SY/U3bISVSU+prdVdABERgAQEWCqKlKjJhSQG7tiC3LR6JttbSIlL50zSlGHbv+IQmn8LGM/EFhWP3rODffCGlxE3xIlAisM++uy+95O8xilu+Demz2jpcEnUL13TtNt7kbM32YCrUWKm3TV2vYSuPVG6VJkv2iE0ILSYbsKMrnJe8z2HJLIoDI23rYrKnbSdkvU/6Ho42YU6+nSQ3zNk6QKnu4VXo0t3LxGc7oTpbyVhau/fVG/73bHrljPnb4ctaBkSBnQnQuN5G+NJ7dSGf57FhPmBgjtOxkhxVOm0NATgcJYDKFYGtCdzN7Po9PBxOppBzD5uymcdTvBKRbRq8O+3kZclUIm9lWD0HelF2OuDTXCZMTUuj5jJ1VEVEYAcC2eWCcTRJXRLW1trP8WMamKrjhLN1x8czOX/AVIt3RaLVJBQLRlmruzv0PRVxPQIMqHql7IsU9WSNd0/k7+0s6uYf1URLTraleWmo2nZN3dj2abLSmppPSTNYH7WAT6DwPgRsvWByd3Y7edjnxwFq6QYk06Gevg3RMlr7ljhgbuz02EAw8dCWo51AMdn2CVSMZRCg+yEdzFnfnF+/fh3OGLL0P3dlcB/IKmUlgXTkWobX28bTz0uExoWDVgesnytwJQJ3M7vYaD9FZWgvc/J56tWrV/SE7HpliAwJrtRbtqvLrQyrx3g3I3u3+vq2VlgEehFguYAZR6Q2uWR5YfKd8l4ylPJBBptcZ9Mwl/dfuWBDLtqT4ylyaFkvYi0Rg87f4bXO1lSRInAKAlk/1iRf8+6sZeIDkeLyt0ZbSNlZ1M238TzrbJhDE1bnerfIPp5Gou7TyLkxdm6FvrjDzuJc8W6Y/sBtPGizyM5cIvUbfEPQ8azb+HiF1xCo+3bkPJoGX1PZ0rPZjneT1xBLTIg3w1FK071vWIm9crbDAZP9vFRHxQ9OwPpMKmevXpTmfFTMsWb6qFqn5YpDykQx1yBQUWihgt3VmpXYK+d2s8uHg1jvC/XC42IWsGwPz5qeorH1/FmMBZj/Mt+cPPZq6W8esF6RcujVT9KcR4jBuGRnBCPItoUMMqZbUFWeNySACUvVJsrk8A2tVKqodRCSVbgoctYlRoE/LOzNTz/PgqbEIpAlwGG+uhPCWMs+uDiyoiK6l7VYyPDgzqKu/ajm+qVkmyOxBdLFlrToaI5+VNqJ05fWDDbfq6TXre0I2HT3WFeeqfvkHjMdeOUMfzuMyvnUBDhJkJ5OoEPe/EcjTEuXGre7dbcSu+SMJ2QZ6gRAqRHPHm9NHFUEi9bF4YmyPfaSbpxqqmNF2r90HejZn7lK3I1ASaGZAF2Mo+VGwErskvMss8vSYTjgz6Bev4dHXepTCabDN3fqfLvXw9YromSXNKy+jiuXs31Wpwjfrb6naBQJeToC2d+ywq6N8KJCSZkvhoyrwB+qg3USMv/48SO/UMsHb1rWhxcXqgdF4CYEJtfDGX19UZRUBBpstEFdEnUj13Tt23gQrDcV9al8K4yPF4cdXfLZ01erHz+xFVVEut5CW729Rrtr78gfu40HFnwd5tgV5VXv6qOBPYs89RMf1OLwjrEPSfpedKSAocG60tOnT/cRYMBSSsbSRO3uSWCngkbq8sUAa1D68AhTKeOmQC8ClQ/Qde+cvWRekw/+NBobK2mGe01us54N5fpH0Jn7WwdUBOWOf6CHdQ3PSmERaCRwH7PLuqfZaGaFvSaDKMnSVAK1SYmVKXNjG10+2d0Mq29QfH6ch8pU1Cc+e5iR0mvc7YNChnUfziplLgGWC1K3nPE1N58t0tedCpxqW5UNpROTfYdE8+gtWkd5ikBEAGUSxfhLhmffrbUT+Xv7i7p2G8+33NwwcyTbuiMwyMIH318OOwep5ZhbQaW/GAEm2FlPKFQTR4Ti9RoyAAAgAElEQVT3OPVJnL6Nrm28wBMvlu4XsSXmttt4FWMZKHX3JMiWMc7qCWso61cW/NFIs4NR++ry7AQqs9NLbuPRXjhyh/wsHJ9nj1Y2WaHQrP7sI0jyD0XgVmbX6xMWQH/55Zcupp8GxZ3zmfsmxqnTNp4Hkg3f0LB6Dvif6iQeiMIiIAJ1AukCAumj7bF6DhvdZS5cX+fB7ErdbQRf2YrAXAJ8znBywM7Ns57+RP7e/qKu/ajmmsPOrF2GsyGcqui77jO5QJaeSQl9yJ++xOYNsrNY79+6uxsB+kNp7h1kYN2QLrSbPCoIAuzW3IED8/b0DTA+Ocvi9R2qn9axYixD4kkrkOY5GRNWT7rsDdicig6ctuykJEpwCgKVXrpF/zwFEwkpAiJwUgIVhRZqtIVaO8rs+hPH2Gvceya8bOatbzuOKmdfJiBnJqccB1xfxLVzqPTDLXrgtWGqdiIgAtcmwEKB/UKN1ZSJJ7bVLo8KpIJFkkilR0B0KQIHEqh4X0Gq7gO2UmL3slaC3V/UzbfxSgqaQ522jmmBlfjaHy9JxcmUsMNHz7jtay7tGG+YkpftKmvudJ5BvlFwmaap6MRQx77vbo/MLdu16vvKI1dnpWyTHWM06x7V16wezbr1eREOTz169OjTTz99+PDhsOcMSsuawwocNWj2stRLWQ4eYf6clVmRIiAC4xAIU5JUnpLCTFN2jCkpNCviSmY3W1nsdZedvAqobLlGeG6g1E9kWOeSVHoREIHLEBjKsG5NNbtQkF1S2FqSNP/6mz2kL5mwNCvFiIAIbE1g0kGtOLfLZCuVuMU3t5ZJaE+VRN1uzWftNp6JXgqULKW9ys2mSJeXG0oCtMf7jzLpK2ft3O6WkvX3yhtgHOC97QtSd+sJO9eXLWQsQVQo3vmpl2Oi6rRfloyl5dDdk7Cc1wdYBzTLaKZwfbbZHFBHzILCyRXmS6UjLNln94wsKdVhBZ6EU/kA3cidc7JeSiACIrAbgZIC3PrwR7aC9zG7aO8sASK7mOyKCSi1eEmeerwMa52P7oqACNyQQEnNHmJYN+XPEkG6jcdiwiA/ATO5jTfIEvGmbaTMReAsBEqaM8iPw9n35YoTLaQcIurabbzSDKHeHflmiM0G7aWE+iOz7i47u2FbdxxRkdmYBXy7xLZvUVcc2wmQzdmW4LN36T/33FnJ0lgTOYmxshSyptxhn82uH22hQoclEASrGMuQoLsn0ReI2ZpNv2rC8Hn27BljpK6v+lZNuRkBc3IsxgJ3U1xWcQVEQAROSuBWZrdiNLm1/qxeZe481GRnwL4qwzpgo0gkERCBMQlklwiyiwkDyr9sOXfAikgkEbgGgbqD2n1x40T+3iGirt3Ga9l05YteUd81+8Fq5haflqpMkIIkKWtejwiRPGtrrJHYutyfgG3jVSbVO0s12T04WzSZZmeZT1pc3VqctFJrxM5+BCM9Z7emiFM8myrwSOzunkSU/5pLbI0dPzRTuCbD9Fls7suXL1GeN+wbKY2jYiq9dOT+eRQulSsCIjAygYpCC2KPrNZ2MLuz2s6mNulT40x2UtlGiKn0w5F74AjoJIMIiMDdCGSngdnFhEPIVPQ58mgb75BGUaEikCXAYb5svEV298Eq+qF7WVaLZYFDRF27jddSVVuyDIlZXgwxbJhttIjZIpVPw1sLtu+CSFvsLPriFF5AIOpFC3Lo8gjr41mXKMqc00/rj+tGeeoyJXA3D4/PfaTON0OD95tTOBeOqRjLUOvRrLtvC7M1LOT1fe0bQ8Zi5ZMnT8iZUs61Gjhyk/nmaw+XeimtIx+jHaNSioAIRAQO0ZYlhWayHSKVlV4PzDW7lW02CqrfrUsS7u5mAkZulBZQaZpSP5RhTVkpRgREoJ3A9bQliwPp6hnLCGf5duh6U9ve+kopAiJQJzC5rNR9Vbbk77GF1PIiWb06fe+WRN3UNd1jG89jYp3R3u8msJEhmav3kSTYOR4cZGfRQ7tz2Jyq1BE5BIutBUyWro40iWgywaTBmHzvdrKI0yXI9itTqqerzjKBS8bScjO9YTGDBPw7Ae3KJCs8Rwo4K8AfJ2P4eOajR48YDkzP+HnObPqTRk629Zj1qnyAbtjOOSZJSSUCdyYwjgKclGRYzbbA7LLNVqoO8es34TDcx/bqydY8VrxS6TKsJTKKFwERaCdwUgXYXsGQMrs4kF1GmJvzPum77wrsI7ZKEYFLEphciu97Nv1E/t5Rov5lfT9jSlM3h34tHuMRLnnq6dOn60vP5jC5jec/1sdiqNk5AhvtLGblVOQkAWvKeh+bzKdLgvRVPDwM35d8KcSzvP7ixQsfqfAsAiW2lol1D4u5fIDjJ2mvY3TQOdcvLZ2CXsVYBvkHPKRjYG3rDiH5YTyLbw98+umnLYnJ31velkeOTXOxsVwxWKXV4WP5q3QREIGzENhfW97Q7HIgBl0deaF4X1sflOnbuH1zO3yAyLAe3gQSQASuSuBi2pJlgVRhYsJGe4ul0p2YyVbu6pYIiMCeBOrbeOiWvsKk6svyH20h5ShR93gbz2ZBHD+0DxLaaqY1yZ4Bv77pdxa/++67PcXoWxbT7PBmBrtH9kcM8X0L2jM3dibMih9ekegEEy++WH/OMqGTHy5zVrDLRF7M525sl6gfhqfsLEJjJudNVjGWoVKjWXdD7d8JYA9viyMjjAi6B55WtpOYJAMGLrYJXemlvfpnsPh84WDA1pRIIiAC2xHY3/OpKLRQzV5qrTu0xWYXA02t8fMDbf4TJqaL4a6shvRdCpFhndujZFjnElN6EbgGgf0N66bcsssCo80N68z7WsNNaStzEbg5ge6jtTLvaJlxsDyy2ybISlFbek7WNe3wNl5L2SGNbd0xF+r73mUkg238RPHpJQ1sJyuzBi99ZKgYztogP73HapEVDyD0eBaOt3sDMltul0gkD7VjP/jAM0S+q1AvkNKfmSHzn79STenqv/32W+mu4usE/HZ7NmX7SM8+ftJIRjGOeASHHeWffvrppDWaJXbFWIZ8Wqz7rBK7JMaf8NOnitKYWxz1ZSKE/0TgQA05V+w0PcM56tWkobnP+E5zqZfSUl3WVVmbxrjAh/+vXr1KYSpGBETg7ARwO7NV2N/zKSk0E++SZpcdu420qx1vNYAW6E5ShtXYTgZkWCcRKYEInJ3AOIZ1U5LpQXNswWjLgPVtvC6HZjaFrMxFQAQCgfpYXkCpNO9Aj7UsdrEsFg7M8b/LwkulCiVRt17z6fA2XuPuK85xqCT0O65gZpm2tC4bYDxr66qshbU8lS3ukEh4Pn78mP5BFep7eIjH2ihpqOPDhw/5wdtDBF5cqM1pJ6u5uIiWB6Hnk4E9KAUCFc3FXJ03I/2DCrcTqKx0hEzONWbbKz6ZMuqNpGeMoxMmH7xAgpKxtKqZxrCYEQJYPdujQsLFLgXVD3/4JR///ffmzRuWGp8/f3724dDoS4zQmnUZODNlbR2l7FXHY61hVCldioAI7EmglxpplxmjU098bbNbr/uCuxUFvuxr2xUZ9u8tFWHW3JJhXUNPz4qACNQJXEZVUk0WBNJpSLp0UAeyw13WhHcoRUWIgAhsTaCv/qz4ey3TDXZ57KMXqSbsi6Iiai8mpSlDh228SRXM9I8XEWzrzvY/+kKcmxuti5EL+wRU4USv4iE2u3EYYz+vpgrEcPSGGoW1Xf5TR9JA3roRMUwRnz17NhfXgeltTuvru7M8bMWZOqDosHsaZOCsUHriyYsHf0a4j1G4C4FJzdOllDEzQYumgp1IiaXCN8ZUjGXIgV4x4G4WYvvWyTZfIwFeZA9/izcCGwvaP1n2PIRXvPuLtKzEiqlq8T5bCrUiemXYUqjSiIAI7EmgpP2yqnI7wWR2+7L16wtRzkzWulv2bG8pda1InqEuzeqlUvWyg1ZErwxTURUjAiJwLIGS9suqymNFXVy6n3JaJmvmnpZJ34CtT/bNVrmJgAh0J1AfrX1XZc0ZS2vR4p7Z4zusClpZy0RNn0pjrIio7h228dLC0hjMSbCa2MhBPpDF3qzZMwKneHGbufSjR4/YrvMuCEjZRiKGFzJ4Wd4vYTMbZMEX4HzXkQTW9qT/4Ycf0mYaM4ZaBMVBkx3yvhGfX7BN6IAIgL7DANn6UpYhO5H6BaMsmTWRdXOyJufxn2VQ2HA2adnCR0XY5SUDZslKtUuxlFLuGe+PQKKxT/0jrNtxy06hvbHbrui+OVd6aZf+ySv1drjMjrn0rYJyEwEROJxASft13+mp17Si0MKDXdRaXYYFd4c1u9kF1lDB+lRiAQQekWFt5CbD2ghKyUTg1AQGMazbMWQpIP2aEWZ6Z8+hpYJ3Xslp4aM0IjAOgfpGXdbVXCx8Zd7RMuOw19d2WCRZKeokoopr2mEbb7LZsJc2abHApNArE0y2MZKEhTDkH2RnsV5lXgjD2kWGme0lYti987tK2XwYe8xpbQRS/fBZ0Wzi0SJtNs7+2c6ysf1mpYei0Qjs20Vi0BCVgcAQiDKJHtdllkBFM2bT3yoyu9yzm4I9CvVkl5jU/PtLzpkJr7ezDbe/VAOWWGq7Q0wVpzewufxxdmTuIYxKL/XnbBY3gQ1zjNGk6V9cih4UARE4lkB2tbGkJ7cTtaLQQqH7izRZ2WHNLtakNJFhErHFDxeVWkeGNepFMqwREF2KwCUJDGJYt2NrqswXMebckylMZfXMy79PmBnfp59+eqJXHfbBolJEAAL1odr3lEBp3tH4dp09XnKAowY965qPfYBxccBIRUTSS1AuLmXug43NhpDIPzfzndOz3ZgeV2EssTTcKAkpbQPP2gWL3vj44cm8y0V4T3mibXww0hxZASYHAlt92QcVWSJgfTUbEM+sQS31zxLkc8WneizqG+1acZ+K24GgIGdFgfSVh9ERkQmXI9s7r+e98DvLzAQ46mZcsvDa2EB+y9bXgnAXF8hT2plMI4FDkqX2V3AOaYhKodgm9CGeJwMhNV5E8ofiYqzt7OZVZD72FkAiHcIlZ8J2lirSh6lIMrvtLVIyzVBldLTn057SmwzfdjtrSBnW9iZTShGYRUC2dRauQQzrLJnbE9MZvJ4PYTyu9hx2Tlk55r6zJH6xdDSvZmcUKk4EsgQq04Fs+mWRlYUUluUn8/SPT04nT+2afjLJYjJBunqS2o8Qs6dOzBrpVDCSTVbw2ARAS9c72NXDTjcKRg7ZUTd+3X0FzczvuYSRnl2qz3sr8/PQ99rXgn3dbxtOB6yPgfZtyYSKZ/sbBumqWLxh9j3Bwii6oeqe6t7d1Fe2bwCqrsEOp2dN6QN7dmkzNF6AEG5cY0Xa9NkQ0+J9TjaBSTjytHyyFt0TpI7o4F29O4GRM8TziU5ElcaIxdO9ccBQoSPXa2vZsq77zp6PzG7HVmbilm1Tun0X61AS1YaVD8iwelwyrJ6GwmchINu6oKWySnhnw7pA7MZHsnOQkWvH3MobJh/e043HOttyKz2kfZW1sV2UTAQuQKAyletYu0opLY6r6cDJdRJz/LzaCeFTrPl02MabnOMFHJDq2MCTWaUbMGkLETO5STtZ0KYJYJt6G7P28BCvtKN5rm08v0i3z8oOznHUZ1rcoBJty2pPp2TTzrl15pOKRSTxMq1fWWDSaG3dcNvlb4bZKhsFNl0Im1svWid9i3o3i4OyiuCEy8FHTVZ/Ys3nwl+Wvu420Jot2aaNbg3RYkHqRXg7qEMhnpUnc4qu7oW/cJheaisjNhBmBdAJg2utjZova99BtzMNmd2O7VsyMYyRTRcNZVjrjciYMqUkw1pnpbuDEJBtXdYQgxjWZcK3PJX1uDa1Ly1S1dOkS51BITeupNczb7kLHz9329nLapFQaURgBAKVGUEv8SpFNM6AbCzXl49KDnlQPmTSUiMry3xIC+yw5tPht/FafusFBV1vFatzr0DJJPj8ab++H3L1ma8P8xO1TL0ih4N6YV3afw6HHz/w8xMvVdbS+wRDhfk5OpuI1gdeF7H5Ona0Rc8OQctvKOJzVIY0spEPLdtFyGtnEvX8a1d2We3QA1EvJR82ivg11GUZDv5USZWZ2KYiLOaoAL9/gzDRVjQxI1uco1j5crPKM8Lo03cM82H0upfSIgYGtyXZYrHN9tGXtvgVpcWC6UERiAjg5zx69AgLhUmyWwxw+jADDWUe/nCZmOrgF5WcdpLR2x8/fnw3x6mkSbJK0gh3D8C/nietU0+w293BzW7JxNDzGQXt07oFPLN9ptTBFuRfeaRUa3ukRQwZVsOlgAjItq7pAyWFk1WSawo65Fmm/97jCjLghm1qX9bXNF3KCHlOuh/riyaHyHNgg5wlxy45KxMRuBgBJmulGuHslW61x2PdbKEj+9Tk2GQ4m5KvS3uFNZ+WncbJNFnQPhJSk5n0TVB6F8GkYuLEPkHfQjvmhmzZRQ1M2qxSKibwdEcObVjSiJv2KMhYPwkB3Lv23oKc2bazPLk7tx1nNfo1Ele6biB5jWqurEWWEnZrZbZjPl4fVvQKht4IkjOJyk4IWarbTbySBRxc84DI9KQFaPcduJWmkSYGgUkx6pmsPJnl23SQrj4JZLcEqSYcvKvvRuaQgiInikNj9F4UY10Ymqy+J7Sp41eXbf+72RkmlmVnSWR2uwBnBlE6OrmDppJhrTSiDGsFjm6NRkC2dWWLDGJYV9ai9Hh22XoHE1OSpzE+3XoMM68dHJ5ows4krlFmJROBexIoTdPWr3ExGOszDrzoSeZmIutrR/XlmqB/JsuqZ4JvOZlDJUGLa/pJ5fn2W36dKw23QG8vqzGltWIqT4gZeTmA+V52FZgN6sbqWzK/9eVRHNIoJtXigN+i32gdM+05sGrfwwtVQ7a6JqItKGgxhzs8mF138H34DhBa6pjVFZMLpi05D5WmpMqsS9QN9m51Yb6UHfs7q1xv/g0RgcGnc6W53FwNvKC5aSAPKg1PtmBJeMtqjUtHw3XJZwGZUzzi+QRQg3f1U1BdJqR3olCGc7s9DVcZjPdZZPHuro39nasvs7tsCKRPZVdXadZ9JgIl2yTD6g3HXE2VtrJiRGBTArKt6/GOYFjX1yKbQ1bP77ATlhVmbmRpQZxKzc2qPX20WLezf9Uup1KKwDgEvBmyuQmBBZsUvlKlvQ9fBDuI/pFs2BZF6/JUppmhxFOs+fTZxittzAYQhyymeNfc94AQHtyqZZ0MVkOWzbisQxsHssJ0ZXv/4JEQsIG3GEiljqkbsZhV5BwYfB+oq5iKnHe4VdqHCABbVPkdKFHHrEG9XtfKnqD0o+nwdxDRTlnVHYTc+eBIafgcYo5njUTT8L5xdxDbF5cNT07wzBGiCtmeMJlDCZS3JoN7L6UqbB2funw79JmtK3XG/L09oq8uW4JBl6bOmI3KxePoXDxNn1jFCYB3z1rI7HahXcK4Z2vKsKZNKcOaMlHMsARkW7s0zQiGtUtF0kyy8449rUwqUnsMXh8Lbt7bCWEq1Z7JrJTRNFnHOGbRU+I7E8j6k2tWJxj+PG7DvzQBnFz7xamzTAhX2siSlQKTM00zJQeu+Wy+jTdJvIJ4za10Tce308jrOyXJFxsYxoY/B0q/XLawsqY5Oj7rhyhjntp1yRwmXoOE3sLIrGuBetE8m3VKfFek0DVF1AU49d3IwfLQCB+lWAZEyhBIuxkxA4q6RqR0eEZdYud9sqguzJTSVvAS9tJUUbmly9LwGdn2hbpkvbfF5q/EJ433jZUN1+2mX2EBMonTTOjDabmTMfQc6/z0sboYk7ldNUHqOI3f1a/XFv4demz0SqWXVQVhWE3Ory7ANlUgxOw8/E3zZIUhUmZ3sqelqgluaPKdPf/saJJhDR1bhnWyGyvBsQRkW3vxz9qynQ1rr7pE+aSTUGJWumFREZte+k5uzbRFFTC+OKi+iLNsdm7KX5mLQCOB7FBlQC1TpH6Vg0wYjORjw9MHJtd+zdGdXG/x2WbD9boMsuaz+TZenUJjd1mQDB2dbRUiD39po16d7BZ3FzO286SxXs01d/3ggcz6erESQT5Rh0EFrPd+It0UFWGX6J2jRsqahtj02dI+RIC2w+rDprXrm/mpj+C1oMguhNnwCYFDVu0ZtsBPtUck2/6LzqXhcwillia2NF69G8ZJ180eXxywsrKB+mo1Nsj6gB0d9adnLM+5ep6c/Ur6+M23mP/KB1MVIVYrkc59HG/HRsEO7hPTyLkSnih92p/RIcwO9qxCVgZTZSFwyCgb1uymreNNg6FjmBCfJt40RobV45Vh9TQUHpyAbGuvBsoatZ0Na6+6RPlkNbzNR6LEw17aKryZSwIdl20ZSjDxmeOs7m+Oh+UvwUSgkUB2iWPBYhejz298oMeCAH7pwwZsfS2IqYGltHxK1bGU2cBZ1nz6bONFOtGIHGs/TIwoMHcdrdQDtogvrb0eS3KLmq7M03c5psT18VYpi3Hu1Yd1FTQRxr7yYPst8sn6JVaWBUh27ZWpdmikzFoIY7W4xWfJcJbE3nQZorq1O0vVkBMbb6vDVrs00GvAtpBhKogKyjoZqWDE7D9JKJmSQ1ZdW5BaGtoxZUgHsAQbBSoKp35owPdPrIn1Q0Zl2m9n+bg0ls9h0ivdiMwpsk1XZ8bv6qcA2y6keWV02l5uNoMr1QYhhlJsrLULeZaUeDhpxfecCHi1lkpiMXs2ASN6cLMb9a6sCcBt2BOaiUSh1moWYBBZgo0CMqwbgVW29yEg29qrrQ83rL0qkubDlN8UuwV6eWJpcRvFYKeyM+v10x9QMJXzUyooMbIOMccb0VO2IrAbAQZONJqC2pm13sW49pn4YU7Y9JgPVCpoOhAdUkkWbl3DNe2zjZddMaRhjlWOvtUtXF+Pm2z1rRP43mwyEzidJd4aFPmbXxtAMWjbl+3omThz2Q08moBb3eVnf67UuL6hQxhNxGovfdX+qGx3kQbP0NRxyoeY9rYevJq9xMvimmVNe0myPh8alz9MOP0/69BnuwTDtrueDJLwn8wRBqvfLo8JSdOsZzI3B6Q1AXyAuszNav/0Wchbd+bsNyJo8Xq53DXFTiBKnHVDG5vAtyA5k9X+DXGiEqHq+znhRs4nquPIouJTGX+6bkdR8YUs5yjQt6COMq/PKjvD3PSYF+OFP5nd9W0XcmBEpIaMznzgvDiVhwEV2axe1bd8ZFgNhQIisICAbOsCaKVH9jesJUn6xqPGI++Iy0PmnuvrlTWdVGfxJAjHJnUjsYbEr5dWOYjAbQmgdmwBxPSPP81cIcN6ndfG5JOOx6zLWpoHsUxnMqRZpZJcwzX9JK3Yghi/3mQQFyvcBQJkHzFJLEAvOXAGlRXSR0LMRPUB+rFPprARSImhPtjxYgCnDY3KIJ6+imfj8fowt7rvBJi0kc7y5U6GT+qNWd0XBCrNBK6tlx4WCHzsI+lYgBKe67FS1UtnRGS30ieHw7kSHGIKs0YZbujAeqOMcNd7Y9bWRG4tW+RTlpxFE8NDxrvIKqXouAnVIWU9ZzqMHxelnE0MBSBAx7auEgKn6OqXaTs/Zunz9OFerhTDKmpZu2RoXAZgVBGqZtUMgV6VldmNUG9xmV2I3MGE1eviB6n1rh2kkmGtt4vuikCFgB+2sq0VUC23tjOsLaVvlybdpkLDHzL37FJHDKi3GmatqGa6uJctkWTMsxgvfjIV8iHmvGSylVWkCBxFgAlaqlTZtsiuhwQhmYOweOKfIn12wpjNPLsezog2LcGob6ThlQzy1FdmyHPANZ8+23geX+A4ws5Tug0wuOIGmvVCH9hhltXY4wdMxiAvcYMh1rpy10Peza6zttgokhcvq7YGbI6OItUpdSzoMlnRh32fIYxZanR5D4GArY0Evt4ljXIIW+9teKqn2NvAn/MyhzD+1tYkGSyR2uESkkDzLiaXRPrhxkCr+Kx+FcbqhUrHZbThSf5hzuldWxJTa0uzdfVPnT+NYmxDgJhT1+hcwqf+Nq3Qy+WORqVv6Ml517kwBmlRJr6OIdzrUI7M7tZdAo0d9Vi0+gjqSIbVhpUM69ajQPn3IiDb2ovkpoa1l5AL8sHiRBMHFN1Rc88F8pceyU5jqSm+kJ898TgEsLD88Qh3I/trap/4Xk5pSWbFi8DdCKBXsyOOkciQNBqEWQzB9bLxGAKMWUuTBhjpqXIjEwoNicnW54kkaIM0n2wMKSPJuUQe8jzLms8n2YrNjaTCUasQMzeT7ukj14fL7kV0zDA7vwpUrbN2LO5iWTHq0nEe9cnSJb7O/nYdxRT1z5J4IX7w3rtFd6oAoa23KPHseTIKUmgjHwKYNQTSqp0ipu6gbNflsp0BYiOY5pZa+02y0ND7jHq8urnL3HTjSa8R7GmN6h2Y9Jfcomhp/QVpIBzxPEtXX1DZAR+J4NtlF+eqMiS5NSCNlSJlN/67kEQwmd2VrVN/PLsu4FcE6o9vfTc1QzKsWzNX/iKwhoAZ0yjQxSLcyrZualjXNPHKZ7P1OmruubIu0eOYzvUeCzaOHQUtpUZsdSkCvQjg95YWnSKz5S8Z2i2+MSM3dVx9PhaetYcX6n72NZ9NtvHYF+3VM9bkE6n+wdd0cMisI/rAPlOsNZwHeTYokcahDuFg14/tFegvfOgWmenMg3DeTQw/CqLwDWm0YKc7RaC4pHe1PHtImuwpm7QK541Z4FL0aoiSR3WsxmuvXVb+3aZhUGLWN9nxGFyzdtqw8jwymS3dpssCTTvtC6SkySKwZ+nqF4DPwIzg22UXD5ZRZhlGgUs6A/5saagvGHFxu3QVmd0uGLOZ0EZob99FsSPZlEdFyrAeRV7lisACArKtC6CVHtnUsJYK3SE+O61oWR/fQbYuRYQZGV6Qt62TYWwxK2yaCHRpAmUiApME0Dl4vC3jlGSzBmZY4a/nzGBfPEsKGmZSpQy45vMprTIp92SC9+/fmxWBMm7HF198MfnU1gl++OEHO/GD8lEAACAASURBVKJC6/70009bl7gm/2fPnmV38nA7fv311zU53+3Z33//nXUKOiEKhf9WfXomRp2Oyn+Wfr766iu7dXiAEYQSQVr+EJs/EwmB+UPlPX361CLvEPj0009L1YTGq1evSnfvHJ9VI3Stb7755s5Yblj3ly9fZhfsztIZvFNhzbezHf/zzz8xJRBDIaOZcRCDJFgQ/jDN3333ncnWHggWKmRrqv7fav5LDBPZDmWb2ut1bMq3b99Cz8twlq7uZT5pOIXvK7K+ISr549d9+PDBF3f2MGonnazK5xm/WWk4VBCWwkRlTjea3y7Daq2jgAiMT6Bi+xBetrW9Ba9qWLM95KoOw+vXr+nz6UIZ3SD4/0zNcJ8IE/jss8/au4dSioAI9CJg45TRann+77rJv5ffWeVYNjZtTQYNwF/IOeTJ6tD6jSfL/0RrPn228UD5yy+/MGNhKYqlw/UordXXBGgP2pXGoMc8f/58TVY7PPvo0SPrlL44diLHF94LrLAIrCeQdUwtW5TMixcv7FIBI5DlhgLUUQBDdJPA2bfxaKbUJuKu/fbbbzdpQVVzFoFU9a1f4ZolwJ0Tp/A9jfUNkd17sCK6HEa03A4PMAHGZEdicJ5g2aGBKB9dbkSA+abfw2MlkW4/5oEMGdaN+oCyFYHuBGRbeyG9qmF98uQJ7kFEab3TFWWoSxEQAREQgdEI/FcvgThy+ObNG16RGWQPj3qx2Ys8SHWKbbDsHh61YOGyVxspHxG4BgGOC1yjIt1rwVt3KRxcfJZBu5elDEVgUwKcwonyx0qqJ0dMdCkChxNIjY4XqX7XpyyFx5lWlCTsGJ8uyQFQe3gdCXfPKtrDY9Y27B4edZdh7d4BlKEIbESgbj3rd1tEuo9tvaRhZUKUrZc+wNPS+ZVGBERABE5NoNs23qkpjCy8jPHIrSPZDiGwfupyiNj7FMqrimlB2Q/2pskUIwLjEOCVFN5piORJp6xRAl2KgAjsTIClwPBFo7Rc4tcvFPJGQprzVWNSFccHsq5a2QvUi4VU/x7e4j08XhbhS/L8PXjwYFMsMqyb4lXmItCRgGxrL5iXNKzZqX12EaAXRuUjAiIgAiIwCAFt4w3SEHkxtF2R56LYqxMovZwa6q1XVCvtn12jsV8JrTyoWyIwFAHep08/LqeePFQbSRgRCARYI0vtMjHp2llfYhdzkvl5AvsNTgOlbTxDMVqAHzqlk5u/Skvx2edlP/thmaTjqG+tZVj78lRuIrApAdnW9XivaljTCRFnH9N503qAykEEREAERGA0AtrGG61F/kOei61Q/EfddCECZQLpSpZPu2yVxOdw4XB2jQaeTGMuXGtV7ZIE0lOl/NgtK6eXrKwqJQLnJYDd4UOCbGMEr5X/hInpYqwZ9SUyW+95lMrdKD7d9QTj+tcZN5L25tliiXgPz5xVrBW/47CYyW7beEgow7q4mfSgCOxMQLZ1PfBLGtbs3iR7eF2crvXMlYMIiIAIiMCmBLSNtynetZmnnxRbm6OeF4GTE7jYst0WrZGu0VBK9uMbW5SuPEWgF4HsB4XS86e9ilM+IiACiwmweMQ2xrt37z5+/Mh/wr2Wk2yHI5Wt9DHPNOX4MdnfuWEbb3zJbyhhtIeHf/XixYs1HKyT73B8U4Z1TUvpWRHYmYBs6xrgVzWs2Ul9dvq/hp6eFQEREAERGJOAtvFGaZfs5kQ2chSJJYcIbEbAVjTSErS3nTKJYrJrNLwYwWQmSqlLERicQDop5Vztn3/+ObjYEk8ERKAXgfQoveV8pe9HpatybFLq57GtrccJ+D08PFL81adPn64RD4tmr5zuM++TYV3TXnpWBK5B4A629ZKGlek8k/qoE+Iw6N39iIkuRUAEROCqBLSNN0rLZmdu9rWW7lIyaWQi2j1bZSgCXQhUev6VTt93YZXNJHuEP124yT6rSBEYhwCr2NGQRzlUlh7GkVySiIAIrCfAcpXtcES54TZfadEqXW2UyY5afIRLv4fHm3OspX711VcrBfMLsju8jYe0Mqwrm0yPi8DZCdzEtl7SsGZ9g+zE/+y9VPKLgAiIgAhkCWgbL4vlgMhopTJIUHknaY2I7OFRHCsgr1+/XpOPnhWB/QnobbwW5pwNT0Gx+aHXmFroKc1QBNL5ahozlMASZn8CrEp7jUdYrzHt3wpblFj5iO5f//rXLUo8JE9+5ybarcRLVx8+pC0qhfo9POZQzNHW7+FRnD+YstvOdGpG05gKCt0SARE4NYE72NZLGlYm8t5khE6I07vypfBTd2YJLwIiIAJ3I6BtvFFanE8D+UWoIFblnaTFcoc9vLBBWPHhFuevB0VgPQF/NjnKLfveapRGlxBIlzj1GpM6xhkJpO8NsN799u3bM9ZFMm9HAKsRjkPxv2JBthNAOXcngL+aHqUPpfDS0pUWrdJqak+le3damaHfw+O9B5RMl19/9GuyQYOtlLPxcRnWRlD/X3t3ex61sbABOHmv/AcqMK4gORUEVxB3EFIBUAFJBUAFQAXBFRgqACpwqAC7As5zzr7RUWa0a3k/tZrbP2B3VhrN3NLuaD5lMwLzE2ikbJ1lwZo+vLp5sK7yz++ilSMCBAgQ6AR043UUB36R2mD9kI90tuVOa4spS2ypJS768BKtCfhbtBXVfgT2s+LQfvKy06MMfru1DO7UXOQ7Eqiv2zpkR4cW7bEIZFrM5eXlt2/f8u9WpsgcS8ZnnM4MNaubqxb5ndMotAxKKDqec6NuKt6kLux+H14aTF+/fr1JH16Ws8tJX/zlVq27yPd8f1sXo3XIpM6CxBAgsBWBFsrW/MDOsmAd/JUerPJv5VIRCQECBAhMUEA33oROSgrmekJePXF+7RQvaqFdH17GKM1pLPPaLHacmsDqruu9rTg0NZa7pidQ9cgA05juymj7KQjU8wZSOU8VfQppkwYCBHYhkDuBZX11Kdp++eWXXRz0IHHWrXJ1yEES5qALgX4fXkJyWX6/2V+669JTu/jr1/L23I2nYHWFE2hQoJGytS5G65CjO/up+KQiXyQ7d0TaRgoTbwkQIDBvAd14Ezq/KYPrSfHbuud49epVaoz68CZ0viVliUB3ldaf5xquA4UsE6h/T7JlvcbIst2FE5iOQH3dbqtwnE4epYQAgU4gX/BullIXmBfp6qh/DfobHNfresZAhtWbijedk1j04e00Yfu/xa2/SgrWnZ5ikRM4uEALZetcC9b6FzuX02Bl/+CXmQQQIECAwO4EdOPtznadmJ8/f15MoMmgmz/++GOduP7eJ7cyZ2dnKeMXDSKZ8JebAPPw/ubx/zEJeDDenc5WmgLrwd35+mdBpzvFY2MCBxfIMJeiedGEvIOfFAkgsCOB3LgOTsXLHWxmL22ynuGOErx2tMXPWjI4mPG147fjJgL77MNLOusbtk0SP2ZfBesYJdsQmI1AI2XrLAvWVN7rbryUGsb9zObrKSMECBAYKaAbbyTU/jZLCV30VeRe5O3bt2ukYNGBl9Gd3eLgiTmv9eGtgWmXvQl0l2t9xP0PVa7TcFwhg2P06mrAcWVKatsUyMVctHIWFfU2WeSawMwEsuTXsge9pA9vTg8+zF16ccOT37Q5dVIe9ZW55z68WB1kYTQF61FfpRJPYLxAI2XrXAvWwcr7YDV//CVhSwIECBA4RgHdeJM7a6nAp1ZfzMlLi8azZ89y+zUmual5ZuPT09N+B15G+KZ14OPHj3NqARmjYZs5CRQ93HPK2o7ykp+OfPeLyAdrAsU23hKYmkAKx+LSTVl5cXExtXRKDwECmwik2Kqf/pII8/Wf2ajzogEuN+1PnjzZhM6+2xLYfx/eoe5vFazbumbEQ2DiAo2UrXMtWIsaUC62VPBzTid+1UkeAQIECGxdQDfe1km3EGHqVH/++WcxzyDL7GQiQvrnMsio35+XKfYJSVNm1t7M4pkPHjxIVTAbd40giw68vM2KnVtInCgI7Fhg2bPxcv0fZKjyjrO72+jzY1KMCcjx8muw3gTf3aZV7ARuE0gjflE/z9t+gXhbBD4nQGDSAnmQc6bc1UlMA9bMVpJITvt3O7lXrxvpagchexBIxSpdqoOPZtzd0Yu55rs7UB2zgrU2EUJgZgKNlK1zLVhTbe9a9rorMxX8VPO7t14QIECAQCMCuvGme6LT65YCuz/KJlXK9M+lbpna/vd//6Xil5AU5On2y9SEfrUzgWkUSCSJSjE/3TMtZf8U6F/D/U/q7qj+p14vEyi6PRabaS5cxiV84gIp6frNnSngUixOPM2SR4DAGIEMSqsLrNzxprtrZn14GXxQjNXLWwOVxlwke9gmxcqyG9HdHf1Qs/EWOVKw7u7MipnAwQUaKVtnXLAOVtvr+6WDX2kSQIAAAQJ7ENCNtwfk9Q+RKv3r168XzZQjK3jp0kuhnrHMqYJmSl8aPnTgrX8C7HkIgfRGDx421/ZguMDVAllHt6YLcsabr97RpwQmKJASrajNpv0xC6BNMKmSRIDAeIF8i+vBOunDS2k1v9XgM0Sv31GUMtpymuMvlVluObKWt6O8K1h3BCtaAgcXaKdsnWvBmgp73TaS24b53Rod/MsiAQQIEDgKge+/fft2FAmVyAhkkFGGJKdXL399kNT90tKRCQpG8vZZvD5GgVzkuZjrlCfw69evdbiQMQJZi6M/r3exS/r7X7x4MWZ32xydQNZYLqZ6LLKQeuA8Hi5VZDCFYJ78enSnSYIJEFgIpJUq3+J+z1bCE5KfrPmNRcsy+P0Oy9ze5K5+ftl0bR+dgIL16E6ZBBNYLdBO2TrjgjWP1KnXHcmIxpmtUrD6SvYpAQIECHQCuvE6Ci8IEDi8QNb9qKeOJVnphcrM1MOn72hTkKdmFi2kmg6P9mTenvCiMa7bYTbdeMlRngXbH52abkvPf+1OtBcEjkggw3dS7vcfFJfEp9BPu9X8OreS2Yy66xfHc/pZPqKrTlIHBRSsgywCCRyjQDtl64wL1jpruRQNbj7G76M0EyBAYFsCFtXclqR4CBD4LoP+0g+Xv7Ut+u3y/Uj6Q9f74V6PFEiTaLFlmhGz+m4R6C2BYxHI1dt/SF668Tb55TmWXEsngZkJDLYzpgMvA3fm14eXc5ebmX4fXnI6jxnSM7ssm82OgrXZUy/jMxNoqmydccGa3+T+PcPiKq0r9TO7emWHAAECBFYI6MZbgeMjAgTGCqQBPWN406qeMfX5y9yvzAdKFWLs/n9vV4zHXwRn0Nkvv/zy9yb+X0dg8DnY9Rod60RtHwKHEEgTfyq3+XHoDp5q/Bq/Od3uXhAgsGeBup0x3+iM5pnrg+JyX9Qfq5SWuLnmdM8XksNtS0DBui1J8RA4oEBTZeu8C9bBqvpgpf6A15tDEyBAgMA+BXTj7VPbsQjMUyCPXkvXXb9xKgPHMjkmgXdtVR/sxjPobPPrJg/OrGc0RtsEps1txXAogTzdPT153dHzs1Nf5N2nXhAgMCmBup0xD8NLqTTX2WkpbfuPLM0NkqXCJ3VBSsxCQMHqSiBw1AJNla3zLliTu7phJDWdVOqP+hKVeAIECBDYREA33iZ69iVA4D8LaS4bFJZbz36j1a1Yieqvv/6qN1sWf72lkBUCg72heUT2il18RGDiAmnx71/DGUzw22+/TTzNkkeAQN3OmBLq48ePc22c+vz5c3+QQTos+0MQXA8EJiWgYJ3U6ZAYAuMFmipbZ1+w9is43TUwWJ3vPvWCAAECBGYvoBtv9qdYBgnsViBNUfWi7d0hB29Au0+LF4OtWrlbnWu7XpH9Xb/NwqT9Z4ktDpcTlCrfrg8tfgK7E/j111/7vzN5nfnBuzucmAkQ2FCgbmfM13bGU9OS39zJdHdK6cPLgINZPvlvwwvD7tMRULBO51xICYGRAk2VrbMvWJPBfu1mcQ2kIu85IyO/DjYjQIDAXAV04831zMoXgT0JDPa9dcdOu9X4ZRv7y3J2MdxpPl+3lxeDAoPzGgeX3R/cXeCxCAzOak3il4UfS76WpbNocEyLuZ68ZVbCCRxWoGhnzMPwMnE/X+HDpmp3Ry/yqw9vd9Ri3q6AgnW7nmIjsFOBoqyZd9laZHaWBetg9XywIr/T60rkBAgQIDA1Ad14Uzsj0kOgUYGsqFn3CJqKt92rIZ51hPVYv3obIUckkB6sZec01b8sQXNEeRmf1LrBca45HW9iSwJTExhsesuzuKaWzi2mJ8Vu92ybWTY1btFKVFMTULBO7YxID4FBgdbK1hYK1sGq3GBFfvCSEEiAAAECcxX4Ya4Zky8CBPYjkOF+qw9UL+Q4uH19t5qYB0eiDe4ucIxAVvFKBaCgzgyti4sLa3SMATz4Nqmody3C/cQsZrLmVObTwQ0WG2d2bNqRHz16lH/z/cpfXvTjWbzOc3HqwOmHLCb0dFXcZDMs8+4hmP5JkUICnUAG6+T5cN0PVH588g1dY23JFFiL58zlF+zr169d/BN8kUd1duOT1s7vBPMlSe0IKFjbOddyeqQCrZWtLRSsuc+pF1BJBWeNW6YjvaolmwABAgSWCejGWyYjnACBUQJpK+9aqeod0m415sl26Zyoe+zS2+RutSbdMCTzsYpuvESYEN14G8LuZ/e0gOcbt+Gx0nSevxWRfPv2bcWnU/4oDY5p2U9FNx2W+dOTN+WTJW1NCWR2bL6P+VYucp0v6doPw+t3BE7ZME2NXWmbfse8dksz5fMlbcsEFKzLZIQTOLhAa2VrIwVrd/PQv8CsqNnX8JoAAQLNClhUs9lTL+MEtiOwGBS/LK66c25wy2zWte4tNki0OpYGrTYMzOSkegJWOmIzlnPDmO1OYAoC+d1IJ2U685KY/KrkandtT+G8SEPLAkU7Yx55u3YfXhiPohvv2bNnXTNc+iz//PNPfXgtfwWOPe8K1mM/g9I/S4HWytZGCtZUW+oR0qnOWF9klt9imSJAgMBdBczGu6uY7QkQ+IdAJtstprz8I/S779KMns65MavzpRKSRr3+7rlV7dq/+uFeb0Ugo/nSqlhElZP14sWLItDbKQvka7LorNpKIrN4S71+y1Zi3n8kqegmL/ld6pr7958GRyRAYCFQtDOmcF8s07e2T/e9Hrlk99oH2sqOm+d3K8kQCYENBRSsGwLancB2BVouW+ddsKZKXl8qpuLVJkIIECDQpsD3x7t2VpsnTK4JTFAgFYn0KHQJS8vaoqNozNjzLKeZffv9B+mZyGQaI846z62/iHnOUTH9MewTf8jQ1h1EOHuBDx8+5FIfs67v7ClkkMBBBPrtjFsp3FN+dcMXcqswZqjQQTKeg/r9OZS84+5UwIW9U16RExgj0GzZ2sLvz4MHD+pKeppKxrSrjLl4bEOAAAECRy1gUc2jPn0ST2ASAuly60+ey61nWtnG3GsuKiH68PZ8FnNq6tl4OWtv377dc0ocjsBOBdLErw9vp8IiJ7BCoN/OmA71rQzQSSTdERNn93qCL/z+TPCkSNLmAi7szQ3FQGATgZbL1tn//qQyXvTh5VJJtX1Mu8omF5V9CRAgQOBYBHTjHcuZkk4CkxbIGlldT17uPnO7eXp6+urVq2VPpcqA+j/++KNY9S7T8rbSzDdpqWkkbnBpjsFFPKaRXqkgQIAAgWMS6LczpnDPSphbmWTff2CMTvpjuiCklQABAgQ2FlC2bkw46QgGK+OD1fZJZ0PiCBAgQGBnAhbV3BmtiAm0J5CVLtKB159dF4OMl89feuwWHunkS3Nef0D9Ijx3qHlCnrFmC409/Ht2dlafhW21tO4h/Q5BgAABAtMU6Lcz5q4gzVJbKdz7K0LnpuLy8nKa2ZcqAgQIECCwdQFl69ZJJxVhzm//MSWLtLnbmdQ5khgCBAgcXOCHg6dAAggQmI1AVrpIP1Aa7PLXrQiRXr381T1GXa5ze5oOvOzbhXixB4H0m9YnJSfu9evXezi6QxAgQIDALAX67YwpaF68eLFJNjOnP7cQixj6txYZHrRJtPYlQIAAAQJHJKBsPaKTtV5Sc5NT72gqXm0ihAABAi0LmI3X8tmXdwK7EsiQ+ax8tfhbdow8P+/8/Dzj9HXgLSPadXgWPu2aR7tjpf91K9Mmugi9IECAAIFGBPrtjDvNckb/PH/+fKeHEDkBAgQIEJiCgLJ1Cmdhp2lI40naRopDZMTS1dVVEegtAQIECLQsYDZey2df3gnsSiD9QHlaXv5ygFQ80leUWXrdwbJeRO5Kt/KYnC5OL9YQSB9qWkKLHfOMwydPnhSB3hIgQIAAgdUCe2tnTDIyj391YnxKgAABAgRmIKBsncFJvDULqYDX26SqXgcKIUCAAIGWBczGa/nsyzsBAk0LGPfX9OmXeQIECGxPYJ/tjEl1hgednJxsL/liIkCAAAECkxNQtk7ulOwmQdbI2Y2rWAkQIDA3gf+bW4bkhwABAgTGCWTSZD3KL22jFxcX4yKwFQECBAgQ+M+0+0yP656JuwcRfXh7QHYIAgQIEDiggLL1gPj7PHSq3qmAF0dMJd1zLgoTbwkQIEBAN55rgAABAu0K1N14sRhc1qNdIzknQIAAgeUC+29nzNLcy5PjEwIECBAgcPQCytajP4WjMzBY9R6spI+O0oYECBAgME8B3XjzPK9yRYAAgTECP//8c90e+u7duy9fvozZ3TYECBAg0LJACos9z8OLdh6v27K5vBMgQIDAvAWUrfM+v/3c5Vyn6t0PyetUz1NJLwK9JUCAAAECuvFcAwQIEGha4OnTp3X+B0cF1psJIUCAAIGWBbIM1D7X0lxQ16NPWj4F8k6AAAECMxNQts7shK7IzmCle7B6viISHxEgQIBAIwK68Ro50bJJgACBYYHz8/P79+8Xn718+bII8ZYAAQIECExBQDfeFM6CNBAgQIDAnASUrQc5m3WlOxXzVM8PkhgHJUCAAIGJC/ww8fRJHgECBAjsVCBPz05VoRgJmNkVb9++/fXXX3d6aJETIECAwFELZNGnb9++HXUWJJ4AAQIECExKQNk6qdOxu8Skul0vaZCKearnuzuomAkQIEDgeAW+V/c+3pMn5QQIENiKQBblrx81lMcdXV5ebiV+kRAgQIAAAQIECBAgQIAAAQILgbOzs/fv3xcaWVL15OSkCPSWAAECBAhEwKKaLgMCBAi0LpCqQjrtCoVUKj5//lwEekuAAAECBAgQIECAAAECBAisLZCKdt2Hlyq5Pry1Se1IgACB2Qvoxpv9KZZBAgQI3C7w+PHjeqN6sf56GyEECBAgQIAAAQIECBAgQIDASIHBivZglXxkhDYjQIAAgdkLWFRz9qdYBgkQIDBK4PT0NIt49DfNE7YTYnX+vonXBAgQIECAAAECBAgQIEBgPYGbm5s80qJ4MF5Crq6u1ovQXgQIECDQgoDZeC2cZXkkQIDA7QL16L9ULd68eXP7nrYgQIAAAQIECBAgQIAAAQIEbhNIFbvow8sedWX8tmh8ToAAAQJtCZiN19b5llsCBAgsE/jy5UvGABafGhVYgHhLgAABAgQIECBAgAABAgTWE6hXwUk8WQXHg/HW87QXAQIEGhEwG6+REy2bBAgQuEUg1YZ6DGCqEx8+fLhlTx8TIECAAAECBAgQIECAAAECKwVSuU4Vu9gk1XB9eIWJtwQIECBQCOjGK0C8JUCAQLsCdTdeLAafv92ukZwTIECAAAECBAgQIECAAIG7CwxWrger4XeP2x4ECBAgMGcBi2rO+ezKGwECBO4qYImPu4rZngABAgQIECBAgAABAgQIrBbwGIvVPj4lQIAAgRUCZuOtwPERAQIEmhP4/fff6zznKdx1oBACBAgQIECAAAECBAgQIEBgjMBgtXqwAj4mNtsQIECAQFMCZuM1dbpllgABArcI3NzcPHz48Pr6ur9dQq6urvohXhMgQIAAAQIECBAgQIAAAQIjBeqVb+7fv59H5d27d29kDDYjQIAAgWYFzMZr9tTLOAECBAYEUoU4Pz8vPkjV4u3bt0WgtwQIECBAgAABAgQIECBAgMCtAqlQp1pdbJaqtz68wsRbAgQIEBgU0I03yCKQAAEC7Qo8ffq0zvzgAiD1ZkIIECBAgAABAgQIECBAgACBvsBghXqw6t3fy2sCBAgQILAQsKimK4EAAQIESoGzs7P3798XoRk8eHJyUgR6S4AAAQIECBAgQIAAAQIECCwT+PLlSx5UUXz66NGjy8vLItBbAgQIECAwKGA23iCLQAIECDQt8Pjx4zr/Hr5dmwghQIAAAQIECBAgQIAAAQIrBAar0oOV7hWR+IgAAQIEWhYwG6/lsy/vBAgQWCrw4MGD6+vr/seev93X8JoAAQIECBAgQIAAAQIECKwWuLm5yVS8unL99evX1Tv6lAABAgQIdAJm43UUXhAgQIDA/wTqZfpT8Xj37t3/tvCKAAECBAgQIECAAAECBAgQWC6QSnTRh5dt6+r28gh8QoAAAQIEvjMbz0VAgAABAgMCg8v3ZxTh1dXVwNaCCBAgQIAAAQIECBAgQIAAgX8KnJ6e5jHz/wz7zoPnCxBvCRAgQGC1gNl4q318SoAAgUYFTk5Ozs/Pi8ynsvHhw4ci0FsCBAgQIECAAAECBAgQIECgEEj1ue7DS0U71e1iS28JECBAgMAKAd14K3B8RIAAgaYFBhf6ePPmTdMoMk+AAAECBAgQIECAAAECBEYIDFafByvaIyKzCQECBAi0K2BRzXbPvZwTIEDgVgELgNxKZAMCBAgQIECAAAECBAgQIFAIeFBFAeItAQIECKwtYDbe2nR2JECAwPwFBscJDo4onL+FHBIgQIAAAQIECBAgQIAAgXECgxXnwSr2uPhsRYAAAQLtCpiN1+65l3MCBAjcKnBzc/Pw4cPr6+v+lgm5urrqh3hNgAABAgQIECBAgAABAgQIdAL12jb379/Po/Lu3bvXbeMFAQIECBAYI2A23hgl2xAgQKBRgVQw8vztIvOp0x/3GAAAA/pJREFUeFxcXBSB3hIgQIAAAQIECBAgQIAAAQIRSJU5FeeCIpVrfXiFibcECBAgMEZAN94YJdsQIECgXYHBRT9evnzZroicEyBAgAABAgQIECBAgACB5QKDVebByvXyOHxCgAABAgT+X8Cimi4FAgQIELhF4F//+tenT5+KjTK08OTkpAj0lgABAgQIECBAgAABAgQItCzw5cuXPIqiEPjpp58+fvxYBHpLgAABAgTGCJiNN0bJNgQIEGhaYHDM4ODowqaZZJ4AAQIECBAgQIAAAQIEmhcYrCwPVqubpwJAgAABAqMEzMYbxWQjAgQINC7w4MGD6+vrPoKnc/c1vCZAgAABAgQIECBAgAABAjc3N5mKV1efv379CocAAQIECKwnYDbeem72IkCAQFsCjx8/LjKcasm7d++KQG8JECBAgAABAgQIECBAgECzAqkmF314oagr1M36yDgBAgQIrCFgNt4aaHYhQIBAcwIW92/ulMswAQIECBAgQIAAAQIECNxRwKPl7whmcwIECBC4XcBsvNuNbEGAAAECJycn5+fnhcOnT58+fPhQBHpLgAABAgQIECBAgAABAgQaFEgFOdXkIuOpSqdCXQR6S4AAAQIExgvoxhtvZUsCBAg0LTC4DMibN2+aRpF5AgQIECBAgAABAgQIECDwX4HBCvJgVRoYAQIECBAYL2BRzfFWtiRAgEDrAqenp3/99VehkHX/7927VwR6S4AAAQIECBAgQIAAAQIE2hG4ubm5f/9+kd+HDx9eXV0Vgd4SIECAAIE7CZiNdycuGxMgQKBpgadPn9b5f/nyZR0ohAABAgQIECBAgAABAgQItCMwWDUerES3YyKnBAgQILAVAbPxtsIoEgIECDQhYHRhE6dZJgkQIECAAAECBAgQIEDgjgJWr7kjmM0JECBAYKyA2XhjpWxHgAABAlk8s17WP8tsXlxcwCFAgAABAgQIECBAgAABAm0KpFJcP4Ei1WdPoGjzepBrAgQIbFdAN952PcVGgACBmQsMLgny6dOnmWdb9ggQIECAAAECBAgQIECAwBKBwUrxYPV5SQSCCRAgQIDAUgHdeEtpfECAAAECtcCPP/746NGjIvynn34qQrwlQIAAAQIECBAgQIAAAQKNCNSV4lScU31uJPuySYAAAQI7FfBsvJ3yipwAAQIzFPj8+XMqJNfX14u85fXl5eUM8ylLBAgQIECAAAECBAgQIEBgnMDZ2dn79++7bfP6559/7t56QYAAAQIE1hbQjbc2nR0JECDQrkB68l6+fJml/8/Pz588edIuhJwTIECAAAECBAgQIECAAIH/Crx69erdu3cPHz7Mcpqm4rkoCBAgQGBbAv8G1jmIYB3wVDMAAAAASUVORK5CYII="/>
  <p:tag name="POWERPOINTLATEX_PIXELSPEREMHEIGHT#575F63205C70726F70746F205C696E74205C6C6566743C455F315E2A28782B5C667261637B78277D7B327D29455F3228782D5C667261637B78277D7B327D295C72696768743E20655E7B696B5C74686574612078277D206478" val="133.3333"/>
  <p:tag name="POWERPOINTLATEX_BASELINEOFFSET#575F63205C70726F70746F205C696E74205C6C6566743C455F315E2A28782B5C667261637B78277D7B327D29455F3228782D5C667261637B78277D7B327D295C72696768743E20655E7B696B5C74686574612078277D206478" val="87"/>
  <p:tag name="POWERPOINTLATEX_REFCOUNTER#575F63205C70726F70746F205C696E74205C6C6566743C455F315E2A28782B5C667261637B78277D7B327D29455F3228782D5C667261637B78277D7B327D295C72696768743E20655E7B696B5C74686574612078277D206478" val="2"/>
  <p:tag name="POWERPOINTLATEX_CACHECONTENT#202B205C696E74205C6C6566743C455F325E2A28782B5C667261637B78277D7B327D29455F3128782D5C667261637B78277D7B327D295C72696768743E20655E7B696B5C74686574612078277D206478" val="iVBORw0KGgoAAAANSUhEUgAACFoAAADwCAIAAAC1jgWYAAAgAElEQVR4Aeyd7/0Wt7G3zfnkvU0FhApsKrCpAFOBQwWECjAVOFRAqABTAaYC4go4VEBcAc+V6DwTRRrp3j/aXa32+3sBurXa0eiSViNppN07X758+Up/IiAChxL49OnT//7v/37//feHaqHMRUAEREAEREAEREAEREAEREAERKAjAu/fv//zn/987969jnSSKiIgAiIgAmcm8D9nVl66i8AIBJ48ecLw7ocffrh79+7bt29HKJLKIAIiIAIiIAIiIAIiIAIiIAIiIAIrCDA7Zo7MTJn58uPHj//4448VwnSrCIiACIiACPwfgTs6HaK2IAIHEnjx4sXPP/9sCnzzzTf/+Mc/tPPFgCggAiIgAiIgAiIgAiIgAiIgAiJwNQK8QeG777775z//aQVn4vz8+XP7qYAIiIAIiIAILCOg0yHLuOkuEWhAgO0tf/vb32JBjPZ+/fXXOEZhERABERABERABERABERABERABEbgUAebFsS+EsjN31gGRS7UBFVYEREAENiIgd8hGYCVWBG4TyEd4t+9RChEQAREQAREQAREQAREQAREQARG4GAHtHbxYhau4IiACIrAVAb0sayuykisCNwncv3+fL6gnyYjRy7ISJvopAiIgAiIgAiIgAiIgAiIgAiJwHQK8LItPhiTlJebjx49JpH6KgAiIgAiIwCwCOh0yC5cSi0AzAu/fv899IT/++KN8Ic0QS5AIiIAIiIAIiIAIiIAIiIAIiMAJCTAvZnacKM4Mmnl0EqmfIiACIiACIjCLgNwhs3ApsQg0I/D3v/89l/XXv/41j1SMCIiACIiACIiACIiACIiACIiACFyKgDs7dufRl8KiwoqACIiACKwkoJdlrQSo20VgCQGd/F1CTfeIgAiIgAiIgAiIgAiIgAiIgAhchoDeL32ZqlZBRUAERGA/Ajodsh9r5SQCRsDd0uJufrFbFBABERABERABERABERABERABERCB6xBw58jubPo6TFRSERABERCBlQR0OmQlQN0uAksI5JtcvvnmG16E+vXXXy8Rp3tEQAREQAREQAREQAREQAREQAREYCwCf/zxB59P/+c//xkXSx9Uj2koLAIiIAIiMJeATofMJab0IrCWwOvXr92PqMsXspas7hcBERABERABERABERABERABERiFAHNk94PqzKlHKaLKIQIiIAIisDcBuUP2Jq78RMA92+ueAhYrERABERABERABERABERABERABEbgsAXem7M6pL4tIBRcBERABEZhFQC/LmoVLiUVgLQH3I+o//PDDu3fv1orW/SIgAiIgAiIgAiIgAiIgAiIgAiIwFoGHDx/+9ttvSZl448K9e/eSSP0UAREQAREQgZsEdDrkJiIlEIGWBH7++edc3F/+8pc8UjEiIAIiIAIiIAIiIAIiIAIiIAIicHEC7nzZnVlfHJSKLwIiIAIiMIWATodMoaQ0ItCGgPshOD6i/vnz5zYZSIoIiIAIiIAIiIAIiIAIiIAIiIAIjEXg7t27yQfVmUdzQEQf4ByrnlUaERABEdiDgE6H7EFZeYhAIPDrr78mYzji3XehipgIiIAIiIAIiIAIiIAIiIAIiIAIiAAE8lkzM2vm14IjAiIgAiIgAnMJ6HTIXGJKLwLLCTx48OAf//hHcr/eeZoA0U8REAEREAEREAEREAEREAEREAERMALuNzi/++67Dx8+WBoFREAEREAERGAKAZ0OmUJJaUSgAYH379/nvpAff/xR339rAFciREAEREAEREAEREAEREAEREAEBiXArJm5c1I45tfMspNI/RQBERABERCBOgG5Q+p8dFUEmhH4+9//nstyPwqXJ1OMCIiACIiACIiACIiACIiACIiACFyWgDt3dmfZl0WkgouACIiACEwhoJdlTaGkNCKwlgAfUedTb4mUP//5zx8/fkwi9VMEREAEREAEREAEREAEREAEREAERCAhcP/+fd41nUTyERF9UD1hop8iIAIiIAIVAjodUoGjSyLQjMDf/va3XFb+Obg8jWJEQAREQAREQAREQAREQAREQAREQATcGbQ71xYrERABERABESgR0OmQEhnFi0BLAtrG0pKmZImACIiACIiACIiACIiACIiACFyMgF66cLEKV3FFQAREYBMCOh2yCVYJFYGYwNu3b/Mjvbz5VEd6Y0oKi4AIiIAIdEuA75T+/vvv3aonxURABERABETgdARkWxdUGTPo/AsizLWZcS+QpltEQAREQASuSUDukGvWu0q9KwH39K57zndXtZSZCIiACIiACNwigBeEA44//PDDd999R0DLDbeA6boIiIAIiIAI3CAg23oDUPWyO492Z9xVMbooAiIgAiJwXQJ6WdZ1614l34fAp0+f+GR6kheLSh8+fEgi9VMEREAEREAEuiLAeg2OEL5QGmv166+/Pnr0KI5RWAREQAREQAREYCIB2daJoCrJHjx48I9//CNJwBmRe/fuJZH6KQIiIAIiIAI5AZ0OyZkoRgRaEnA3qrhbWlrmKlkiIAIiIAIisJrAzz//nPhCECkTtpqrBIiACIiACFyXgGzr+rp3hyLuvHt9XpIgAiIgAiIwHgGdDhmvTlWijgjwqTeOhiRrSd98883nz5870lKqiIAIiIAIiEBGwP1aaUjFlsxvv/02u0MRIiACIiACIiACNQKyrTU6c67dvXs3n2VzQESf55xDUWlFQAQcAnzYiVU7TXYcNANF6XTIQJWpovRHgDeKJKM0dMw//taf4tJIBERABETg6gQwYSUEmh6UyCheBERABERABCoEZFsrcGZdyufUzLsreGcJV2IREIFrEtCHna5T73KHXKeuVdIDCLgndt2zvQcopyxFQAREQAREoEygtKaQL0CUZeiKCIiACIiACIjAfwjItv6HxbqQO6d2Z9/r8tHdIiACVyEQPuzEIbNQYAI//vjj27dvr1L+i5VTL8u6WIWruDsSoDPlk+lJhvSnb968SSL1UwREQAREQAS6IqC3eXRVHVJGBERABERgAAKyrW0r8fHjx7l7Se/zbAtZ0kTgOgTcLoW333/8+PE6EK5TUp0OuU5dq6R7E3A3p2hT7d7VoPxEQAREQATmE8jXF4KMH374QW/Kmo9Td4iACIiACIjAV7KtbRuBO7N25+Bt85U0ERCB8Qjgrna7aM6IsNF5vPKqRDodojYgApsQcPf+yLG8CWsJFQEREAERaE3A3R5FJr/99tv333/fOjfJEwEREAEREIHxCci2Nq/j+/fv25ttTDgfEdEH1Y2GAiIgAlMIvH792vWwcu+XL1+mSFCacxHQ6ZBz1Ze0PQ2Bv//977mupe41T6kYERABERABETiKQGl7FEdD5As5qlKUrwiIgAiIwKkJyLZuUX3u/NqdiW+Ru2SKgAgMQ8A9GkLp3E5mmFJfuSA6HXLl2lfZNySgjSobwpVoERABERCBLQmUtkfpaMiW1CVbBERABERgZAKyrVvUrl7JsAVVyRSBqxFwe5IAQZ8jGrUx6HTIqDWrch1J4O3bt/mhXbzKOrR7ZK0obxEQAREQgWkE3Pdu62jINHhKJQIiIAIiIAIOAdlWB8rqKObX+d5tZuLMx1fLlgAREIGrECgdDdFHEwduAXKHDFy5KtphBNzzuflA7TD9lLEIiIAIiIAIFAh8+vSJbVD5xZ9//jmPVIwIiIAIiIAIiMBNArKtNxEtTuDOst35+OIsdKMIiMDYBEruEE1/Bq53uUMGrlwV7RgCDHbzzvS7777T+9aPqQ/lKgIiIAIiMIdAbsK4W0dD5iBUWhEQAREQARH4LwKyrf+Fo+kPZtnMtRORAGdWnkTqpwiIgAjkBPRhp5zJFWLkDrlCLauMuxJwz0H/9a9/3VUJZSYCIiACIiACiwi4Gyq1N2oRS90kAiIgAiIgAv8iINu6aTtw59rurHxTNSRcBETgjARcdzUF0fTnjLU5XWd9Sn06K6UUgUkE7t69+89//jNO+s033/ACU304JGaisAiIgAiIQIcE2Er55z//OVGMoyHv3r1LIvVTBERABERABERgCgHZ1imU1qRhczejl3wO/vnz5zVida8IiMAVCDx48CB/UbCmP8NX/Z+GL6EKKAJ7Enj9+nUyDiN33mcqX8ietaC8REAEREAElhFwt0e5my6XydddIiACIiACInA1ArKtW9d4+KB6chyEWTlz859++mnr3CV/YAL4MtnYSgH5lz/2uZ5rbSe8Buq3335jud9W/Hm5HGv9FOTbb78duO4mFo0qNjLxLToaEtMYMqzTIUNWqwp1GAHXsYzhvHfv3mE6KWMREAEREAERmEYgt2Jst/z48eO0u5VKBERABERABEQgJSDbmhLZ4Ld7BIdl3w8fPmyQm0QORQCfQfCl4TYIBWN9PN/kGi6R8unTp/2XnycCVXlNX6kgFAGnCAkuvlT18uXLfOOXjob038LXa6jTIesZSoII/B+B33//PXcs05Ne3MCofYiACIiACJyCgLs9SnujTlF3UlIEREAERKBPArKt+9QLM27m3bacHTJlbs4MXVvg96mC8+bCarj7dZ/zlujFixf4QmJHSDgREt7iznm1cInnhXj+vfIz4la9pj/nbfzTNden1KezUkoRuEEg7ClIEuWu5iSBfoqACIiACIhADwTyt3lwNERvmeihaqSDCIiACIjASQnItu5Wce68252h76aSMmpOgBegPX78+OHDh8+ePcPX2EQ+L/OYLgev2/TE+6eECcfRWM03X0hwE3JM6pdffnn+/PmrV68oL2/KCrqRjAR4DfdXtYccXXc1QL7//vse1JMOmxLQy7I2xSvhFyLgfsBN7xi5UAtQUUVABETg5ATyt3mwYUrukJPXqtQXAREQARE4koBs657079+/nyxth+3w+pDnnrWwUV6st7BOHb+Ng8ptcrLh/fv38WmA5IxRXBxy/Pz5cxzTVZiC/Pjjj+YIQTfcgaVXe8VdE+UC7AVfauK+KQsf9qNHj7qqWSmzBQGdDtmC6pgyMT+44p88eYIr/k70x5iDGI7jvX37dsySTysVa0ax4Qk3mdd9mgylEgEREAEREIFjCOTbo3Q05JiaUK4iIAIiIAKjEJBt3bkm89k3M3T3ZTg7K6bs1hNIfCEIpHLzGl+QEUcB3kV/X758SZxqJhMdLNxbgMU61IuXpGj5JV8IyscHp7gLP0pvJdpBn7xzYPojX8gO5HvIQu6QHmqhdx0YxuEFoV/A2NBfJN5yTAUxuNPpQO/evUtK0vdepA30i82JiW9ink2aAiIgAiIgAiKwEYH8bR7xRrmNMpVYERABERABERiYgGzrzpXrzr7defrOiim7lQTYxR+fCzFpbqRdXRwonZPo1h2CLyRp/Czc1U944wTiwyGGCJIIsZ9XCOTuakqt6c8Vqj6UUe6Q69T1kpJyIoR3MuIIoTON/cwlWaQhJem5i3tLycaL51hivoMAg1Syo+MRUIlEQAREQAROTQDzHeuPKa9PouLECouACIiACIiACOQEZFtzJpvGMPtOFoXJjnk6s/VN85XwrQkkj9LW2ZW+pdGnOyT3hbCmP2UYn5wIuZonIHdXa/qz9ZPVlXy5Q7qqjr6UwQbQ3SebKegxMUUMKThCGP5wI9OP8OEy+g4rAHfhai5ZEUs2TCChFMqVD8WGKa8KIgIiIAIiMBKBfHvU1WZEI9WmyiICIiACItADAdnWQ2rBnYO7s/VD1FOmywiUToEkC/rLhOd3JS9ECQn4wMa3336bJz42JveFsIjHJ9OnaJV4d1jlu9QL8HMfm6Y/U5rNMGn0KfVhqrJxQfKvMOHeoL+oGwDuogcx49Hq21aNy9ZaHCPd2BUUxBPz8ePH1llJngiIgAiIgAi0J8CZznilQCasPWJJFAEREAERuBgB2dajKjz/oDqasNSrNzccVSPr8338+HG+l3+75SY3O1wvb968WV+WhhLCDub4PS4woal//fXXU3LhhS6kj1PiTXz16lUcM2o4X8TT9GfUui6VS6dDSmQuHY9PGEdx3KviC8HJUfeFgCx8hIqTIgEfEpBDRzM2zdyrTHnlWB670lU6ERABERiJQDLDlAkbqXJVFhEQAREQgUMIyLYegp1M3WGMO2c/SkPlO5eALTHZjazjs5Xn5gqVpZ8VsA2+8V3JWYr40iFhnBnJqh1q0M4n+kJInKdMeq1DyrVPpnlJ3X5jH2WUyyEEdDrkEOxdZ5p7mHGTcjgx7yvzYnBSj04Ed3R8iT763bt3ccxgYT4gH7uOKN0sn/xgNFQcERABERCBcxHA7rPpwXSWCTMUCoiACIiACIjAMgKyrcu4NbmLZWJWMPIZ+ufPn5vIl5BDCPAmEpwiLEwxUuWgButOGx33SR5eKyxZb+R9sSxmBR4+fJi4bRasvOVCkMku51manDHxgwcPqFDTXEdDDMV1Ajodcp26nlRShg6YlmToMNHD/OTJE87WJb4QcqU/xaJMyv6EifAAJbgoBAyneI9OWFypLAIiIAIiMBqBZL8kU02ZsNHqWOURAREQARHYl4Bs6768/ys3hjHMx/8r6quvmLMzc08i9fNEBFij//DhA9+vxa3FC5028oUAhPWrHAs+mK58IS9evMj1TLqdvBRTYnKxU+46Vxp92Olc9bWRtnKHbAT2rGJzfwYjiSnOYd6vVel8K5fOSur/6+0WTefs/j8e/T8CAZ5uto3g7xyhMCqDCIhARiA+Lc5kL38dQXbHfhFspwj9D9s19stVOYnA9gRkW7dnrBxE4EgCsq1H0tf7so6lf/LcXX8ABy/6KRbD43zFiQF8ExeRW/x+yt5Ek/iLiQjkaMhPP/3URLKEnIiA3CEnqqzNVWViFo/bQn55P+vq4XoFLOWoXSp2KC8alrKJHTJ6CojAgQTYeIJPlHbOM84J5QM1UdYiIAJbEMCQxcc6ezsagj6h/8G2ouoWBCRTBPYnINu6P3PlKAJ7EpBt3ZO2mxfz8Xz9mhGFxhIuLkXGBPIVHq7mzSm+Zecwm5iTHNnPNHHhLrkx/xm/Qiq/OkZMsuzZCt0YcK5TCrlDrlPXt0uabwil0594JDDpUJLMRu1SE69yKHVunBIa+ikCZyHAiRAbHNCwpxwUO0vRpKcIiEAgEO9m6O1oCBpiZ9GKAAMJxiRaxVC7HYCAbOsAlagiiECdgGxrnc8+V91ZuTt/30cf5XIKAgw183eho3k/7hB2VOTLaw33M7nFP0XdTVQycVcz0cjfrTdRlJKdmoDcIaeuvpbK06vG+0ODaHcM0TLXM8vixR25E0jn7M5cpdL9PwRo3nxezOZydAW8ofU/lxUSAREYhUBsyBpOpVrhYU8Ge/SCR4TpGZ9814u/W7GVnP0JyLbuz1w5isAhBGRbD8GeZMrbb5ibJ5FUjV6/mTDRz5iAezSEgejEXcKxqC3CtF7Xpdd24W7s7Ue2xBEqqMPpzxYtRzJzAnKH5EyuGFPqVae7SfOhRsyxfjVOeaIwY6ncc97WDp2IhlQdiQAdAvtfbNeJfCEjVa7KIgIJAU6ABRvNTI/5QHK1h5+xRwR96JHkEemhXqTDXAKyrXOJKb0InJeAbGsndZfPzZm/x86qTvSUGv0QcN0h/RwNYazurkG1fVt7nkU/FbRek7gH6Hb6s76YknCTgNwhNxFdIgEO0rzLo9P/+uuvJ5a/7jipX52YRW/J7CVCsWL5kCu+qrAI9E8gWa9hL7bOhfRfa9JQBBYTYO/kx48fmRjwN93oL85u2Y14ROKdXPKILMOouw4kINt6IHxlLQL7E5Bt3Z+5m6M7N3dn8e7tirwggZ7dIZ8+fYrHw1Y7a/Yz5W+IMbFDBpI3ZYGu2+nPkPy7KpTcIV1Vx2HKuAfuZvnAGVWEd1nkZSB+vDEH35TOLQden7Zu+RymYkRgUwL5eo07ItxUBwkXARHYn8CjR486/zgQGsYzQHlE9m8kynExAdnWxeh0owicmoBs6+HVx9w835fJLJ65/OG6SYEOCXT+4RB3VY3Ni2te5JUvanVYLw1VimcTOhrSEOwZRf3pjEpL57YE3r5963aCs9wh+FRZNmW0kYjiFRw9bzhdTDLuRk3IGre8CVFABI4ikKzXMD7godZ2iaOqQ/kOTIBnjZfRma+RZ42ZzCxvBLM1brdjndhrrO3w/ng22zLGsKlg2PJJ5MBNRUUbgIBs6wCVqCKcgoBs67JqGt62MkNnOSKBw1x+1rgruV0/RyVgg/O4gAzU1/gbYlFrwlscDUHmGpXOeG/cG+hoyM0apIUw+erkEbip7dwEd758+TL3HqUfjMDjx4/jTsFKxzrLgpVQ3uiNNO7lmcE7MuQ6BZ1CeNO6sSJADO8biWMUvgKBsIVkgPG0u17Tw8jvCq1IZbwIAZ4ypt/82Yd5koJjNBmXV/oTJHCaEwnJzoMgB58KHgL+FtjuRJOefz558gQCpiHhIUcaVkAFTk1AtvXU1SflT0FAtrVJNY1tW+/fv58PnIgZfh9Jk7ZxKSHuyhjj8zdv3hzOIXlITZ9lq3bhdo5JuXugcQtV5iOW9RkDLFeys4rHn+VK/h170nSzguycXHAE0pbCLNUCJgFoz58/t59jBOQOGaMel5eCESQdQX6/FvdzJhbz4sUL251qkSxRPX361H6eKxCW2M6l80RtMfAb2XKgMTYKloPnBS/gqZ0HyQBLK4wTG5iSicBEAhgOzASDy5vp6bVImfcnDFhxdTBwr0vAptMdbdTv1bPe5yp9L4jMpUR56YdzXPsoszgXmd3F6M51o2zruepL2p6OgGxrqyobw7aWaLx8+ZLtJsnVIVf3kjLq51wCd+/ezcfqPazz8IS6q3YrXTXuuhbQGFoPPJWggLwgB55jlzFv/LQiekLmkkyj8naep49jVra0WFRHYU6H6O/KBOItlnG7pLlfGUu97Kx9x6wI05nSodTv6vmquykgKeN5f9LjbwGfdcmYCa1ii1z2kZnMECjaPvkqFxG4AgFGnJzbsO6CvoInjmmGWQ28F0knjE3hrhhObKyRwMTMejYCSEh6JGLi2wcLAwdEhpSw0ThLSZMat7KMEThddWzUbGRbNwIrsSIAAdnW5s1gANtaYsKIKx42BFN76rlbqaSKX0OAR8AdhhG/RmyTexn5u7oxQVgjP5k+WBY9FHlNuXSvS6DUiqzeKwHudWWeOvKrU2sv5dcTwO3hNnq2S6wXPqSEeE3K0J16+ZgBohVkyADLjls0xXwxa4tcdpCZNGnWbW2VdofclYUIjE0gXlxgKl4ZSiYjVBLbVCR+SFlgdZ9QFqDjtVduH3tJOmaC5TpXx0UNDmltrVAbmd1z9RWnbqLnQi1tL0hAtnWjSh+443KXfSnvRiQldiUBBhKsR4U/tvjsM6ZNhuJhVMOIellZ0BnN/38hfl45NMJ7Z6OsOOBOCqYrHG/YisVOlzAlJUrGFQrnuTTo87krhrlPk5hSuhOlydev4kqvh21aeqLy3lRV7pCbiAZPQP/utnsNDkoV73Yip+4dsE+lZuC2jdNFbmQsE1fi4qFSqaXtEx/PJ0PNnrox7wNNuYjARALxsgK242ZflNgXehX651hIyTQTn3fjTBsm6nnSZEknfKJ9CTK7J21y09WWbZ3OSilFYC6B2CzKts6ldzP9eW1rvWh0y/kclvZTv0tXdybAAIkl73xMS91RWVsffU4af2gwRM6CQBEYgbveC8q1bHCO8yBvvcTgzJilW57YFUtknnJBTEBR8riQC2zrfpHQHlyYofjwJM0C3a55Cw8X3Bb80XSHJKZvhyxoDOPcUvp0EiWkY7raq/Sm1Kv7EXVs87t376bc3m0avgfO8CJRj1Ej1oU/d/iYJLafmCv+YGIxKwOmgAXmCqTvnnvLlPTJqzbP2AyS1wRTamzkeN/ImlKbSiMCzQnQr9oEgJX6V69e3cyC99gmMzE6ltAVcy+HP3755ZdcSMmUn7FTyktXiaEHw9xgGiwNa2Rn+ay6zK7V2ngB2dbx6lQl6oeAbOvWdXFq21qH8/Dhw3xZma0q+qB6ndtuVxkGM2COx3V51hNH1PmNU2JWfjiEZ4fV+bBAX8luQRGS75CZ8JUz901nEPqwk1VTVwFsaPyIhWkm/9I3xvGJzsxP37x5k0SO8HNIJ48KNZFAxT3IwzBRyKWSxa8isee/tF13JDI4S9xtGgYhBLDuW5ealklnTdNlpS/J3f25nSs7eXzQZ+uyN5eftOf1G0yaayiBInBSAsyurc+c1TG6/RiRlccTl4B71xk7pbnVnTjyYX7zCM7cLI5KL7N7FPn1+cq2rmcoCSLgEpBtdbE0jxzVtsbnimzgRI/dHKAELiAQ1w4jWH6G9Sgm/jaiDrU2a1w9XZPSBlDipwhBz3hAThHwi9i99F3x0gHhKTItTULAWq/Jt5SzAmhoouLA3AMxSaZoZRvCEAsWnrKw2h5S0sPAJ86RAiZlidsDElDVRvgEkEAziCUQk6ihn7MIVHwhcIb/LGlnSdzmGNRZSis9EwJJNxR3KElK/YQAfURuioi5CJxKawktB0O1MwpqBEtJvnHTTcKovZFWyVThdINpBiUJK2I2YiWxInA1AjYNIEBPNb34yVNpP0uPJ1MCS5MENpouTi/LPikT27Rdn79PceJckqIl9cvPq5ndGE63YdnWbqtGig1AQLZ1t0pMDNAwttWdy88ap+1WBZfKKF77zhdek00GjH/muhOmwHR9AxOXemIN8SXYwr3ly1o/aeLmN73VJWsONhqcqJvpkAeSI+kmeQ1eSmrFJJDXpqmRACexeUTi9gA3lxWQY+zcnmO3vBSYQsAaQB6wqpki50Rp5A45UWW1VzVv6CFm/wl2+7JtIDHulw0dvfAGWfUoMhkWGwELVKzd1uXBZpsaSWC74Xuy5LFm3LA1n1w+o4rEjXSRldMchWJEoDmBeHw/d/iY9GDhJwtAJSWTjii+HZtVumuk+NwhdKAxagtWZnpgb8QAACAASURBVLctzx2kybbuAFlZXJaAbOueVT+qbY3XT23IdJHx0p7tZ1Ze8RqLu8c/H+uy9j0riymJXd/AzXMS2H1z0zK5RtU8r5Wtzr2d1ntTt1yTJAaM9hTEAbcWknvdn3FVMoi96Z9IBrroA89YSOnZJD5Xfpjxv8t2h8i4DcThLR63HYozJQu5Q6ZQGjMNazRxK4/D260gnxqlmbqY1c1e/tRFjpWPS+2G5676xcLXh2PDGas3y0vBCIaBBe1/ijVNnqAptyAf4fyVTPt6DhMlJOOqMPiYeK+SiYAIVAgwjrcB+qz+B5ncG3dfFq50L/mCRbir4kGpKH/SS4lHHP5jmGZrAKXAAGb3pE2upLZsa4mM4kVgJQHZ1pUAF9w+pG11R02XGjItaAmb3sJIxobNpQkyM+h8IOQ6HtaoamrEeVVG4OSF8ra/kJ2FdFO5AslzZMKnzxEsC7s3BOq65ZokMclSRix82Sg6Fjhxn2V+8IV1EqsIxlSJzuGn2x7Qn3vd9IqcQiCuvrgxEF7veJuiwCFp5A45BHsXmZaWj8du8YvRu93uwF1DAqrSP4buEruV3LL/T3e0MX2okVQxBvXmUCA2FfUxGcOjZJVkumLNSSYlpRQHKtO8dBIoAscSMNtKr+jOiyrq5c9m6GTqfRFTjrgvIszEfm7WFa36v0Rhbe4UUAwwI7qC2e2/ac3SMH9+ZVtnAVRiEagQkG2twNno0pC2FVbM35NREz/pwDfCKLF1AgzYQnVU1lVY98+rrK2FLQ26iC/pzyUbfJYcOQzgc81DzET9KxJKklfG430pFbkSj55GY6IvJEgraVtxUpb8QwMM/iuEt77kPmWhdlY63rbWfI38/ym1P8UPT6DSt9L7DF/8uQW0UXh8Y74IFV8dKZxP8pPS2VAmid/z5/Pnz3PrOL0xJ1VMkbn35cuX64vw/v17RCU2JslufS7TJSSOGcYuScx0UUopAiKQELAnHQPx9ddfJ1frP93JGN3avXv3Kje+evWKOVWYhJCYMN3X3Kwr8vu/RGGTTgwCb9++7V/zioYUoXKVSwOY3XoBT3c1aYSyraerQSncMwHZ1v1rZ0jbCkZ3/n7gvGz/mu0nx9evX4fRDhbTnvFcPXd4nCdbE+MOutDq22+/dcWiObP74DLk3p9++slN5ooNKfNVi7kS3PTrI5cNL/FmQYPc80WPZSqV2sOnT59Ky5gTkS7TZ/i7Km11WZM4BTG5Q05RTZsoWWnxm+R3ZqF//PFHPkiiw3306NGZizVD95utpZNeknXApFRhiTCJdH/mlhWjzurGw4cPsbvuLdh7i4/DFknLefbsGXBy4XmM3bVpAAdPMqakjJdaOd0Ur4RfnAB9hT1f7ny7zsftaaf0rjiDP3/+zO6Yjx8/Er7gE00/lvT2xNAD14H3fNVtDLHCUxpGnH6j8Bqzu5FKh4iVbT0EuzK9CAHZ1qMqejzbCknm7/myKTP9U48ZjmohK/O1IQQtrbL1xx0R5ZW4Rhk3i9JAC19IGOSjAzd+//33pawr8/2S8ESUq1iSpu3PiYrFmcZDIB6l9dMQ1lVKVNcjjTVX2AiUWlrFKWj3njfwp/OqLs1XEgj+W1dIW+viZnGuSNc7jdk+VynWaFvqH03mAsNp9zYM5MefpzdmhjVuMYnEJDNce/r0aaJqvPqWG34OhSCzZLMXLJUmuS/4yUDfxp3hdopwqZa8AJpuEYHpBOx5p+cpbSirSHO7oE5614raPVyiB6Yri/s36gLbjXOoB/UW6OA2hlhOJw1jjdmNi3PqsGzrqatPyvdPQLb1qDoaz7YGkgwY+EuonnrMkJTlFD9xKtijnVeHFeH333+3ZBZJoO0oyB10uVmw0zEsDbE+wF35CkCsZGkhgvJW3D+xBFcxEjD6QoE45awwSPPNvkGCW+qK8HgIxDh81vSn5IOsrJOUkEKjdEanorwuBQI8ZaXF4bnt4WRI17xpa7t7eex5lvh3uywkudJSRT5pHm63S5eRJBv1p212LrUZltT7KXsyMpilGN1O7OFIyosxYOgQC7RloIRAOFaS3B7/xMYf0n4oYKwGYWLiEiksAhCQCV7TDJhd8FjRbc4VUuppk25nrtjrpKdTTTpwfh7S065nXmoM1oEnRmd9jmskrDG7a/Lt514eeauaEJBt7ad2pMkYBGRbj6rHkWyrMaRQSafNT+b7lkCBHQjYPJp5cSU7d2WcgUfllrmXSoOufDBvyqDAlBEmaZIxEi2tXt5Yebehhqab6xbfeDPsbvZd9hSYW2XBqJspZyhO8m997mO1YHdNrI6bWC6boNQeIMylgbF81WHZ4vY9vbPosCA9q0QXY91HHpA7JK67X3/9NUd0qZZZ6R8DGUYzMbFjw/HukmULRhj1fOASSorA2CTYCgieEis1j4/rP0MC8dwyZfBk0hoGyBf9k8Z8lDINyyVRbQnIBLflOV2a29PSaUyXoJRx/x/6upOuSruNIe69BzO7p266sq2nrj4pPzwBtzuVbZ1V78PY1rjU8XDXzCuz/jiNwtsRwHQa9srSk2thuZHZekPd3F4iWUZAE1sfmLUQxI3W2JAwS/OStyDRbQEK80VZLYQAD/tcaYZlwb0u+Sn9M8P7sKxx7OrKXFbdpi+1B1rFSsdbt0UOinX37RDeDUofYY8l4dJb+y2NAgsI1N0h1qktkDzeLW43nY8Lxyu4lahkiS1BV2fo4hX/ZS2Zg5YfPnyg67exi5WUAQ1V//jx49LRzhcvXoRDJHZLCBDJCPvY1/rTktE/VowC1k/4xokVvgIBmeADa9ntabvqXQ+EMzHr3DTT75W664kyD0nmNoZYk64axnqzGxftdGHZ1tNVmRS+FAG3O+2qC+2/OoaxrTHqvFBcdWf98V0KtyJg+00ZQpS+EkFeJEtmr0RyS2X1doGGN3sJ3oDNsjuLAwin5bx69Wp6Lsy1SR/WXllhmPVCJ1cxsl7fg5Uk56sf9ZLqw051Pme5WmoPPGuz3n52lvKant25Q/Jl+jzGtFdgMYHQm5du1wqpkaGLz3sHFtnH7hes+CGQE0gSrDfJicA1P5e5QPIcqWLGLozA2H3AAChOwMiMmLdv31rBCfDKxQcPHpA4TokJYVRBJ/bu3Ts+3Bdf2jnMgmA+xHdnAjsrpuy6IpAb3DymK4VHUsbtaa2TGamk25WFFzEnM2T68Lzr206BVpLdxhAL76phtDK7cQHPEpZtPUtNSc/LEnC706660P6rZhjbGqNmopcbL1qLduLGlLYL2/wiGbYlObpDOG5pu1pV7yXCZsfglWGv9i+//JIoud1Po5RkkTfdJEH9Z+lDEaxvzF3jMg0X3IuSdfL1UuhqKwKl9oD84W1ld+6QVpUqOXUCuZu9nv6yV10bfKlF5Er/GFpFb05j9LHmur4HZ7DFl3g51cHoJ5bGE8RQzFoCDhLGJbGXkTEBjYchAj6ViZ9KM7W3CKBM8tSj8NwRzxaKSaYIiAAESj1t3O0I1BQC+b42er9zHRApNQYr/thm14p5ioBs6ymqSUpelkCpO5VtndskBrCteZFtHhdfolePfyq8EQHgg5p9hBXg8cmDWA234uIEs8KVXoK9j/fv3w+bHRl6MdOfdbZjlhpuYnM2JFdX9mB2NCcRW3dNJYnDT072sEgCopJM964QWSFfuUuXmhNwnVIhl5UtrbmqzQXKHdIc6TkExuu2icYrvc2JtLP/pH9PioAt3NkQJgrs/LPSPwZNhu8lQzGpdE54MChhPmAeF3uOLEBiRhJAw4Py9OnTtltX1lR9PtZsO5Rco5vuFQERcHtavKo9OFPPVTucw4NbrDOe4NyUxwl6C7uNIVbyImY3LnK3YdnWbqtGiokABNzuVLZ1QdsYwLbmpWZyZ3M6u3quAYOpfboAc2Rmymw6rEyWcwtLMXl+2+7nc3sJMmLKz6Q+OCRCoG2+U6qs5A6pvF5sitiS64IiT7k9ScNzRD0ugOOSV/+c4N3hp1sRId/hZxxyh+zQwHrMItknHquYDwviq5cKv379Oge1zE6cl1ulfwyF6rmXbO7bY2mS0x4MTdzxGW2DS2/evFk5RmneWtyWvGADSHPFJFAERCAQcHvannvXnisu79zcHrvbIriNIda254bR3OzGBe8tLNvaW41IHxFICLjdac9daKJ/Vz/PbltdmPm8nrk/fbubWJE7E3BdU83387m9BCW1zY70GGRa8kxsysTNdOVAq3TmBrELXBpriu+SV/+8Bumye92KQBTLwjs3iWX6r7lL7pA19E58b6nRn7hIG6juLqA0t8EbKN5S5M2m0rPR2sK3xxiChhGOzSagGbQRz8HPJP7wn3lLZvRf2YxzuMJSQASuRsDtaXvuXXuuoNxMM5/kjQc96xzr5jaGOEHPDWMLsxuXvauwbGtX1SFlRCAn4HanPXeheRH6iTm7bXVJ5oUiWd63u/cqclMC7oYDcsw9WCvVcHuJWCYJ6DTwFty5c4cPhT558gTdDnwLK+cnYvXmhktHQ9xnYa7wWeld8uqfZzFcn7j0yjIkX6Eu5A5Z34RGk7Cyhx0GB12DbQqwQtEpXOrVJZX+MTDp3GnctjG/f/+eARAy8Xnkx4YCEDwijJYePnzIOMmazbEBtyXnO7yOVVK5i8CVCZR62isMQ7eod8x0vnXO3WO4Re4rZZYag4m9lNm1UncYkG3tsFKkkgjEBErdqWxrTGl6+NS2tVRMCpW3B1YAaDylWxS/DwF32NZ8P1+plyiVkbaBYqjBYOzx48csDpRSro9nC6YrJB/iuslKkS5YirPz4kCJfP48lgqi+CYEXKdUkHyFupA7pEkrOpmQesfddgX5ZGgidd2NIfu7zSONDghW+segTYe9ZOyoaOK7YvcHvg0+pEZh4wEEYxFrJDSMeAwBN8ZJd+/effHiRWkos1t1mpKWIyMeXgFsPxUQARE4loDb02KLm/RgxxbtqNzpgZOs2Q13eG+cqOT+dBtDnPIKZjcub7dh2dZuq0aKiUAg4Hansq1rmsd5bWul1O7sPu/hKxJ0qTkBBmzu85u3wJVZu7kwU/7y5QtLClylJTDHJybPiIElQzI2QW7kPHPflIUaa9whgM33+yKTp2Dn90a45NU/581s6xi3IkKmHc44mtOQO6Q50hMIjNeLT6DuESqyAh4vfAcV6KCvtohc6R8Dkw57SdfGL2tEjBiePXtGvTP2SkYkHBD58OGDjY14pvhkCKMiiyFHIknG7Zwpqfsgl6k38a78SGyHtTaxLEomAkMScHtaPadr6tqll3eGa7LY6F63McR5uUWLE+wfbmh291d+cY55c+qwahaXTjeKwAAE3O5Uz+mamnXp5Z3hmiz2vzf/Sjw6sA5w4NuQ9ofQW475OgwaMqdu/nnOSi+Be4Ds+N47c/zPnz/Tzt32jwT8E3u+FiJebZhbcS5YBLpOwbnCZ6WvkJ8lR4lXEnArApm0iuE/HEIx5Q5Z2X5OeXt94rqmhz0lDk9p11Q034/g5dxXXKl/NC3dYYFdPTawRjfeMs8BWEZdbAlJ3IdE8gQ9f/6c0pmPJAQYTxPI86U5EcnLRhkq7Ty2piCJ/qgdH2Q5to6UuwiIAATcnjbvSaawevnyZQ+H0qaoumkaRvD01UkWrmVP0hz+020MsVbLGkYsYbtwz7q1LbVsa1uekiYCWxBwu9Nl3ZRsa6ig89rWegNz5/inGDPUy3Xeqy58t5pWlnF6L8E0/927d6TPh5fogG67eUTW+IRcsPsfDYHYdPIrq1i3VwiUXlnGLctsZSWvPi/JHdJnvWyrVb48Gue35vxdLOfUYfeE7P5u82MZVvrHoFifTmNzUSygh6+CCQ/vxcJh4O51og3gCzFXuT1KFmAjCUMl2k/uVuRGhkoMoThxsts7W9xBj9whC9qGbhGBjQiUetoFw1BmYvRRHEqjq9lI2xOJzTs6OuGNXmjQCkupMZj88cyuFe1cAdnWc9WXtL0ggVJ3Ktu6sjGc0bbeLLI7x3dXA26KUoL1BNhw4E7nmw9uF/QSuCIYTLrLZbSithN81++yBq8LloGl2/7XZHTz3gXkb8pUggUEXKdUkLPAVi5Q4PBb5A45vAoOUIBO/IBcz5OlayowwDu/UfFwYJX+MejWvJdkDMG+5pXvlbLxkztSqVAld4YdDAhMQpyYSwD55Zdf4mZgj5IFwi2cqyXG5YPjhOE10mhmsfyNwrlTByxxETbKV2JFQAQmEnB7WiYnCz4cYs978xnUxLJ0lcztgQ1RV6qaMm5jsKsE3ELFCeaGjzW7c7XtJ33ekGRb+6kdaSICEHC7U9nW9W3DNUN5l7g+oz0lMDPKl9qZD+4zWduzpKfIq7ThYMHAuF7eUi9hGx/d22kt3Ehnklxljs+GpCRyzU+3vGtG+K6Hj6WP/VcGXPIUzS3yGoa6t07ArYhwi9vV16Wd8arcIWestbU62072tYIGvd+1wfkgadDS/6dYlf4xJGreSyKQYQT/NtlbkQ9T/lM2L0TWpUeDgQLujVlHUzHnpWMiIfMdNmK4g/jmteaxVJwIXJcADl1etXfn339Tvq/o9rQLnlMOt9l6RL5584L14TI0RH0CcRtDrKpbqDjB3DACDzS7c7XtJL1saycVITUuRUC2tZPqds1Q57Z1Cjp3pu+uCUyRpjSLCbAI4DYnt4IW5xJudAddbgtPMnL9Z6RxBSb3rvy52B0C2Fw9pIUXgK/Uau7tuSZImEJ+bkZKXyfgVgS3sIxWdwrWxZ7oqtwhJ6qsZqomO9kTuXP31Ce3n/2na4NhMmsp/OwQgv6l/tFK19ZocWrSjmWU3BKWdSVgas8dLljusXCEIDA5FGIJ4kcJ/S3eApVjIm52dmOTgDuabFtrTfSUEBEYhgCvq+IRs0eP3oOfbudgRbYuy2IILDDEtueLXosXHMfSrhlmsppjpNNu4m7fCKnbGOK82nbgh5vduGgnCtsDHuvctmpiyQqLgAjItvbTBs5oW6fQY6afjxno7XseM0wp1+nSuBa2PrJlMMPrJegl5hbWHXRNtObuxqMps/tZHyLK2+TcMlp69r5Y2AJHOfzWkDflQ2AWz+Tei//kwSmtuU18CgYAKHfIAJU4rwg3v+S8/3G5eQXYOLWtKMX57LCRP86uh3ClfwzqNXcam11cKTl03wiZ24/nw5qbh0JiExKH4xosHRPJs4vvahJ2B5RzsTTRREJE4AoE2DOeb16jZ3DNSgBS6mnnzn+w7JZLrsMV4LtldLs7t2N0b985stQYTI2VxtHkWOBws2uanCvgNiG3sZ2rXNJWBPokINvaW7243Z3bMfameV0fd75vg6v6vbraioALvD5r5ipr/Yx+Z71wuzTocpt3q9Lhs6GZBW2nyJy7ubMkk8Lmng+IHbLftyH5uTxLfK4Zb7OAvPibPgV5dgfGyB1yIPxjso73sx+jQd+55qaCBYi6De67QAu1q/SPQWLzXtJyXCmZV1Qhit0Zc98+yZjAsq4fCgkEEs9iyR0SEifHRJDv7tFYWFvebe5QgzXWi/s7PVSKE4E2BNyJNKIrm8VyixNUwe7M0onuK3RB9C0lNWYJHCOxdelxcczWxJE9hG8q5hZnjeaW40rJi83uGuWPule29SjyyveyBEpGTbb1qCbhmgwzKEdptT5f5vv56Ks0TlufnSTkBPBnuM91qRNAAkbZbpnlPHBbLA1g03cEmddwoqpzd0flSENMDhAFXM9TSULD+BL5uUs3qDSXZ8NSDCDKrYhQLreTH6DIeRHkDsmZDB5jBsMtZz4IcJONGomHOV/UZpnpgivIlf4x1H7zXtLs2XrJ7HRYUGXcwpoO/kLKzr83t0sknsXkZ/6MhGMiCOfv48ePmw62yN14xpq0GlTFMhUWARGAAK9TKJnX0pwHl2qTaTaWy553BC7o/UatQbfHM1a9lRrTUFdpvXFM5BuK9ZKXmd1En1P8NGixtm5LixMoLAIisIyAbOsybpve5fZ4bt+4qRrNhTN8YtafiGVlgFFWEqmfGxFwR8UMUSoL5dbwaJaVZLnC7qBr+nDInfiXBvyWu2U6MaM8mZuvyXcDOJksX0vQcL6gDzsZ1XMF8lYR9N/aKdgVpT91pY2U2YFAab0mZO2Ob3bQqpMsXBucu9M70XZTNUr9o2Wam2e7tCAQf5i0reS5ymztpbjpZZmrcCm9W4PHsi2pmsfH22/plJos78Yzakars0bMuYaKEYGEQMW2lp47jojlDvggthSfZMpPHhYzUgR262FyTTqM4THnYc+rhplbh6DcTjumWmpIcZrp4X7M7nSde0jpVlPbqtmumLKt27GV5I0I5B24ZVR67mRbDdFGgXPZ1lkQGEflW+ZZH/jpp59myRkscWw7KFqrqVlCqbRJKPdRxTfa6k09WXxLCK+05q5bor6SxrjLhvcTXz2SD1ZNQl4iNwaqORk6yVyye/vNSJyFsXyo0jPzb2VFxSVfR+eqYY8qQ319NDF+SKc8oXH6BG/JtibJmvyM1Zii9pRM5635fOnsL388iOlMx3OrE3dYeXui9Z+7eCu0d63aNYG4KOLWgtN4BWnnVmuWzSU7mTWKMhscyDCsaSS4jZi4vixMzbaRvoEUdGMS4g6GaBXgZby7IFssCK0LCQbBAuRFjj0zWVDelbfIBC8GmKMLLa1kROL01gFa46RlTtGE1mttGyFTbrlaGnfCyTywNw5UpdW+G6Ci2+psra655LZ69ibNrZ2e7Qi60Z/ItvbWkKTPRAKxrYyfPtnWiQA3SnYW27qg+DStuKWFcM+d/IIy3ryFIxeMlEBhg8yECfG0AebCOCxvSpuYwBwbcV71IYodDeGWWZqUBl3TK9ptJ/XhpY27QDeRCcnyZ21WSRkAxDwJz8q9rmfMP86lMiUpkUdUPa/kKm4ha5x17MmNw/yEANBA7Q7wcBFxqdKek4WsuPq4tCkltOpnXPrVpkVdIDwf9BCzQI5uKRFw+257ALhaunH4eLoM42CBZSuwZ2dV6R8DmYZ2FFbxNoe2kjetCEyvtRMCXT07eUcaVN0UyGLhaAu9GGYpzLgH7DSYKXlhayeKZcQwdxA2RYEzpslbjkzw9Hq0cbk1YFqg21xpnJYY00MWSVvlqntjrEzcUQch8VWFA4Gkow5VA+3e+MS1ae0nDrQ1jrQuE95Wcm9g2+qT95ABY9tcWkmTbW1FUnKOJWDm0not2dZja4Tcz2JbF4ByF+WvMMpiYEDZGRLYgzYxAJxZC/SlSkFOnmOdvA2e68nyHN1BF11NnrIUY1nHOlcmTeC1rmzWrDNvkJVcEm3zQQtL52iSJFv8kxl0XHwLV4bZuXsm3DW9UEFba6jo0LBEi1HseSOs3IfF+McB6sJ9PA1gnDiEK06UlcVEc/fByXXgYdlnzeerlUVqfnv+0M59NpqrNJjAUrcVWiE91GDlnVic2ETZAwmribcPlqzSPwY4jCEaFjkeUreV3FDJXFRizhle5GmOinEHeV1pGMhgnl2jiKrE82cDR3sqCfBg3rTTcaMK93LXv0X+659YmoVp9lcbTuXtUyY4ZzI9Ju4TaG+l2Q7x1rBt/kbbo9lbayRQaZDJaNKETFf1OimhHVMNYfj3RkBmt7cacfWRbZVtdRuGIjclINu6Kd5lws9iW5eVjiFcMnJg2DDwHIHpGCNJG5omZQ8/bQ6VDFYtMdZhGW27y52gVXamxo3QXfA1yXnAHXQRmacsxbgSKuuWNn6gdZVkuvE0vKRqJqLOb6TuGjZjmFvtJ4HSxCRXyW6soMuxxC6iWTfmos4Vk0wAjV4I2EOaxNN+eFiSkiaNym4hPknZ5Ge3az5yhzSp3zMJsbbuBiZ2r2cq8DRdzUTFWC5Lo9Q/Gpybi9HTqP8rFZ1jnF1DydN1WJYyH7Qtk7PFXe4QbdYgbwutEpk8dHHVE2bwlI9paCHEW9uzQGl8zEgrrhrE8iAjJMmdZIwMEslth4lJjqf4CX8jHAJ5jZyiIIcoSaOKZ4mEaeQGMDS5uHHS/GI9k9vhz5SJdm6tl+6Rn7EEmjdZxEIUTggALWnS4WdvtibuDLdWmBYVZ9cbiqQGu/op22qNU7a1q5Y5tjKJcZRt7aG6z2Jbl7Fi4mB9nQWGHG5Rj/Go0gobAgxT41FoDJPBLX7KeCzBLcmwNk4/JexqUhqi0C2Y12rBik2ieSjvrComcYKLnzbmT8obawvS5OrNn0mDpA+8eQsJ4ikJulHkEswp0vI0FDYnEGJKZYx928m9+Xp9nmOIoRRWfQgsJRssnqG7+4CAAgh5zearHHGlkD7hbz+3WC/iYbEqIyPC9BX5w0IZiTdNLBBrHlcrj1XMBLEL1nzkDomRjh+mkVnDcgMLzMkY1MygxljANUbpZpWi0j8GOPQ1swTWEye9WD1xV1djzQOZftRz23NXT3ds7YL1wqRVAGII42czhHPriJB48IdFr4vlajKc3WIQUClXb5fyoW0+WOlN5670oUXRhPK2mse4zyO3M6jNE7sxdEHXNFJza9yll/cec8U2TC+z2xDmpqJkW8PTJNu6aTOT8JyAbGvO5PCY/m3rYkTuggn9/2KBHd7IMxXPxeLanDIvCyXKH0xkLi4sA+NYjRAuSTPlmfehRimZG18adBHvpncj3UZSmjRZ0dDWlVaPpIBUSgzn5vjf+IS7aL2zSlfXJ1zN54whL6Yn7u1x+kQ9bmT6496VRFIKQ7GmsSViO/9p7SduAwFavfHD3HCRnp+hpMnqRyyWS21pxHWNMpSlrvPOaz5ftS3temnxcxIqxqptvXBJyPHGrZ9wVwsEu9WXi+U6PWzCudI/htbScL047h8R3lByUqgtfuJ1jx+fiVZ8C01ymbFiFp6+7SIX2DAGExh7LAjfHNKF3N2WmYzt4pXoujlHjdK685WNTt4ZXpnG4mYPNDq3eABqjyGRXKq3ea7SON3bkRMkJC1/sapXuDHusZwDcAAAIABJREFUcKwiGI73U3a3czNVCTQ0jqc2u4dXWVwpFpZtjetFtjWmoXBbArKtbXmulNa/bV1TwMRWhg5/mCExow53kEnkzcXKnGrCarFNZGRrhtUCeXbE2AwOhReMh91BF6LcvCqR+c5Id+4Zl2uBtkGBZNkB5iXFsMJJjfCoEllKvyY+b0UwcfOi4JY4KJ/Q46p7Y6xeXHEVAvEtZw8zJUxAhUdjun8rJm+Q4wUTe9ZCYHETzVFTobGZIFyf/5qEuKJNvUSxuAjuc2fSUMN6DJMWAnTpcocYqEsEkp40aRD8HMbMz6rO+HEyJtdEATeXhmEhUO9xJpKnY0pMdSvJExVokoxGAi6sVFd+RLSK68vCPTTpxC7OHcrkO3OxrFaV8daJeo0kahiiEJirlSkwQCBvPD00m/OChR5NkZYZ/ubCZOQX3044GQuel8yemrsTCSL31KGel8xunU8nV/PuMZiMuc/1FsVJjNpcKybbukWlSOZ2BGRbt2M7XXL/tnV6WfKUboePsc5TnisGY+FWHOZs+mJlXuR4GINByRNMjMl1S5wr6G8LCKztLhsVx9raHHBB5bK2a0v8QU5edjS0NCuXUJIlXSYFOVWyox6tUAQoF9DylE1iYpUoe1JZlgXxBsHGJ2g1XVWex7htmBDLYsgApTZucZ3CbVadxo0woHPFkgXxrUgm9Tu3ynYbl8od0qrGzyGHFZn4WcrDPHXnKEk7LbFkOYfcmLXLsHdJpf7RKC0beVix6RwZDeR9HPJXSrYsLh5geGSVFQd6wIItNJUWDAq5xW63QBgO0ngs5qbFTYZfdmMIcLUHVofokE//LmgUDiGvTLcj4I58urLyMrvb1X5DybKtsq0Nm5NEicDZCfRvW1cSdueqE3c3r8x6o9tLq6tMf25273WVmN3Hkyl3pb4uIVxNllCRyaQsMOffeAGBgdPidYN4Yd3UXqYzOiRDOEiawjwjdnUl4cAHIaYwAeSHvLiKyyG5StYL5tpTqsnSJPVFZZGjzRy5ilYx7QRCcjsl4qGjIqxQ4OVnLGGHQlnpjg1Q8LiuLQxkuM3VjXoxCXHYIkNggVOwpEncGsmxlKwU7yoJE9LTKkztpEXl0sBlifPAv67m9xwbo7WYTfnHLty8QRCz2K5sqvamwt3BXHjYNs23T+Fx/+K2EIzQXM15qPmjU6P5VbqkBZLnanKR9G6TpjYPL36sGOEF+rjtMyxrWtMiUJccq+E28h5Y1Yuw3VUe1YQJMdtlJ8kisAOB0iO/Q9ZTsnC7tfgxXGAc/2V0ZXan0J+TptuGFCtGeE6Z/i+t2whlWxeQ1C0icB0Ccc8T26xhCLjLkcv62B6YuMUJFbdgsTIvUbz6uWZRNV8ij1tXCDPXw2zlOkyMiVUNAoO9m3h7kgxNuD1XMo5p2GxKz12cHWHKaE6FROG2P6kvqjvJ3f3pQuD2m+uTJg2/yD6FaotogbTS00rLh9gCgdxirZRphSFNAk26AvKKW6lb7zeLsNu49PgFsoQF87ekVohJ0ujnYgKxczXhHH4ulnzeG/MegZjFHc15OQTNXU+s21SaR64ZOZ0de1v93cecyLa5zJUW9+0M0ebebundhhcPpG6Ok2w04Ioi8qZDxZQZLxBXU+AjEzxeLV+tRHmr7qpty+yepUHKttZrSra1zkdXRWAwAp3b1vW0WQ1wVwnWS95fQjxRSqY/rfaAxoMZzMHKMiLNtSlErleYqWJcsyudK5SUpsKar6swI4fmMyn0Zyqd1GP4iQ7U9c258MrayW+njKgUUzX1iORSXSWuorZ7O3KChDUOsFzhnmNKvhAqd80SZUms1RSBJpBj00DVL0YdK2bhuCurNyrydR9JE0WAZ/9P8W+FReBqBF6/fk23kpSadfmvv/46ibzIz7j/2rnI7kLDzjqMkV3epA8v1x9//IE5DGpgeF69erVYJYZEeQFtCE4u9+7dqwj/9OkTtrOSgEtoWE+gqyIgAgMQyHuSQwols3sI9gWZdtJgYs1lW2MaCouACPRAoMOuchkWVgNYE0jWECkdqwc//fTTMpmH3PXkyZOkFKYGi/ityhLPnm5OtUyBUuDpv/9+//131meDNCaArBV8++23pVumxzNVRCbvceJf1H706NH0e92UNJXn//7bSOEkU/RnKs3kFzg2hmTll7I04ZNkN+Xn9//+Q6v3799Dlb9wF1XGlZsSKNEv//6LAXLXsYW6qfYWCehebM0kkU+LXbNEyZOOL6HSP/OIrW8/pxuXyh2SNLPBf1qP6ZaTZ8CNHzjSHRzEx7sGLrtbtHoLcW9pFSl3SCuSjI1yUTfd4/ktDWMYsYWBEZ0MtnyNZIZ6lVZ68+G18VlFBzXFChxdEoHTESj1fnSV6+fA62lUOrT1wusS1NfV+SRXZVsTIPFP2daYhsIicAUCndvWJlXAtCJfKyCmlQuhiZJ1IRVfCM4e1vDrtx97lcXZ9euzbhFYVt6iErdTOC8FRQhOiPzSgTErVdoT4IGUSlnjTCr5QlhLWf8s5P7dWJMmk4LTrfn8T4xA4YsTiL36V0DBPvF8GYKOoL67fGAyOOQrHuNNC97EHb2phmcXXpq07FAuHjTzUrArYeXzlT+zVoSbR0NIedPpC6gtxsempAIiIAI7E1jZ52yqrczupnh3EC7bGiDLtu7Q2JSFCHRFoGfb2goUZcyXCJmJMLVplcWmcthpnrtzQo4Yr9KlZSrFE7SrrSktI6a7RCAmQK+CuyKOsTC9EMel7OfiQEl+EJj3dXMzOuOaj9whc2v5xOmZdZ9Y+w1UtyXaWHbJJRunGTUcj2PcMtKHzn39H/4VxPIHbW4vTZjX97+uwheMZFtBb6W2B42R96a7kKY8vGysqK9erTy80ht86SMCIlAigGEqXdot/qYOMru71UU9I9nWOh/Z1jofXRWB6xC4adfOhcKdXNjUpueyVHaaoza+kDUv3skLHh+glDsk56MYEagTYMBf2pfMkYv6vROv1hfc6lenZGEd44nWfOQOmVKzg6QpPWBWvNJStSUYKcCL7fJ1TwhceWP4zfHrgl7SDnKyDv7mzRtep+B26Askj9QadyhL3QewnQJsE7DNR2YjF2dX2Y3Fwzvl5aRk7bZA4pFAn7D+IOri0ulGERCBjQgc1QHeLI7M7k1EnSc4qmnJtnbeMKSeCFyBwFEd4J5sWRnIV0iYL7CSsKcac/NCPVZXS3fh45k4aSpJyOPj8Yzm9TkfxYhAhcCzZ89ih2Kckqe11epExQNKL7cyl5OOS+UOiRvb4OGbL/a9lCefcUzuH+JNPoM3gmrx4nGMm3D94IZemLN++Xr0esmuwheMLD3mR81YrK5RYL2vsVQ6Kroy6E+aAV8LoKnHQBgBMNRAeA8fEki01U8REIH1BOLn3aRV+hNLs3VAZndrwq3kl1qL27RaZVqRI9tagaNLIiAC+xBwO8BSb7mPSlvkkq8PsIbASsIWebWSWdlpThbrN6glevJWrnhdZfqkLJGjnyJwQQIc5LJBXV78hk9r5V1B69firAjYhROt+ehT6nmTGzZmvNHJmqpyexb3POyaXE507803mK93GhsNPCLwt2FTQ8mWxWUDvT3mdjQkn0ssqKPK0uEsK86WqI8fP7KLIeBqvkNqQdF0iwiIwM4EDu8tZXZ3rvE12R3eWhLlZVsTIPopAiLQCYHeesv1WFgfyNcNiFm/5LdeN1fCy5cvKzMmitP8uy8xH+RXNqG7CitSBC5LgINclRXItk9rpVuYtZDiVtZJx6U6HeLW5piRtvpcKp67xaOU+NTx+GDzsRobGZoPDk5EqdI/hlKs7yVjGvFRpLaS41wUPpbA27dvrdupWPrpSpaOkSJhQSvieccRwt90BZRSBERABFoRkNm9SRKn9YMHD+7cuXP//v3O30xysywNE8i2NoQpUSIgAiJQJ8B8IT/uwEpCh9+UoiDYytg5kRetfjVPfzPmyZMn8bpKc/k3FVACETgvAQ5VxI9PUpC2T1Nl3rFgISVW9bzjUrlD4nocPFxZSQwlv447xLyXcZU32b0eCzxXuNI/hoKs7CUTGpwIsZi2kk2sAjGBGHgcv2nYDpIzi2iyUajUSum7ruzL3LQSJVwEBiBwSAd4k1upQ7Mb2xrHGEJbyaZw2wArTeycCGNX5oo3B7Ftc58oLaY68Zb1yWRb1zOUBBEQgfUEDukA16u9QIK7SuCuJywQ3vYWVLW9aLnktpvNkc9rsmIOrN5qRpZjV4wIuATY9FNxeDBWb/s0leYd9OQrPxxy3nGp3CFuy1TkyATi7/xYOVlOvfgm8VL/aIi2Wz3ZTrIpf51AacFopZFbBtAaVZMqrrxYpon8ZWXUXSIgAv0TiM8jxtpW3qIbJ9sobD1kSf52Pdt2kktlmRXP5lZ2m6JkZU1nlsD1iWVb1zOUBBEQgcEI9Glbt4DMKkG+bRQ3AKsKW2S3WKa7yhFLy4+5xFfnhvn+c3z6H6v9/PnzuUKUXgQuS6DiC4FJ/HCtR7TpQorNaJrMLzZVNSEpd0gCZOSf1kxLhbyIPyDewmAo3E0fdnX4QKXTCWVf7zROGNoaR3PJSUZX+2lgeyh4mCZRxU0G35UerInp7YGYdBABEdiTwIEdpsyuW9Es5bx48YJVJ3eo5t6yT+SBTSUvoGxrzkQxIiAC/RDoqsNshcVdK+jNVNVXV7Gtjx49agKEMczDhw/t48nIxDDZDvEmWUiICIxNoO68ZP2k7deJNl1IOe+4VJ9SH/spU+kcAvnAhe6mrffVybXvqEr/GBRvvtxsA+XmkvsmfS3t3rx507DAlVaqVtSQs0RNJ8AnDaYnvmbKL1++XLPgN0td6dDCvc27tZ7NLsdBWEYJfzfRKYFsq9rA2ARkW2/Wr2zrTUTNE7BWgLPBLGmQz6pCP+chsKT5KkfMocnuNN5jSS5JRkgmpsmLkWOFFRaBgQnUnZdNntaYXmXesX7Gcd5xafF0CJuz7t69y3Bk57+8MojZWQeyo+wQiBvQ2cM3z3LiEjh7Gafozwsu868V0d1c3H5X+sdANX8wp9CupLH3TjSXXMlUl05NoNRK2evU9sWaPVCSCR7MBPfQqKRDVwRKHZop2dw49mN2GZGynsIfjzkvxeJj6WFXCu4QK74CuxEoNcUhbatRDS9k23+CeUiOPGWU18qugAiIwAICrBXkC5SsKrC2sEDaFrckLoo8i1z/PE0pBpPNq7Hu37/P4CTOCPPNGREWQy++llLipngRcAns47yMsy4N9niED3mneqxbEi6pusW41D8d8vLly7q3KtF4vJ94/iFA43j69OkYpct9AEm5whGnJHK8n7H9ttK5p1/t6hUCpU7Hyt52XYYRVXPJLK/w2PbWm1sxFVhJoPJimbaNc6WeTW6XCR7PBDdpGBIyEoELml0WgqfUIGNveoApKZVmPYFL2dYYFxu9r+N+Y+7DM9V282YMU2ERuAgBVgzylQRi2r7TZjHMXLdYFLZ1+nvRg2lgFwUrSPxbGrGEEzPjbUqLuSksAlsQiF8058pv9V67IPxEg72dVfXdIdcZILqNzyLhMIw7RHNLqpUV89ycs5Z68TX0SqcTnoXmTmPbo9pK8tu3b8OGF7yY/ZxZtp5EgfUE8ifXZI7nDpEJDpU7kgm25qqACEBAZjdvBuz5wo6HxaaLb8nK4WwXcynbGmO8mp29WnnjulZYBFoRYMWASUfSbfKTFYbDXQLoYPNrt7xMuuOD1/g5+EtSImHKkhH2GkcIf4eXOtFfP0XgLATqzss1B7lcAkmvFafpbSFlZ1V9dwh9XMzosuGRONQNJFXc25OwRavLrT65XORYTIVnpdMJdzVvG5ZjK8nmYL/ZziscdKlnAtZmciVbtaJc8lExI5meNQzFYQ093dszgUqHFtRu3q1Zjq0kNzG7KMNjzjCMwMU3phzVXK1h5Aq0aiq55B5iaHjupKAH3bbQQfZ0C6qSeUECGKy826QzOdwxkGuV1A5KrtxqgFHgj4Va2euErX6KwCwCbIqqj0B40GYJvJm40j80z+umMvUEO6vqu0PYnMUukinO4XphTn0VFzocTl0EKZ8Q4Igo1Zo0bHyzDA6u/L7LSqcTADbvJS3HJpKxKCZQz2zS5of5aVWclIgZ/uEzkESl9T9lgmEoE7y+IUlCtwRKHZop3MQ4mjQClmMTycvMrukwZL8d0z5R2Col0Xn4OmLkz9bmpNQD/1y5DDowGRVNBKYTcF/3z3h1+kuopuc1N2WpM58rx9KH0QL/Yg7466GMppsCInBqAvWjIRStyVg9RlTqH+i+evNullSlF9pizcd3hwAFhxX1lCwcx0w3Cod8Y+GMVil8HLNDmJZBviMtkdc9kCDdH/IO9ZhnQbXalsZwlUaO86+Tl37mCu8QU+p0LOvmPTLPV+hbmpwEtAqlDWusZrU2UqDyYpnmjbMHbjLBZzHBX7586aHBSIfTEbim2ZWB7q2hXs22xvwZ9jN+uLkkEd9y3jBzny0WEbYDItu6HVtJXkPA3S7M87VGZqt76+MKxtXJlkFi3DdkyFK3qhHJEYESAXqS0iXieTbbuihONNjbX1XfHUI14Ak45LMZfGM5GZtiY9QvVx6YiZfkDgmgGArY6rmhI+ay7pBKpxP4NO+REcuIjceciej66Vm8T0d736xJDxaoDPGHdIdQfTLBg7VhFUcEjIDMrqFQ4FgCF7StMXCGoPraXAxEYREQgTqBfA2B9ImboS5ho6tMh+tLPUyX1N1tBF9iRWAWAT7zc/NpnSXwZuITDfb2V/V/buJTgosQYNX7CiVl8pOfSOCDE/jhrlD8vIyVTick3mK5OUxBm7g5bWBKA85rNi+vYs5IoNJKt2ifZ0QknUVABM5CoNKhhSJs0a3J7J6leeypZ6UpbtEI9yya8hIBERCBtgRYK8g/UcncE/PaNqMF0nLFEiHq0hMg+ikCRxGoDL2CSs2f1kqOzfNaSXV/VeUOWVllp7m90rZCGdqeyeqZi3umNTmT1LP+bXW72TB66yWT4ps7hGpt8nY79te8ffv22bNnDx8+vH///p3//iOSvxcvXrx+/RrffqJMDz/dg88oRrl6UG+ZDqVWyuvRepiELCuU7hIBEdiNQOnVr6UOc1PFSh2aZXo1s2sF7zlQaiqyrT3XmnQTARHYlEBXtnXTkiLcXStwVxW21iSXX99sTvqSCctFKUYERGBTAvvPAko5bvEOmJXoSqput+ZTfFnWypLodhHolsCjR494opJxA0McFtabrKd3W3BXsVKnY4l7XpfBJ2ED8fVHlZHGmxzrL3MMuAwaDYltQQyF+/Emlo55sW+oyXEcaxi7BSovlum5ce7GRxmJgAjcJFDaOHmI0TcLUlK7556trdktEegwXra1w0qRSiIgAscS6Mq2booCz3fuDmEayKrCpvlOFJ4sa+R3nXQOmBdEMSJwdgKlbjOUq7mL4kQLKYeoqtMhZ3+gJul/c/Naz3PvSSWcmchdOrdzBjOFnTh5pdMJpWreI7eFZR8LWXlUmfUdDoLg1aj7QnLlGX3SbNhxw5GRy75vLcfSNqaydHi1jqstWEkTARHYn4DM7v7MlaNLQLbVxaJIERABEcgJuKsE7npCfu/hMToacngVSAERMAJ1d0jzxY0TDfYOUVWnQ6xljhyoP3Ujl7xQNha+8xEMmz6u9pGxSqcTyDXvkQsVsiQaH4bthclrc6JEVqZoDMkDwqiRgrPlx4aPnEEhDX8Qs/MocRbEcwt/DJf7OSkSa3jecKWVAvy85ZLmIiACFyRQ6dACjZ67tSZm94KV3meRK02x50bYJ0xpJQIiMDaB/GgI5WUK2UmpK/05Gtp8thNtpYYIXJYAS0/1sjcfgFU6h+Z51Yt28+ohqsodcrNeLpHgamaS92MwgklGNqyt89GITg697tPsKp1OUKC3XjLGYkdD8FssOwLMyk48kEUOP/lzP0dhDYNTIGTtoiOSRwmPyNOnT2NV9wz3XGXLOLioEUV9uTW1LBfdJQIicDUCh/SWpQ7N4B+ileVeD6w3u3X5PV/tuV6WcSs1RdnWZTx1lwiIQCAwXm/J+oDtwLNaZsJ4yPs2TYHpAXr16YmVUgREYDsC7rbaOLvmq7KlwV6H74ApqbrpuFQvy4qb37Dhmw9e6Z3IwxL56iv3PIF7EnZgCKVOx4rc7Yg23qNqCzSm9pRA7Auh/SPk48ePHA+6ucKO6+Xdu3egKw0uaVpPnjyZosOeaW7W9Z7KTM+r8mKZbhvn9NIppQiIwD4E+ukAb2rSbc+23uzuU9c753KzQnfWZ2J2sq0TQSmZCIhAhcBJO8BKidxL7vqAu5Lg3n54ZPMF1sNLJAVE4KQEcsdqUpBle3wTIfbzRIO9o1SVO8Ray8gBXvJTL15pYbd+16mv8kajfHDAqO7Tp0+nLtd05SudThDSodPYSmcuEJTkwyEWPzEQ+0JoBjwgc9+Thq3iLnYGuTly8Ogoj8hgz3JlotXtoqHbJBQpAiLQG4H9e8srm93ean+uPvu3lrkazkov2zoLlxKLgAhMJzBYb8nKQN5hMnk80buRL7jtdXpzVUoR2JNA3R2SL06u1C3vu0xgbwspR6kqd4g1iUsHBhu4TKxLd1uHuwFkosBzJat0OqEgvfWShjfeo4ovZO5RZY48mxuDMsLh5okQyzoOkO+rV69MVHyJ8FEekWVlSZTv52ellbZqnyxQ8gK0P/74o59SSxMREIEdCOw/8ql0aKG8rbq15vRWmt3m+uwvULZ1LnPZ1rnElF4ExiCwv23dlJu7MuCuIWyqRl14nXnzNda6MroqAiKwjEDzR7Uy75gy42B5hEUShnPLijPrrpWqTsnLHZfKHTIF3enT6GVZbhX+9NNP+XaJ5IMi7o1jRFY6nVDAKb3k/ijol+MxqB0TmagJt5sDA5Pz66+/zvWmJBkxSi6ZLtoSrpck/Q4/81ZNpjerewfFFmRRUptxf5PFKdb4qD6aetyoFuipW0RABLolwFDe1c3tKt2UrSJLHZrJH9LsWunOHnAbzM067bPUJbVlW/usL2klAh0S6Me2bgonXxnAFrCGsGmmc4XX3SErp7pzlVF6ERCBZQTqD/ICmaXBHp3YlPNtYZGEf3d4fU5J1a3HpXKHLGhX57vl5suypjwP5yv2BI1tZdzS4jpihdR+DhwodTpW5D7XZfB/mHsPDeeuidvtmIH1vhBYMcTMB8rGkAa2/7GDknvGtDpLAB++1XWic6sy0gYSyfopAiJwEQKtupHpuK5pdqfz6Tzl/g1mIyCyrRuBlVgREAEIDNNVUhbWBPKZSL56cHi9u976w7WSAiIgArMItO08K4O9Kat8uEDs1V55NzirXDcTV1RtxaS05iN3yM3aGT/BlS2ouyXcPRU7WDuodDqhpBOdxjtjQe24dtzqq6iEZ8Ju5965rpSSZLyJpZExxsNyLN3ePN7dWWD2rHl22wmsLB1OseJTFLMsWgmckqnSiIAI7Emg1Pu5XeV2il3T7G7Hc3/JboMpta791Zueoxm+/JZWptCyaCUwV1UxIiACxxIo9X5uV3msqotzdydxc6efi3OffmOrFcPpOSqlCIjAAgL1R7XtqqyNxHI9p4zN7PYdVgUtr2Wq5nflMZZFUna5Q3JWl4upP5Zj42BBPHkkKC+HaVi2GLvg1iOUipljKaXcMz72OjDafvTo0azc42McOCrY8tPq6F9lZOyOpGepPTexOw8pTVrmCt8zfaWVNmmfvMrMNjvwEZo9i6a8REAEdiNQ6v1aecQnFqTSoQUJTbq1icpMT7bS7E7PqP+Usq0T60i2dSIoJROBUxPoxLZux5DVgPwFG1jqnQcPUwp45cWcKXyURgQ6IVB3eLjjzMWaV+YdU2Ycdpxih0WSlareRFQZl8odcpPeCAkqLWyE4q0rg7uQvf8S9rpCzL77ZpOY0kvOznXdDc+ePYtHpW7F1XOwbp1kVDGrPFidJu9G44BIaSTKgvvOXxAp1V0r308dcnKVNwu/+PcfnOe+N6zSSpu8388ec8y83qubVJx+isAwBNwlm1I/uV2pKx1ayHR/lW4Wdr3ZvZnFiRKUKki2NalE2dYEiH6KwJAEOrGt27G1rizOYsH0M759ozCzmLYLqSv1ZNJ3584dhhAr5eh2ERiMQP05betqLc07Jp72sNtLo9+kak665vOnpBj6eUECE5v4qGQ4YUDHlAzpOEbAGGjgFVLr4ErV2lurwKMQj0rpx+Mtq6VSJPFuqYOc9d/Eg1jsrYmzJt+5B1ni2+eGS4aWRt7WytYVe/nypX2pJaSk1qjEiagrL5Zp0jhZwLL20Ofcpo5XV69MAM8irZc/+hyea/5iGuEB4V+6Av7d86mP1egnnPAJipX6ye3Upr7qwkPF1dPsebWJ2d1T4a3zKrUZGtieT5ls69YVLfnXJCDDOrfeO7Gtc9WemJ72EL9UINyFFdhzQjdR1ZCMIUSu8CwJrRIzgwsTKyZ9zLKb7GBrpZvkiMCxBBgush5ib6fYTpmVCynx7TenJ6cel8odsl0jlOTTEMBUs26bqMuQ4unTp0nkGD/jDs4t0USnsXvvFpEonDg/FmznR0hJNwZtE9foSxKIx1TEDps4ZclNEqdpGC6ty6DG999/3zCjiqgnT57kg3JsP/VI65oyl6gsHSKhkvXES/bIM7fZDctE3ZRMBEoE2HDHKbf4oFueMjw79gTRwukwrzwjdXvg0tJ2zrNJzDXNbhN0/QiRbZ1SF7KtUygpTVcEZFiXVUcPtnWZ5lPuymcx3JXMRqfI2S0NIz1XZxRg1/ZuMx3cSGgSVnuZr+081tqNtjISgcUEWDKqz+MWS45vtMFYHBnCN90bJItnkaXRb5B29jUfvSwrbyGjxVRWgUNRpzwSo0H57/K4e8NLS9v/fespf1kHV9K+qybBuIrRZ+JFr3TxpUIlEuJkXGKkGMcsCFeBGMHZAAAgAElEQVTW6N0Jw4Ispt/i1qC7jWu6zOkpORxdGpEjZGLdVSSU3ks2XUOq2+RP1Ge6cKUUgS0IsF5z//59OsO5Y2gefMwZT83Dhw/Xd3RbFG1TmVgQt/N3O8ntNLmm2d2O51GS3WYj22rVIdtqKBQ4BQEZ1sXV1IltXaz/zRvddQB3xeCmqH0SsNWsNBV1R0FbaEWrwEqaTWS8OvCbNrYAKJlXIOCOJNsWnOMaldnilIUUWyfBu1nRbYA1H7lDKvU7yKXdTOB5eWGq8+0e2PKdP/mwG8ATrcuEcVXiTsCK1N3Uu5GMM6rsf9n/GXTtXIIxVr5hmNUQdwphWUxRgzdZTUlmMucGbD5DW1p/MGhu7kovArMIsKfhwYMHGCmbYXI7zzjNmGeN/jz8MfDFt8ewtTQfJhkNHqfIzU0Ss9TrPHGpJ3E7ye3KAvy6cKqmnmC3qycyu7sxsYzcZlNqY3ZXk4BsaxOMEiICgYAM68qWUOr33E5yZV77384KQDziCgowDOt8cT9fzQia3xyBNCGcDB5YTt3tSEoT/SVEBPYhUHEwNNm1hnWzhQ63RDcfTJ5l6+Hr2o6w5vOls7+8vyamMx1Ppk6ONHkwTlaebdR1KfH8b5PbwVJLi2XWMOgBD1bx39kzEnVH1az6LVAvH9daeQlwdYHM5JZYYBJOUm79090RQL1vnS/yS2PxGMhNNepCWPO9KaGSID4O0klTr2i786W8J5QJ3rkKkuxse054gnC70oBv9lfUWn15nfFrktGoP92ROpZl5/Je0+wugxx30bHh6KEvkm2t1GlccbKtFVC6dDgBGdb1VdCJbV1fEFeCuwLYgw1ytbVIBoex0bTwDmMeso7n7MzjTCsFREAEEgKlOdqyNa5YOE9ifcbBRDJO74bNRNbXjurLNaH/ceXHkXUhDCzjxHPDU8alX80VunV6LI313SHQv+3ZmslK+e7kLYa8Uv4wt8dW3PjcXHU6XfHN2WtlTAL1jm+38vLgu735lE68pGTJ9hBfumV6fN53xWCny2mSsjQg5pxKE/kVIZVTMgHIzRosKW8815jGuJrWyKkQOPWlmE8ATsypS3Rq5W08Sl3QH85tsdRd5Xm8yGTV3SG1c9mvbHYXPIDx7MW6fQI99EUl8yTbSu1YZc3tqRY0Et0iAosJyLAuRhff2INtjfVpGHb7+R08Ck2KUFpbpFBN5LtCGOTEc/adh1iuSooUgZ4JxGbIxk4E6FfXqM1Y1F3PjLOYsuplQur6VOaYIcdTrPnoZVlx8xgzXJ+HlxaIx2RRLZU7sHM3v1TF9H4xnrK6uh7eJDigx4sIUcN9x5RbTW5B8khcg9a/21VibroMLfGywE1rsUxs5S5eJuZmWu8NKgKnX3JnEfHtNxuYDeUpglvdN7OIs4vDnB61DV/U+/Pnz+OrCotAVwR4p7k9CzRXHt65LZbT0NxlQpLSMRbn83dJ5Hg/3U7vZi/UlsOVzW5bkodLk211q0C21cWiyA4JyLC2qpQebGursiRy3Lm/Ox9JbuzhJ8rHnglTyS2UXV0TePHiBWNUm7PjDn/16tUagbpXBIYnwJu63YWam/OFCpnkbXWl2V9FQrjEiM6697qQmwsyN2dbJv/INZ81Dqgt7s0bATFbZHQdmaV9dqHF00yvg6JeUgx5PoAgpn7X6a4yZKn3gwyYDiwUK3R5LcQKU01r1ON2et5ggfiX8EqBpkzJz4/yh7x1zQxMTG+HPZtxdm64vkEpxkjn7xpa2rBhnx6goq3x08bqakwXO1hKmeBOKjT20WKmV3ZTbm8QHk8udVLkjdRY0As118R6HlcZIsc2u3N5lkatnUwH3KdJtjW0bdnWua1d6fckIMPakLZrzsYYWufzUGJWDsMakr8pKm7nVk1bFIE103i5kyyYxN1UTwlEQAQg4D6nPLDLetF4lQMhPInIscc/Dtxc+7VR7s31llisG66XpZM1n696a45ai2leI6WJZWi1O0zhmpdoO4Hu1o+RTHv+fOWd1yErDnSXwGcglesTx/S8cuc2nqD8IUtdsY0xhjdN4PqHy/JyA3UUDKytDcAzKGPnOWKBdfualwLJ8YrkIY0816rDmLyLEKv9q4lBrT0ItNv1k/BklBw/SoQZke9fxn1yzNsz5cURvk/uIRdXh6QKDnnKujW7pVHrIZTypiLbGjORbY1pKNwzARnWhrXj2rWdbWvD4sSi3B7epiRxyp7DtqAZDzYabs7jaUqmvQxWMQc9M5FuItAbAXeJY8FiF48e3a897LZ0GS992NX6WhBTA0tpckrcLKUbOMuaj9whpfodJ9590qzV1lvqOBSmlSTuAgxRvdeYJriLVPSVtsRmpcsD65feppeW8TTDKbezzhUjpueRVmyHEuXnrt1PB1hJST0mavCTBlC5pcmlSodTd77G7ROY1g6hl7fbWWMFmlks4aZ1b8LhpELyKS4xJy3LedW2SSbttlXvwfOVdwghhlzscTsvNFdzRjh5qcHrJt4iMu7Wck0sZk/+/Zvdzt0hVJZVnAV4iLZoP7FM2daYhsIiMJeADOtcYpX0h9vWim4rLzHrt47dAq1GYit1m347dsqdXK+fAYECGx3PqqDEw7XnMGY6B6UUgZ4J8NQkj1Loc2atd/FQx0LiZ5ywdWJxoMLEOkA6kEqycGmMcancITcr+vQJrFnHj4GFtdSVVLCLa1avlAg88CeVyx9dIQMXd1RkzSAOMMZtPuwLmvAvwlGG3nO6PqYbVXMgzHrWEDM9k8AUc1IXvviqC3nrxuye/aTG6/ly1Ww5gSSxa85pTlPI0N6sRpCMqCl3XTYNVA1XCEzkfFlizQvO4NiqgNbbUL67WzDk1TajhjqvFOWO1Dc9DcPzwp/M7pqKizttexYIAHaN2Ib3yrYCM64m2daGrUuitiAgw9qW6v62ta3+JWnMPmKjE8I9Tz9LBSGeNu+aqsXzIExwPowki35Mc4WGLolAnwTiBRDrfOJdoRW1WX2Ku2JGYvnD6HYCpXlQ7OfOReWajLHm81VesGNjQG9NIQSmVMaxOneeu7u+b5CTZcfOy7KDeowSDI4FZm1F30HJJAt6w8rRBCvF2QOLB3AJri1+2qazHPKBasdWzRQjcgsCsczENpeMrt2SrKq4nVJOGKtflwz5+LkgvSvZ1FAAAjLBhzeD+LGl2dOM6eGbaEX7t34gCfB0NMmiNyGUa6OSyuxuV9exRYirr5/pQPyQmoayrds1CUkWgZUE4mdWhnUlTG7fzrau122NhHy5nx7+wHncmrJwLx6ReEZm1opicmmKcJIx1eKRiedTQQ4x5yUzpexKIwL7EGB2lveouDEqqxbMQRgqx3eR3p0tusJdFy+Ps3URPPITyx73MOhTX5lBZjzCJ71bRnI3TULgpmSUj/uokmS3UHKHuFiGinS9gtbIhipqo8LEj5M9hBPHDY1UmCcm7zWsfocJUCnzoOyYmrZBt+uiPlZt7GKuFXZrazYASbodfmL/WMyKTTU/iYwft7r1imezVi4sOqbXHk/kh4F7UiOU2tJsXfxTy6dSjG0IEHPqEp1OeXcHQ6s5Z/JgxnV9cwh7OpIMsuMChnCrzQ0yu9u1h3iyFNdgP32RbKvVi2zrdg+CJDckIMPaEOamtrWhnnNFMU1I5g50dMfO4+YWwU3vmlRKynAonkBxLwSws/xxC1dLI0biWw1KXYUVKQJXI0Cn6j5uPIY8j0aDMIshjLtsDBYCPLCWJg/wmOc9G0LINCRGbCwTTaavmZAy0Zyf6IPMs6z5fJUjOzYGdkkFE3OsSmfPPeEZ/+TZOHvpttCfZzimFMI77PtbXBZ3lJ8X4dQx9Y5+MbomN7oNJtA+fIUxdjYElfZ56rGOc5cLacY3rS/mIC9RvWGT/vBaaNLM9hEiE7wP50oupfbcZPJZeSq5VNHqjJdcB2oTjNCQ2d2uSZRMalfTgdwSybZu1yQkWQRWEpBhXQkwvn1T2xpntHPYLVfP08/pfFiXXD9owcaxOGtLqNNzV0oREIGbBFgDKY1+S/aLeJ7r2OtQyoXHNh+1umJn+UJCdmdf85E7pNRsxol323qI5BEap5ztSkK3kkOjE2mXQ2NJrtc3L8J5YxZ0zY0Rl8VhAxggumzxtJfv2+mKa1l3G8uyesXQ2YUTR871WLCgOcWo02xaLX3uVFsdZCN3yLGVwLMZPxpxuMliK8YilhmHxxsPxHudQklhSI/dpIpldptgdIW4Zosa7Mod4iop2+pWqCJF4FgCMqxt+W9qW9uqOkuaO7OYstQ4K5cDE4dJWWnSGg8I4zCTKbbLdGV/D2SorEVgUwJ0OKycTHlISTbrqWT6w8C1LpknffEsKXQvcdfhhjtc87lDjbq6HhX5/v175uRx7sD9/vvv4xiFZxG4c+dOKT0P0qtXr0pXrxz/5MkTFlITAmqKCRD9hMCzZ8/c/UR090zAvv7662Mpffr0KR/fY+1++eWX3RT7448/WDrk8cHGwwRDG7JmhM0f06pHjx4tUOb33383sUgOEigsfxgRxH777bcLxF78FpngYxtAzj/WZ70NqshniPz58+c4u1OH6XbyQb/GPKeo0xcvXrjOhvXtv2HxZVsbwpQoEdiUQMXwke/6jqUifzDDCq5RbatbiaOOGd6+fUuzZ0bG7MkmUOEZDKtwzM5ouoQJHD6T3bRzkHAR6JOAPaQ8qqbhv9ZNvvsurHIsezBtTYbHn78gOchkdejevXuW17KAyadjQf4p1nz+tKyouussBLDuFVVZN6xcvfIlBkC5O4RVb3nmrtwq8rLzfLm+EAaRrNQvM1R5LmtiMGwYOTN4QVRsWdcIn3gvHH7699/E9BOT4e3g7/nz5xPTK5kIiEDF6NuYdQxKbi+X72kdo7Aqxf4EZFv3Z64cRaBPAtcxrPAf1ba6szlWA/psciu1Yhfaso1oK/PV7SIgAhMJbPSQbrQmY4XaSP6maz7/Y9orcEEClQHcBWnERcbtkcNhgZv9gHEyha9MAAd4aaBMU6Hj7gQO3v5EE7wjaskJE/0UgR4I5HYn1qp+NU5ZCq/f+FOS3Fs8nXCiEvQ0/0+Y6OcaArKta+jpXhHYjUDddNavTlHyOoYVGkPaVuZEbrm0CXJK+1caERABETgvAblDzlt3DTRfPwRsoESvItx3NeRHRnpVX3ptTgBfSHLEOGRJI+lqAM2GaE6rJDjycX+SQD9FQAT2J8CqSnhTQZ418evXXOoHRvNMzxuTd3El7/V5yyjNjyUg23osf+UuAhMJyLBOBDUl2ZC21Z3du+sAUxApjQiIgAiIwFkIyB1ylppaqGfykpxECm/RSWL00wi4E133LK3dosB1CLx8+TKfElB8htS8F6orDpxbzF8Ro5bcVR1JGREwAnQsuWkmxu1w7K71gZG2R7x+/Tp/95fcIesbiSTEBGRbYxoKi0DPBGRYm9TOqLY1nxOxjSyfOjVhKCEiIAIiIAL9EJA7pJ+62ESTfEUgzoa5XPxT4ZiAO9GFJ2PBOJnCFyTADuv8LRkMnfE+9uYLCbWTb3HiXAufIr9g3anIItA5AUwP7+Zm7T74J/iXMDFN7LV7oC0AyX0wnYOqqJe7jmC4/mxNJUdduiYB2dZr1rtKfToCMqxNqmxI2+r6ePCFNBl0NcEuISIgAiIgAhsRkDtkI7AnEDvS2sdGuPOJLhm5J2o3UkBiOySAFyHfMYQvhPXKfr4XknBzXxSQb4ZK7tJPERCBQwgwCX/16tXHjx+/fPnCv4RbTcsrB0ZLL+k6hMCaTN2XgOMOWSNT94qAS0C21cWiSBHokIAM68pKGdW2uvN6dwVgJUDdLgIiIAIi0BsBuUN6q5HG+lTWPvLPCTTO+/zi3Ikuq976DPX563ZhCah6Fg2TQ1d4Ftlz3a0vJBQ1H9mzyYuvwS8EodtEQAROSCDf2mmFyL28dulcgXxpg067q+85nYuntK0TkG2t89FVERiewBUMK5U4pG1lWse8PmmiTT7VlsjUTxEQAREQgQ4JyB3SYaW0VClZt41FD7MVNC5U87C7pTSf/TbPVwI7JIDzgBXD5Jlq+B6bTYvMamDyyFOQyhRuU2UkXAREYH8CTPtLL8vCpzvMu6TyJRuZ7P0b23VylG29Tl2rpCKQE7iIYaXgQ9pWd3jgzv3zqleMCIiACIjA2Ql05w5hXhGfWiCsPX0bNbKY80ZZDCCWT0HkoFhE1rb6ASp3VhGocdwJyXEr3jfV8D02s/RZkDgf9OcxC8TqlpEIyASPVJtJWSrvx8s/hpTce5afvAQ8cfnQb2sYeZbqO6meuSXNY05aNKktAiJQJ3AFwwqBIW0rM7t8Wxiz/j4/A1lvh7oqAiIgAiKwgEB37hDKwKHFsIuZfwkvKJVuMQIVgPp2iFGqB/J1Im2rrxMb72ruC2G4zMP19OnTExWWNcHQtZrOrBvyWXj7qYAIQICGLRM8XkugE8u3doZi8rX2YSb/eRm1MD1eY+6tRLKtvdWI9BGBfQhcxLACc0jbii8kOfFPSfNZ/z5tSbmIgAiIgAjsT6BHdwiv4H/37h1fEOXfzl/Hv3+FNcyRFZCG0gYW5Z6Z1QrLwDWeFC33heBK5JjIGXcc5+02j0mKr59XIyATPGSNs4M1n/aHklY2t54LBc7dZAsIjr0zdtTnwi5tIZBb0jxGoERABAYjcAXDSpWNalvdXtqd9Q/WblUcERABERCBQKBHd4jqphUBlnErooZ5UXiljE0uASr/xqy21Tdh27+Q3BfCQPnDhw8nfXzyTaysHuqASP/tUBqKwBoC9GMlnwfW7dGjR2uE93NvvrSRx/SjrTQZiYBs60i1qbKIwBQCFzGsoMgtaR4zhVhXaZj7JK/WRD1GRCed33XFVsqIgAiIwFkIyB1ylppaomfynYNYRPLOnPiSwjkB9+RsfnA4v1ExpyaQ+0KodD4WcupC5e12gFnNqWtEyovA1gR4xt2jIRwSzTuErZXZSH6+fRXXtY6GbERbYnMC+aMk25pTUowIDEPgCoaVyhrVtuY9NoV15/vDtFgVRAREQAREICEgd0gC5Co/9eGQWTXNkkr+bjEGUp8+fZolR4lPRCDxhfCxEPyLA7xhn31PyRqNDoicqFlKVRGYS4C1DPdoCH0aL87++uuv5wrsM33SrVE6t9R9Ki+tYgL5jt1wtRQf33tgWLb1QPjKWgR2JnARwwrVIW0r8/fcHcJMX1sodn6OlJ0IiIAIHEtA7pBj+W+be/IS7TgznQ6JaUwJuxtG8rHUFFFK0z+BxBeC+5CnaZhPGdGYE/deMtvpv4KkoQiIwBQCdGWlF2HjCxmmT8u3r9KnDePpmVLRw6R5/fp1aWSF5fr99997Lqlsa8+1I91EoBWBixhWcI1qW10r4870W7UZyREBERABEeiQwB2+WN6hWlKpCYEXL16UVjnZZKeXY86CzNiXFeTkfSPEfPz4cZYcJe6fAJuGeHusvWsu+EIWrKy9ffs2fHWGfcqfP3/uquDMcBKfKGujw3xCoCvUUkYEDiTw+PFjHu1cAdYCBjjrZuV68OCB9dhE0rm9e/fOrirQCQHGUXE1mVZh7w7jUq66CSwlASoXo4xV5Y9AfCmEj93eK9ua14hiRGAwAhcxrNTaqLb1/v37yXFDDAoxC+Z6g7VtFUcEREAELkXgT5cq7dUKW5pVsogvX8jcxsAIiaXtZDsJIyd2Mo60qDQXy3jp2XzKaov5vdhYvfhjIfYAuks2x6JjwYhtUPHLZPhJwTUTOLZelLsINCTw8uXLK/hCKKZ1ttBjUSOx1A2RStQaAlQTVmaNBO7Fd8JfRcix27xkWytVo0siMACBixhWampU28rMPfGFUFjm+JoBDfB4qggiIAIiMIuAXpY1C9fJEtuSbqJ32LGeROrnTQLuKVotu9zkdqIEiS+Ew1WLfSGU2lboOnSHoB6lwzNqtcPcIPaOWLwCIiACZyTALvXcZuEqoF8ayYXPgYPkFCw/teHjjC12GJ1lW4epShVEBBICFzGslHpg2+rO3PPxUlL1+ikCIiACIjAeAb0sa7w6/U+J7ty5858fUUhvxYlgzAs+fPgw35bIOrIWX+Zx7DJ14gthuLxy0dDOYuNmePr0aYeFzl/rwVLpMJ8T6BC4VBKBfQgkvVnIFF8I9muwBzx5aQmHD/SarH3a2IJcYovDLgEa5AIh7i0Mw/gLl449HRJ0iEsaYmRbAwf9KwLnJXAdw0odjWpbeR9yvBUstEaNHM77VEpzERABEVhDQO6QNfS6vpdtHe5Uk8jePmPQNcf/Vo4DtvlnadlR8ssvv/x3Qv06GYF4ksMzsn7RMH4AkXbs28wrlZF8YYglqg8fPlTS65IIiEDnBJjt8yAnx0OJoSMa7F0Q9n2mUCN03ayJD1bGzhub1CsRkG0tkVG8CJyRwHUMK7UzsG199uxZfhR+/Qa4MzZp6SwCIiACIqCXZQ3bBtiJ5pZNb8pysUyM5LhA7mRiFMXa90QJStYhgdgXwqah9b4QyogQK2m+EckuHR54/vx5/DJ3+g0WcQ7XSgqIgAgsI4AxwsonvhC8+PRIg/kJKGmyO4GTr4OVcVkb0F09EJBt7aEWpIMINCFwHcMKroFtK0XL35TFvH7lywCatDEJEQEREAER2J+A3CH7M5+UI5tQOGvP36TUXqJ4NTa+LndITGNBOFl/QQILT+7nahcI1y37E4h9IWygbvVGi7hJdP4uNVSNHTa893xNz7N/DSpHERCBQICpPt7NZDMEGyH5BtJ4foLE60Mxuz2Ep/Z5TQKyrdesd5V6MAKXMqzU3cC2lT452SxCefN5/WANWMURAREQAREoEZA7pETmsHgWIvlABauTLGrwd/fuXTZrMxSbq1CyIBJuZwfEo0eP5opS+piA+7G1/OBtfIvC3RKIfSEMiFttoOaBNXcIT3G3xQ+KsU6KtvGxJ+ZCC/qczosp9URgbAL5kg0PNX1anx8uWlkXjIviPR/03kMWcyUl3X4sAdnWY/krdxFYT+BShhVcY9tWd7buzuvXtxxJEAEREAER6J+A3CF91RGfpmDxNJ7ks4uBzdpEzl2ddN0h2gGxvr7Z6Z+fsIG2NtSvZ7uzhNgXwmh45QZqO9FFS+BBs/1H8cGLnQs4PTu+rmz+G+5C+byRT5emlCIgAjsTyJdswlm3IQ9M0McyLjLCDJDove2nAiLQDwHZ1n7qQpqIwFwClzKswBnbtlK6fG2EyU7nJ/jnNlqlFwEREAERmE5A7pDprDZPyXJqaYcC9jue/N9UBVF8UDRPVpKfp1RMhYDrVcrfRlqRoEuHE4h9ISjDjqE76/7sRBdrc7Fr4RTuEAiwbBq3YZyyT548ObyapIAIiMBNAvmSDUbqw4cPQ07y6bpjZy1en7i/vclKCURgZwKyrTsDV3Yi0ITApQwrxIa3rfEcx1qIO6O3qwqIgAiIgAiMTUDukI7qlym97SjP1XKteJ4sxLirA5j8IRdHShC2i+eFY/kaNxXE0Hm7TCW5IYHEF9JQci4K70ge2WcM3xKM+xnCnFfrU1VpJQIiEAjkSzY8uaOelqCwjGRspIQvBMfteJ9FUdsejIBs62AVquIMT+BShpXaHN62UsB4ghMaMHN5vUJ8+GdZBRQBERCBCgG5Qypw9r7k+jBMCeb/HPO0n/VA/LotSznrfIndpYBLwD1n476T1L1dkQcS2NMXQjFzz9mBZb+ZdbJqw8qjPCI3oSmBCBxFIFmy4WMhnCXlKT5Kn03zTQorX8imtCW8LQHZ1rY8JU0EtiOQ2JqxDSsYk/IOaVvdGbo7l9+uXUmyCIiACIhAbwTkDumtRhrow5uycs+KjoY0IBuJgGf06/+C+caTPI1ijiWwsy+Ewp7uSFa+agO0Y2tNuYuACOQE3CUMvlWQpxwjBrNrL/4ecr1mjGpSKUoEZFtLZBQvAv0QuJphhfwVbKs7Q3fn8v00RWkiAiIgAiKwNQG5Q7YmPEM+20/qqSduM89NPpLdbRH17HS1QoC3c+SjKL7X8vbt28pdunQsgf19IazZHVvkZbknqza870sekWUkdZcIbESAfQ88mIl7YIEvBJsVvpp09+7djVRtIpZPGdk+D/lCmiCVkP0JyLbuz1w5isB0AlczrJC5gm1lnJN/UZVZvN60Of3RUEoREAERGJKA3CEdVWv9GwPM/6dsM2dXS+75wEEik9+8pt0ztrkvqnm+EriMQJjk2EvnlwmZe9dEF+ZcsTukZ9WGxcfgowWaPCI7MFcWIjCRAO5JhgTmC2FWz4fTl1l5E9Kz75b1GrOtfEdd3wuZ2E6UrEMCsq0dVopUEgEIXM2wUuSL2FYbP8Tt3J3FxwkUFgEREAERGJ6A3CEdVTGT/Io2uZPDTUyyZMEXsfpQmMtqZST7cPP1I1aQWXZfKVm3b0GAnUHJo7FFLonMvIUkCXr+Sb/BsqN5RCiL2nbP9SXdLkIgOeXGV8HWfDi9f3fIs2fPbC0Dx8+bN2+WOX4u0jxUzP4JyLb2X0fS8GoErmZYqd+L2FZmLna01Fo1M5oFp2ntdgVEQAREQATGICB3SEf1yOEP94AIy5GsBXz//fc3dWUwl3wvHXtv6wg3b1eCuQTcrSUTHVdz81L6MxI4tTsE4MwWcCOdvRRnbDnSWQRcAsmSDfb9+fPnbsqJkeYO6f8oG4Vd4/iZCETJRGAHArKtO0BWFiIwkcCVDSuIxrat7qzcnb9PbC1KJgIiIAIiMAyBO1++fBmmMAMUhAFZvPLI8gQGe+LbLXlNFvfGL8fEj8Lmbm1/2K5hwJw6Ss4cgP3z58/bZSrJIrA/gffv39PUp7yvb3/dlKMIXIRAvGTTxL5jwpAT6DFamLLr4hDU6n8Owa5MdyCgtr0DZGUhAhUClzWsMLlC/8N30fJ5OqslOmZaeSh0SQREQAQuQkCnQ/qqaFwX7NEwnbDfLFVMMdhhMCdfiKHbJ4DnDykAAA4VSURBVEDV4KxK8qLWXr9+nUTqpwicmgDrpPKFnLoGpfzZCcRLNvgmm+x1QIhhQaaFewuo/+mtRqRPKwJq261ISo4ILCBwZcMKruH7H+bjiS+EUk/cZrqgOekWERABERCBcxGQO6S7+uIri+YRwYRjs+/fv//y5cvSW/vZ3fnixQvesmWvvKBIHBNpslbSHZ3+FHLP27onc/vTXRqJgAiIgAicgEC8ZIN9x9w3OfcZv1Bb/s4TtAOpKAIiIAIi0IiADGsjkP2Kcefj7sy93zJIMxEQAREQgc0I6GVZm6FdJ5jjqzhC4tMeyGPzJn/2fRGcJayJxLs7Q56Yeb4gMuVMyToddff/EXj48GFeC62Wq0RZBERABETgygTiJRsGBkzvm9j3+GWPjCvevXt3ZcgquwiIgAiIwHUIyLAOX9dUcfwG8lBejXaGr3cVUAREQASmE/jT9KRKuScBjq+yns6qB392zBPvCH/5yrspho3HEcK9FqPADgTwP+WVQsXpo687wFcWIiACIjAwgXjJBlvzyy+/rCksx0wZRQQJ8eiCnRZrxOpeERABERABETgLARnWs9TUGj0Z5OS362hIzkQxIiACInBZAjod0nvVs3+T11mEv5KufF/kxx9/ZNOoHCElRFvH80IzW2OyvPBjNdnDawIVEAEREAERuA6BeMlm01KzkeL58+ebZiHhIiACIiACInA4ARnWw6tgBwVYP2F5JMmInR8fP35MIvVTBERABETgsgR0OqT3qmc9na+J8IeiDOBYc+fUiCnNIVBMe5N3iJtMBRYQwBfFclJyI9+Aefr0aRKpnyIgAiIgAiJwk8BuSzZowtHSm/oogQiIgAiIgAicmoAM66mrb7ry9h3W+BZm6/FPhUVABERABC5OQKdDLt4AVPw2BLQJpQ1HSREBERABEfj37gdcFPaqzK2RsNNCn1LfGrLki4AIiIAIHEhgT18IxZRhPbCu9dqGA+EraxEQARE4C4H/OYui0lMEeibAIZ58ywnj4Ldv3/astnQTAREQARHojcDOSzYUX76Q3tqA9BEBERABEWhIQIa1IczORTH7Zg6eKMk8Xa+wTpjopwiIgAhcnIDcIRdvACp+MwK5OwTR7lndZllKkAiIgAiIwFgE9l+y4a2bYyFUaURABERABETgPwRkWP/D4gIhd/btztMvAENFFAEREAERKBKQO6SIRhdEYBYBvmOfLyr9+uuvnz59miVHiUVABERABK5JAHux5zuyAmS+QHZN2iq1CIiACIjA8ARkWIev4riAVDez7ziGMDN05ulJpH6KgAiIgAhcnIDcIRdvACp+SwJ//etfc3HuFpU8mWJEQAREQAQuToDXO+z2vRBDnTvy7ZICIiACIiACInBqAjKsp66+ucq78253hj5XstKLgAiIgAgMRkDukMEqVMU5ksCPP/74zTffJBr87W9/S2L0UwREQAREQAQ6ISB3SCcVITVEQAREQATGICDDelQ95vNu5ubM0I/SR/mKgAiIgAh0S+BP3WomxUTgdAT4RBvjrWRbClt9X79+/dNPP52uOFJYBERABERgTwK8zOHLly975qi8REAEREAERGBgAjKsA1duUjRm3PkRW+bm+oh6Ako/RUAEREAEIHBHE2+1AxFoSIA3lubvYedd8O/evWuYi0SJgAiIgAiIgAiIgAiIgAiIgAiIgAhA4OHDh7/99luCgrel3bt3L4nUTxEQAREQARHQy7LUBkSgJQHGWzg/EomMzH7//fckUj9FQAREQAREQAREQAREQAREQAREQATWEGCunftCmJXLF7KGqu4VAREQgYEJyB0ycOWqaMcQ+Mtf/pJnnL/JNE+jGBEQAREQAREQAREQAREQAREQAREQgekE3Lm2OyufLlMpRUAEREAEBiagl2UNXLkq2mEE7t+/z8ncOHs+40aMXl0aM1FYBERABERABERABERABERABERABBYT+OOPP3hbdfLhEGI+fvy4WKZuFAEREAERGJuAToeMXb8q3TEE8q0ojM+ST6wfo5lyFQEREAEREAEREAEREAEREAEREIEhCDDLTnwhFCufjw9RVhVCBERABESgDQGdDmnDUVJEICbgflBdW1RiRAqLgAiIgAiIgAiIgAiIgAiIgAiIwBoC+YsZkKaPqK9BqntFQAREYHgCOh0yfBWrgAcQ4KNt+YYUxmTv378/QBtlKQIiIAIiIAIiIAIiIAIiIAIiIAJjEWB+zSw7KRMzcX1EPWGinyIgAiIgAjEBuUNiGgqLQDMCuTsE0e5H3pplKUEiIAIiIAIiIAIiIAIiIAIiIAIicA0C7vzanYlfg4dKKQIiIAIiMImAXpY1CZMSicACAjq3uwCabhEBERABERABERABERABERABERCBOgG9obrOR1dFQAREQARKBHQ6pERG8SKwlsDPP/+ci/h/7d3bceo6FADQEoAKgAoOqSDQASXQQSiFdEA6gAoIFYRUQDoAOriayUwmI+kQ8DHOxVp/WOjBXubDe2RJDlRPTZQQIECAAAECBAgQIECAAIHLBbKZdTYHv7xPNQkQIECgBAGrQ0q4y2L8HYHT6RSOTz8ej9+Hd6D6dw2fCRAgQIAAAQIECBAgQIDAtQLpZgzdbjccJdLpdK7tSn0CBAgQKErA6pCibrdgGxUIz2HT6TQaMjyfvby8RIUuCRAgQIAAAQIECBAgQIAAgUsEQk6dHqIesm9zIZfoqUOAAIHCBUyHFP4HEP5tBebzeTpAdlVvWk0JAQIECBAgQIAAAQIECBAgEAlkc+ps9h01dEmAAAECBGyW5T9A4LYCk8nk9fU1GiO8ydLv96NClwQIECBAgAABAgQIECBAgMAZgewh6uPxeLPZnGnlKwIECBAg8ClgdYh/AoHbCsxms3QAJ7ylJkoIECBAgAABAgQIECBAgMB5gWw2nc27z/fjWwIECBAoU8DqkDLvu6gbFej1etGB6g55a/QGGIwAAQIECBAgQIAAAQIE7l/gdDoNBoM0vz4cDvcfnAgIECBAoAkBq0OaUDZG4QLpHqbh6W21WhXOInwCBAgQIECAAAECBAgQIHC5QMijo7mQ0DbNuC/vUE0CBAgQKE3A6pDS7rh4f0Egu7dpeKVlv9//wq8xJAECBAgQIECAAAECBAgQuEOB4XAYTuKMfrizOSMQlwQIECBwRsDqkDM4viJQj0A4NX06nUZ9hSe27XYbFbokQIAAAQIECBAgQIAAAQIEUoGQQadzISHXDhl3WlkJAQIECBDICpgOybIoJFCzQHb17nK5rHkY3REgQIAAAQIECBAgQIAAgTYKZDPobK7dxujFRIAAAQL1CNgsqx5HvRD4UcCq3h+JVCBAgAABAgQIECBAgAABAqmAPahTEyUECBAgUEHA6pAKaJoQqCKQfWkl+3pLld61IUCAAAECBAgQIECAAAECLRXI5s7ZLLulAMIiQIAAgXoErA6px1EvBH4UOJ1O4fj04/H4vaYD1b9r+EyAAAECBAgQIECAAAECBFKBdLuFbrcbjhLpdDppZSUECBAgQOBvAlaH/E1GOYGaBcJTWvZA9fV6XfNIuiNAgAABAgQIECBAgAABAm0RCFlz9hB1cyFtucPiIECAQHMCpkOaszYSgexK3sViQYYAAQIECBAgQIAAAQIECBDICmSz5mx+nW2ukAABAgQIfAnYLOuLwgcCTQg8PDzsdrtopPCeS7/fjwpdEiBAgAABAgQIECBAgACBwgWyh6iPRqO3t7fCZYRPgAABAhUErA6pgKYJgeoC2RdYsq+6VB9DSwIECBAgQIAAAQIECBAg0AqBbL6czaxbEa4gCBAgQOC2AlaH3NZX7wRSgV6vFx2o7gi4VEkJAQIECBAgQIAAAQIECBQucDqdBoNBmkEfDofCZYRPgAABAtUErA6p5qYVgeoCs9ksahye7VarVVTokgABAgQIECBAgAABAgQIlCwQMuVoLiRopDl1yURiJ0CAAIGrBKwOuYpLZQI1CNj5tAZEXRAgQIAAAQIECBAgQIBA2wWcvtn2Oyw+AgQINC1gdUjT4sYjEE5Nn06nkUM4X3273UaFLgkQIECAAAECBAgQIECAQJkCIUcOmXIUe8imQ04dFbokQIAAAQIXCpgOuRBKNQJ1CmTX9i6XyzrH0BcBAgQIECBAgAABAgQIELhbgWyOnM2m7zZEP5wAAQIEmhawWVbT4sYj8CkwHA4/Pj4ijbApaqfTiQpdEiBAgAABAgQIECBAgACBogTCIerdbjcKORyrvt/vo0KXBAgQIEDgcgGrQy63UpNAnQLz+TztbrFYpIVKCBAgQIAAAQIECBAgQIBAUQLZ7DibRxfFIlgCBAgQ+EcBq0P+EVBzAhUFvOpSEU4zAgQIECBAgAABAgQIEGi7gA0V2n6HxUeAAIHfEbA65HfcjUogbIqV7nkats9ar9dwCBAgQIAAAQIECBAgQIBAsQIhL043lw4ZtM2li/1LCJwAAQJ1CZgOqUtSPwSuFsiu893tdld3pAEBAgQIECBAgAABAgQIEGiLQDYvzmbQbYlYHAQIECDQkIDpkIagDUMgFfjz5894PI7KR6NRVOKSAAECBAgQIECAAAECBAiUI5DmxSF3Dhl0OQIiJUCAAIEbCTg75EawuiVwkcD7+3t4qjsej5+1w+fNZnNRS5UIECBAgAABAgQIECBAgEBLBSaTyevr61dw4fPj4+PXpQ8ECBAgQKCagOmQam5aEahNIMyILBaLsC/qdDp9enqqrV8dESBAgAABAgQIECBAgACBuxV4fn5erVaDwSBsk2VpyN3eRj+cAAEC/y+B/wCKKhXLteQDowAAAABJRU5ErkJggg=="/>
  <p:tag name="POWERPOINTLATEX_PIXELSPEREMHEIGHT#202B205C696E74205C6C6566743C455F325E2A28782B5C667261637B78277D7B327D29455F3128782D5C667261637B78277D7B327D295C72696768743E20655E7B696B5C74686574612078277D206478" val="133.3333"/>
  <p:tag name="POWERPOINTLATEX_BASELINEOFFSET#202B205C696E74205C6C6566743C455F325E2A28782B5C667261637B78277D7B327D29455F3128782D5C667261637B78277D7B327D295C72696768743E20655E7B696B5C74686574612078277D206478" val="87"/>
  <p:tag name="POWERPOINTLATEX_REFCOUNTER#202B205C696E74205C6C6566743C455F325E2A28782B5C667261637B78277D7B327D29455F3128782D5C667261637B78277D7B327D295C72696768743E20655E7B696B5C74686574612078277D206478" val="2"/>
  <p:tag name="POWERPOINTLATEX_REFCOUNTER#425F5C6D617468726D7B6D61787D203D205C667261637B5C44656C74612066205C69696E742042206478645C74686574615F787D7B345C70695C657073696C6F6E285C44656C74612066297D203D205C667261637B5C69696E742042206478645C74686574615F787D7B345C70695C657073696C6F6E5F5C6D617468726D7B636F72657D7D" val="2"/>
  <p:tag name="POWERPOINTLATEX_CACHECONTENT#785F5C6D617468726D7B696E697D203D203235305C6D755C6D617468726D7B6D7D" val="iVBORw0KGgoAAAANSUhEUgAAA70AAACRCAIAAACAOUgrAAAgAElEQVR4Ae2d7dkcNba1Ya75z0wEZiIAIgAiwEQARGCI4MERYEdgiMB2BD6OAIgAiGAgAt570Hl1NPrcVSWp1F2rf/SlUm3tjyWVtGqXuvrdP//88x19hIAQEAJC4DII/Pzzz7///nsY7j/+8Y8PPvggrFm5/Mcff/z0008ff/zxIk6u5k8Jlt9+++3XX38Nz3744YfvvfdeWKOyEBACdQTeFW+uA6SzQkAICIGbRgBW9z9/feCafCLGHIX2ySefwKGhUxSWJVUfffQRgbz//vtffvnl119/fSLzg4k+e/bs+++/B1UQe/PmTYTnuYdv3751XQ9d5lNyho4GTPznc0O3T6VwVC8EhiIg3jwUXikXAkJACJyDAJTu1atXUDoo5m4PHIGGnq5Dp+CC0LswosePH+PhZ599FlYOLXMr4rCFlYaGFslD/fDDD7jHJ/TNWOauyeG5Tjrf6LnEhMAcBMSb5+AsK0JACAiBSQjALEmC7qNNJRfJR0KnSO4+evSoJDOnPuXNzq4jfDg5jkA7uvwfQpqjpED0yy+/zAEhawX36Hc+9UcK2bZpJeF8++23X3zxRXpKNULgygiIN1+59xW7EBACd4UAnBKuEyVB+0ZIrhcTJyYjS7w5DPM/Gw7++hzfakLanoS92+1QydzD2pE5KytvYcxu+w2AUHBYuc0b9dEi9hyOK5WFAAiIN2sYCAEhIARuHgGYE3sVsnnQKDb4pK8hMVnhgl4sLaCEHSCn5J4tvDl0GObHx0XtviGOWYKLZho6TNw34FAItZXKoHFWapZdGTwHKPlJ7G7fRTZkF87r16//yqG/KimBbZPGPvFmqQS76oXAfATEm+djLotCQAgIgZ4IwHsgzSXSA22CL0J9SrzHp1QhT5Vfj6Uek3ie/7O8rbw5dbt7DTg8PDx0V9tUWL9ZgjHjmJ3NN5PWZ4XZxEECQmAqAvyOQR8hIASEgBC4UQRgzNk1A9rktrpuioun9iWFJSskZTeZOChc31eQdXJoJXAdjGhfc2D3Oy7SAOG4+9Ry98WNVqrQ1XD3hcA+zWolBO4DgXfuIwxFIQSEgBC4GgIwGHhMSnFgzGwbOIIGnMxtaUiVZ2sOmtvk6lK8+SzSDOAl0kzvH7+TGa1/U49LWAgshcDfspOgKoWAEBACQmBlBHiqDrWFIYVOwqXIMfNWB/vT+bC5L7MXllcRo6pEzrykK0Afv/rqq6jy7g+J+sWLF/PDZEMzprlrSk1zH8WQqGxlTptkaxg/3J9ke5+dPAw8/jon21CVQuDuERBvvvsuVoBCQAjcGwJZ0uw405MnT3pFi6oSeUpNkKG8FHXmpuJE0pziTw0DgP7q9S8wkO9S70PZRZ2zXaDKKyAg3nyFXlaMQkAI3A8CWdJMAhKW0/0FF5An8pcQMgt8F6HOZGGBuuP9iQVbJ0OWl47OyuMVP+vsRZqdCXqfPs2agzqzDZqhmD2rSiFwxwiIN99x5yo0ISAE7hABXmEBlw0DcxsG+nImrx8uXtnt6sVc4e6ps9sbU3ozSYRG30N3v1TSCWnufteELf5Ehp8YZo2yYaPyC8JsE1UKgTtAQLz5DjpRIQgBIXAVBNjbGqUAHWkeGr97ZG80gXs4aRS+ITESuuzNYNv3CHpqwQGSmt3TTFtupcZReV6xV3rgQN796dOnFuclIwTuBgG9v/luulKBCAEhcOcI8KJlGExInkh/wuTmhA1DKqUeIwfcTgbYdlTf5fCU9zfDWSHNZzFmcHv+/DnkOAsgaJP6HfS0wVmsY97ll4jZ0FQpBBZEQPnmBTtFLgkBISAEMgiQWg5Js9vSmpEbU1XJO0YGcbK0DTeSXP+QOxOyqi9fvjyRNHO/VLljgdAPJc30EcnsSodWTq3fv/JQCGxFQLx5K2KSFwJCQAicgAB/CgiBCw13/x1YqDxbhqJl69NKcpCkSNP6G6qBDgI46fxxWyCMaECaw/ulsBX3TgffORhqq5RL2W6a0Nd3uTOngoZOXRkB8eYr975iFwJC4GYQiIgLrG4+n8Mi+VcjZLC9Ce9b4G8+gAL6aPSqKcZOGG4P4Km8Zm4+wql7vEMj2tEeyhB7eDiuzK6b0i5njM7p63HRSbMQsCMg3mzHSpJCQAgIgXMQINnMHtbQNkwlPJxWttuFetrz07v9hzdDcP/973+T9cQcG5Gp2arNkW/oKT7/+OOPvGNu9M4Hu4fR/VLUcBpvxm7FFoNzQl9HsetQCJyCgH4XeArsMioEhIAQ2IDAp59+Gm7SgMGc8qcbzuOPPvoIkmrxfsRP1qLfqGV/GUmeGw8hc3zwkzKEOHSY1Cm+QZf5UF6HJYdOUo6Cjc7iPP8NGVWOO2SbNRZL+kf0dcmW6oXAiQj8/UTbMi0EhIAQEAJNBOArIWlG3p70bSrfIUAGtJJ6DBXCVknizv+LEHgwWyxW2GURorGjXNmhgTb7npkdptMm/DIS3uxuRdKz9DUb7udstk6tq0YITENA+zSmQS1DQkAICIE9CEBHwmYk9qCtZKDdh9fDQaxDgdFl9kLYTdSZn13PBSXp1jp6k3kzXVC3eO7t3AVHiEI+BQHx5lNgl1EhIASEgBWBiDeT2CP97D+QFbKAn3/++YQf4TmPyebW+VMYGHskJtP60PpNl+ukmdDsvdALh7pFUtFsLOllS3qEwJoIiDev2S/ySggIASHwvwhAkZtYwK1hz7x7oSnZRaDOnyITEe+PzuqwhECdN/PYYf4rpSuv1HBR1H0uRap6IXBDCIg331BnyVUhIAQuh4A9gUceGjo7J+u8iTdbeP/l+rUVcPoGlahFk8JG8l0Om/8BCW+eMwK7hCMlQmAHAuLNO0BTEyEgBITAJASMb65w3kCd668t6+X0JtK2KYReHt66nmaSflMXdESjabfpeUdnpEoIzEdAvHk+5rIoBISAELAiABW2iv4lR8Jvwn5itjizT8DoGNtelYM0YuXFmuzTjr/X2aXQtNv0vIsbUiIEzkJAvPks5GVXCAgBIdBGYEeydg5xaeYdw9h2RBE2v1qZzTnN+6VNW2U6Ati0O2f4dYxIqoTAJgTEmzfBJWEhIASEwFQEmvwp9WbB/cQ7okjjuk7Ngj24CXz7pvxNaiUsBFZAQLx5hV6QD0JACAiBbgjMIam8vsPusfLNdqyQtKRsz/pXl2a+2ej/JkAkLATWQUC8eZ2+kCdCQAgIgZtBYBNvvpmoFnCUveC3fptx6/nyBUaBXFgXAfHmdftGngkBISAEdtDTHU2E8zoIWEhz88d548KxmLaEMM5DaRYCQxEQbx4Kr5QLASEgBA4hYHksHhnY0STSoMMTEbAkazf9KLNvLM1XODtz2uLcF3ZpWwcB8eZ1+kKeCAEhIARiBHaQ4B1NYqs6Pg+B+0jW3kcU540CWV4XAfHmdftGngkBISAE+C/lTX9lgvCcv1+2pEV992nriIeiWbgPxnkfUTQ7SwIXREC8+YKdrpCFgBC4JQS+/fZb43N5xBBeMDbxZnun8DcxTWHjeGjq2SdgsW6JYp91tRIC5yIg3nwu/rIuBISAEGggwJ/zkdxtkhUEEEO4oa7T6U3ESLzZiLpxW7Dlx3lGizvELNY3PY7Y4YOaCIGzEPj7aMPulTo8svGvFOWSY35nGu3+MPHnn3/GUDibs88Pc8bfMYyGQvqFgBAQAvsQgA3/+OOPT58+ffbsmZ9LvSpmObZnPDw8+JoJhXCmbZrrPts3Ld6owCZUF4+R/3s/q98hHhB3t1cEGnDWu64X6aDwzYbAAvv64osv9vlGnzJEQ0bn9KCTz0y6daIno3jz69eveXM7PVSZBUCZAf348ePPPvtsXxe6Vtygf//995hLlxOvFkPOlji0x0QFISAEbgsBmDH82BECvnGeaY00BN/T0swOMWNa1Anjnivou4lAZcVstl1NgFhO4c3Pnz9nt1LIB7hGIAmnrP7QO0eE4JRcCH19cNyRfidYd5NA2c0MFMCfD4XogxubeLMLwTG6ENVIrT90MxJW+PSdl1bx5M+uHzAlHQIh9ghaCsgzync4wvigYywmvAzytNphS02EgBAQAkLAIQAL8ZNqs7Bvei9B7WmBs8uUXpK8xfovv/yyiScCfSHdCpRx2WWQbNV8XL4EIDQDfnJcv10D5rjLjXqTROERN1BoBD+yGx7aLxmuNRwO224t0x1dGNc6njAA3rEPgqYkFwl3VFth9fIMazu+2RHpVTULB8duEwoJCAEhIATuGIESO8nOvWTCOkLBMhFasZOAjj6MU2VkRTfBm+c7icVwbERlknrjOi7SDEUh7Ro54A6hH5Gw/dA4PLJ2faXlkuEq62LLGUUVmW97mKHkOp54r/rs0yB57u4qfMf4AnjxgRPzoZLBxBxKwp9vL+MKwIokt1PfffdddCo6xBwjL9IAZaeSkcrHK0QnYnwohEpwAH/oj74PTUITKgsBISAE7hUBJk9jaDO3PFpc8ns90xBYgE73liXSEoVf5izC3WWwnqKXWjHGkjbcVwMxqPNmmMA+zTtapRTFK4F+8FusZbkHFwgwco/hHfYFLhC6nmuEgq/8i2H9xHiIWJYXoMBZGqL2yZMnYX29vI4nsZ+eQe8uZNPMwEo9l01JrcMx9uavYyh4qRX1dBLdFjbksG7LtUoTJDREW8WWTgkBISAEhECEANNmOAPXy/X5PNJsOWTtCC2y1jRb0YQ1G8lo7Qj1hGUkkT9ldQjdqJSJqBn1OAHAqfjmT1m6pqOTWarnnaHQfSiWnIeQhHbTMgKltvV6IE21ba2p9Atj3qU4Q53INykWbnM/0HTP3gXreJL2yDtp1aaadPuOuxO1KIFVl1AugQuU0cSHZIWdh24gll5XeBvKqCwEhIAQEAJ1BNJpP1xlo3J39mnnzZhmgYiWjMi9+iEcgmBJpNUB6Xi27o8/K96cYk6K1+OTLUAA0lYjapqerMmb8SrCjctn6+BPWVaqs4n5Op5kXT3Em8E0RITpaeu4hMvCXEMlvswdbeRxSpqNg4+GJYKOOaOSyBkdCgEhIASuiUCakfLzdlQYkZiw8GZm9dLKEnloPNxBIHaMDRZEoz83wZtH9H4F1eYNUvdbuJIz4zwhBLrefxjnMCVu7SoMJx1RCKeeoyqUpO+wkopZaiJVoVpXxuGKnqj5iZ6UnNzPmyPSTGz7BiV9k8LqasJuSxk24JaiCuubdz+sAaG8ykJACAgBIVBCgHm+NGOn9cZZumQrWx8tGREJ4CyLUeqJq2G2Rx6qwYfHygj7DzXNNCHrPStR1qsulThT8jyqR7KLxX1KwCryp3S4T/+OVs1hCZfdoXZHk6YngygHIxO206Ts9FR0yRBjRFXrvNaCScQP0+FRGsDreFIJcydvjkBhnjoym9CLKazUhMMrsmicjun+rOaocuuTiAqgOiUEhIAQuGMEoqk4mkvDw3AC7whIRC49CWANyk74MAl8hiVbFilkIIUV8sEpVHUMJ1QVhRaCGZVLtCPUNq68IG9uJsi4KRoHSKi56QmjMZTvW4a1V0avG0X+knGmI6pqJFd1t7mO6m5kJ4d1PKlHt4c3R/Pm8UHANBRNCv7QdWEkYLwZilp5nWnh3Dmo3kM6KwSEgBBYBAGWw3T+LNV0WYDTwCNy6UgAdIGVOPKEhA4+WOhyZIUm9dwzq94OtZGV9DAKLQonPDx3zVqQN9f7C+igsyngI2qangy6Lnwszd4JeXOYHYfpcuj1HCxkb2LDMRzhsI4nzcDfRSKMpFn+4YcfQt7MxMS/vzZb1QV420jp1oSpEDSxQkrYKbFb/Ne//uVb1R1gDrr4/3DW8dHZsxDw78w6y4Gbtstc0fffqm4ajS7O80ffzVXZGWJtfvPmTRejkRL+qhDlvpIySxKLNETWV7JwsCofnNX527nK2s/oYuHoO8Ci0Hw4aeHcNcs+DLYSjDRSY80///nPcACkrSASc1791vQEWjL0bxR5yR2DM0XA1/hrk/WFK8XjRqrx4J83exMUeC1geisbCnD2l19+cTXreBJ6WCw3mXUowMgLCS59A+KhwO5yBd/o7g0fLFaYNIsxJyfOvXe3hCOZCyLQfN6XDGRVxAhMSzJdYXwy24fzf4z1fx8bJ+oduDFdh6ZSl2D2O9Rmm9TXEZatvmHWzYVRn7tmGe+dcBiOmAW2byW9EIKTlhkkfS2WtDU9YcyU2nasTxEIa+DNzlZIrkZMlXX6jksw9dU8sfTC30I0m2X3cMqJMRCJudfddoU3Y8U7hgPGW8awlW9eKlSsl5qoXggMReD169eVXNdQ0/ekHAxB8p4iOjEWVlaos8UBeJVxorZoq8uELrEqQVweHh7qTexnv/jiiwqXhRRCQUjv2RXWJVFYF7i5s3Miim6lUpToprRyRM0inlji5eGGp0kQ6E3/SGKELuTl2SYOrnU8yTqZVm7gzTyaCe+lmE2GPmtIfaXGfpsbuppV5SshzfMD8dZVEAJZBCqrdVZelSUEhGQJmU31PEg1PgAhydSRudqdxC4srTtfhzqTrym5AWuHo/BIuiSg+gkILMJWiXQdT5qw+1HN3eagSdKSb8bPdTxpguYErLw5+gdLbiM67oMx+gq4doJrv8213JkZPZSYEOiFQJhF66XzmnqEZJd+Nyabx63B9ShYoaEsvZ5/RraIvfJMkgHGgsh9RdRKh9MQWIetruNJHXx+qOY5EsN70IVTuWqce/jArwgW8cR+CVt5s78hINqzZkZ7shknmx3mR9Umtb6VCkJgKALNJ1xDrd+TciF5vDejvElFIWtw94xvxZw7NZQ0YwJWUU/I8XgzXCKbDkugIwLsk6nfG8NY5ozJpifQEnvuryNEqSpPe7h2eKKSCnSpscDutyOe7ol9k4KJN7P7JLyLAvHudyf1cU8XgummAWfMIjPLb1LbZTBJiRBoIsBuMxG+JkpNATAcsW+vaffOBPzaVo8L7jhuDS6Zdnmc7ktSZI5Xc9TXFLaKspUxaqXDCQiE5CRrrt5x2Sb7KtfxpO4/fvoUryfQ9SYTzp7uSbP7PAh/96VKIYyHG6YR61CT6W+9m8dnJrI6HUfniFgqSOqUELAj8PLly+iW1d5WkiDAzfb87WT3hzw/rPS/H6pEB9qkISoCvU5FzxLJBFvSWsets6bUGRgC3KfNceZ4OHejoUl36r3WEYd1PDEGxaU0eoZkWmiyO7xdxxMLdG3ezBO6cDSEHNpiwCJj+VHF1qFPFplJvMK2OduXNLM5BqDcEGGs4PDoFIgF2xuVEZiu48hy8bnRTpTbd4AAV6Il2cyyx+w3Z8ZjbmcZcisR0/johd93IlciYfpEna8PC6w4x//QIFSochOBkJ9khbeSh6wSS+U6nli8RcZyaRtVlcR4HFQ6Fdav4ImF3/+vz82X1YXUk1mjKb9DoDnadtsFiOhhN71IRMx9O/ysNGESj8YHh1RWmuhUCQGBWUJG9UJgMgLh/B+uc2GZuY6ZdrJjp5izJNSR2e2buxkIsS2VWTR3WznecB0/m1yHwXk8XouGpie7aYzFeiRjvFXoToQiNzi8IU9wNfU/W9PON4dP6CxzaOk6r9Q3ebMR+tQEj8x42E3KxI1pLqERD9G++uqr9FcjbBFhcmFcvnjxInVMNSUEBGYJGdULgckIsEMjndkiH5hUmcBHzKuRoRUOycI0E2NM+yyUc1LvK2Byrg/jyMPWuNbxxOg5T8UX+XHXOp4YoWv8LpB5M9wiPIg3N2/UdvNmhwJT2F+Puz8eMbl/8803laWFUwgYO0NiAlNjQAgsggDphuaEfynSTL/AM1jj6x3EimlJS9eV6KwRgXXY6jqeGKGLHsUbW40QW8cTY3QN3hwmm8fdE9zcgPPgsjO7OUUiYNnA7XVetiAwL9v1CnxBBFjMwqRJ1kPyAiOSEVlbi1Ra1njmfO46FnH4vt1Yhzys44mxxw+mI41WLGLreGLxFpkGbw6HQjP3YDQZid3QKw8jzzmsZJpDYaNY2OSCZSNKRrELAqiQhUAvBHilWjj5Z9VyJU77TV7WgVMqm/lmvOJ+Q9PUhN5pkodBOzPT0JqesLl5kU0R3nlc8uVzC+t4YsShwZvZnusVDbonaM7OlnnKOzm50HTe+WMUm+z8auaMKBnFVotO/giBW0GAtx/Wf/gFHWFz3fxXNa8AoHE9aj6HXCGWW/ehuRYMIi0pbut4kvpWqlmHx6/jSQmrqL7Bm/3syY8hBj2Pu8UBF4GoQyEgBITAfSDAdqn6VoSr7WmOutW4xpNyIgcZtdVhXwTWIQ/reGJEeJ0U7zqeGKFDrMGbHx4e3Gs4vvvuO7vSTZI3N+DC6IxdbhQLNV+wbETJKHZBABWyEDiIALty69uaL06aHbzGLOaOrRrGZPbBXp7ZfGhE65CHdTwxdu46y+g6nhihQ6zBm+2K9kk2dwVN25+0z3/jBGoU2+fD3bQyomQUuxtYFIgQmIYAzxUrbzcSad7UEeGv6o0NQdgoeSti497Htw55aHoCNTQ+priVbr24nyfz5pu7S4uGCzv8mndLCFxzI2CEVfNQYDYhkoAQGIcAvwWspEhJHLL3YNBuvXFBjdBsvHXXVo0R4Hud65CHdTzx4KgwFAHx5qPwklSoJAk4tSPrcNSnm20vMG+26+T4bSPwww8/+F+zpJFAmiEH43KHqcX7qGkyqvsI85Qomtgab2+OO7+OJ8djkQYLAuLNFpRqMiRguGyy1JlKTilDU4Pvv88JzP/GQ0dCYAYCPGiu/A0ebyBlHhNp3tETlU0vO7SFTZqv1g6Fu5fPte7CYUzW4xJvruOjs7sROJM3N3cFwTtvgnTiJI/kyNb430BQ4FCPNXeMS4G5AzQ1EQK7EeAFGjCMEhOCNL948UKkOYS3uTfPC2/lzfyvrW9bL2zVXNe29azR+jjmug55aHqizc1bR9f68n8/0cV17hePg8C6wrtH+BxXJQ0CU2NACMxBoP4CDV5C/OTJkzme3JCVcbz5hkA419V1yMM6npzbI5eyfma+WQPuUkNNwQoBIbAaAmQES7lDfiMo0ny8v8hHHlciDREC65CHdTyJINLhOATEm8dhK81CQAgIgXUR+Oqrr7KkmQ1y1OstQF16rrQBpqR83N6GksVx9eNiWYetruPJuH6U5giB03hzc1fQrWxujgDVoRAQAkJgfQQgzdm3zunXzH37jl+59FUobeuQh6Yn2tx8l8P1tP3Nuku7y/GkoISAEFgfAd46lyXNK79vjt8vsmp4GoqrpDPX/8Gid9g4KlwXGIUXFyOWER6uQx7W8WQEztJZQkC8uYSM6oWAEBACd4gApJm3ZKSBLUuaYcy8nihL9Hl9HqfWZ88p2qUa8v2lU2F9doNNKDC0bLRujGWrq+uw1XU82Yqh5I8gcNo+DQ24I92mtkJACAiBHQi8ffs2S5ofP37MnLwgAeVROIQ+S5oJnzd+cBaZHVCs2cS4J3jrtum+wRqt21+rt8m9dcjDOp5sAlDCBxE4hzc3dwVpc/PBflVzISAEhECEABMv/Diq5BAm/fLlywVJc/3d0i4QNkIQFC/US+O6xZpBOdr5UAwKZB3y0PREm5vnj7o5Fs/hzbpLm9O7siIEhIAQcAiUOCikmX82WRMlfLOkNqHO7NZYM4StXt3EX31ZguI5gEVsq8w65GEdT7ZiKPmDCCzKm7NJkYOhqrkQEAJC4JoIlP7fZGXSTD6vSU18b7JhY82U8460q2Wrhh0ZD1GvAlt9LKosUVj0RDLNwAfZjdzgcB1PUt9UMxSBRXnztKE/FFwpFwJCQAicjgCEkhk1/S3XyqQZ0F69erUJuiaP2aStl/COtOuOJr287ahnUBTNXp5GHtbxpGOvSZUFgRPep6FdQZaOkYwQgO6QRWvOzgKqhAAr9529bKEUab0efnwKaf7oo4+83R1/2b115GPrs88+q0PR5axl64g3tCPfPIhxepfmFEZE0SQPoD1no0vTE21unjPMTrFyAm9uzobT7hdPQVxGhYAFAUgzC8/Wl79aNF9HhqmGnCV0asFfvE3rBf7fJE3c8nqKCX8H6EkzwY5gUdMwjAyFcUWn0sMdNM64ArJfYtALK9IowprmCo7wINbYNG2ELgxnX7npyT0N+H0Q3XGrE/ZpNAfctKF/x/2q0G4dARKlIs3HO/GefjG2A41vvvkmfYPbHNLMzxBDhyFS4eFFyvvI06NHj24drkGL+DrkYR1PLnIpLRXmtfLNz58/5xEbl/SI23TWCU90/EVFZgKLb968GdHr/vcZzgomsEWZx7LGZBIacNW1Cj1k1nYf5v0d+ZJQ1b7yfDD3+TmuFf04TvmlNF8WSf7fhN0RUV/PIc0Y9ZOhcwAuGHnS/ZApq7vOgwr38WaMskilNzyRMwzsEQtZZCU9tFxQZ/Hm3YCnYdZr/BJfEtuEgNuShyrW7glXSsln1RsRmM2bT9wVxPNKPxMx6HfPOE+fPg2JZvP6MfZESYzFjxXIW6HMpyTs6ptXLDp5dJs+vc2qZccYrzfhet6NWFatq5wMZsWT1U4tSAJWg8jozzWRzP4p4DTSTNf4KYtyc0bKdiUcKFSSlQkr91kJNRjLdq92u0RDv1qVvGIZKp0aWm+xuzvwiudN8kDbEYtU6lLTk63brBnqblnnRpfClfeVpWivWPPn3E+a/4hAgaIN8ij8fQZu7LYSOWw53G2LhjsmIB7xlyxyajeNoCELRknzvnoLepHMPkM314qkTjhiIxB0aEQADEHy5nr/oMPZjCA87KDaTc3Dd4num9WZrIy9jBg39pvcOyJsT2pCMfcZMnLTfcoPtmp2CvgcNJFt3iQPg+ymzjQ92TTgo0RYl/mqSRsQSOMaUXOXnszONzfv1JsoNy/arEB0gxjO6Vn5+6t8/fr1119/HV2isArmGggxHxcyFy2fSMydopLeYX1i1tAN8egRwvYYHgjQZXTHaFv3qp+xzVg9ZaPRiZAy11//ZKEAABRMSURBVKWz6MxMs4s9nEPoiB2A2Fsxj9HRO0zsa2K8JPF/9zxJQxap+iNBC7feF2ClFTsKKmfdKdaIpswOgSZ5mJZoaHqSXoCVeENthHC1+aqCzLKnrsKbw2decMSrbSHi50HhugICTMrMbqVLlO3FMLbsrA2SLBtc6ruXhGUvhtUc45njjz/+uJpX8mdlBKA1rNkRo5pPmoEoJJd2Bhxia2wF1Zg5HXFbEjpZKR+kj03eHCJccaPvKYvRQWmpkF9mg9rEVrMajJV9PQnX2UHQGeOSmBGBqbw5SvpmXSwxuaywvTLkzQeHpr84WZwsk4jdyaxkuHhgLloRs03CSreOej9hzDz9bP5qkPuKly9fZrdIohxtYNjlx46TwQyRUVkI3BkCKWl2nHLQpFpBz/9k2cn4x1mVJukpZiH8r894TCDM7TPzIH4uTR2Oao7z5khhejj/VXRNysiCNaI7LOQhxWdETdOTrTnjEFK/II7wXDp7IdDmzTzfp1/dZMH0R7/CmfblGsPxkQ1g0KCB/4WTL5nUrHVjZcQXuYpI5Ya83KjHKPbdd9+FkiyNwAj3tUzfEWkmcBra+w56zcNWmoQOuDI+8JO+h4eH9NSmmslgbvJNwkLghhCILnY8P4s0Yzqa6ncTd9YaP7Wy+sBEnWZCY7Hgs1vz7p61TLwox1X7TJt1huYo8eFnZXBmzi/hvPVm+AeXV28oKjTtIs94iFqNOIzGdmpikxsRC9/UNjWtmkkIVHaCc8UyPaV+MH8xiCsNS6eYBFNtYQ2XXKntkfpwLFI+oqrUNksufWilVkfqwzy0N+QKOOM0exn6kYdB+8yVckXo5G5kn856q/lg1v3RWSGwPgJwrHAe4PLcN0t3iTSccplAduuMWCO38btV9WpYmg9D8Cl3Ab9J0ej0XnEZ9dTDH7coNMkDmAOXMYojYk1PyKPZ9Uf7J+0N65LhBRiNTHc4iAilXt2lJ8X/PeGtbVyTYZrWo+9+H8Z9kq8xFpqzQP2aNFqJxNwrin1ltLr4+oOFQTfZFa+aFtnTzNyNBuYykN/9D7QlQ4yNaFWreLvpVMniJiUSFgLXQSB8ySZRu0t+fi7WAx5O9Udm9YijhCTD25pZYNULf+9YMg1X6AI+uWSf+8jaCrfGZgX6VjbDZ3k9mGUvORyOqJLMhHoQaGLeZIqhn6G2TQ1DJSpPRiDPm6NZOPUJzrSV3DDgsiw8VF6fI0JJezlMXjKDN7f22jWHkkwWR5aHUJWxXL/GuFvwawwzzpFJPFq6Qve8ibDyeHk+mMd9lgYhcBYC7JgK72BPJ81s7QuhqM9UoWRadnsVfD1hsh3FH84vhDhXrBvFKhr8qfo6y5LKwuqFRxea5LXu7W73LORht/JNDZt5N64++2rrdl16BypLrZdRYQUEMryZP9WzXPZcQtE/qdbjGcSx6kbd5mwvE3JoX9mrMJk313974S9vYLdfxlko3K9zsqdIvWwaA1kl2crJYGZ9UKUQWB8BfrwRTmunk2YQi5YPXDoCo5/KUAJNPGUd8f6H2UFfGRXgjvXJOZKvH5LoqU+GEdp1bQfP1m3RUx0DD11t8vVQeFyZG1T3CLdiYlPuL4pr9zPhij86NQKBmDdzAxTOwnWTlidWTgNqLTPOpjFX942zGA1vf0l7DEo2Nz2ZLMDs5rqGkJ88eXLceqVfoiv/uC1pEAJCwIhA9MabFUhz+iC7MntYwmSvQpixZnkadK/edAa0m0seXWBfQJsWnUBdoWVhNRqqiwF7nTXW/awrr581rjLNB9p1K/WzDGxLgOFYrSvkbNh3SjY34VpHIObNdOSIwUeSwKK279YoRnk4zZ2bqJjZ5T7qenrA7lIl4eFt2bVJUggIgeMIsJCHeQHoKRfjwYdL+7wiQ8HGMD48qwzTw07bQd6MkoivpCb2ub21VeRGtjlTbt9VDCukeypsjE6PNsZkHTteWV9AAWdQshnPjby5TuuPIMAIN/Ja+9OVKJlo1H8kCrXthUD8HjrjAHXmK3Qq9I/xUb/kvDCSvSYdppLQKAvMKSuKD21+oeNTs0pHM2COv41uPjiyKARuGgFIM1wqSkbMWXphJ5HdOpLHp3RSzoTmk3PMORD0Lk/S6p6HZy3JZlaZQY/aYaUV6sxKN8iuR4CluZKFgSyGt3C+VZcCQ9043sYlcRh+RuX2u8QoRznn4u3SI1KynzfDpYz3l1zVxnHPjNzlbZRcaWFOgqFsSRXc2WgIEbiz0BSOELgyApAYVtloUh2XbDsCdYXtbVLLIgJd9iHD0pjVuywWFjcAvMkL8Sd6175Fs1GGSHEAELLyIEOeaCh1ZgH14Kc+jMiyeytE58v1gl2yric6y2sSRmgO70NYrI/fXkZu63AcAvE+DeNNFQ4ZaRmbokLOSqvKfVXlyrRDwByHFa+KW+GhV7XdsZmSRD1tUZkZl2wJgYsjwPwGGbVP1OfCVXlUtckxcjQRa2QdIT+ySclu4fQuJVLFfDuCWoVWWEYrYMKqGRihfMcyOEfgh8oBZyhltwPLRdF973v0moTm7VOITKWMn2FcRjZVUahTMxGIebPRtv25TMiSacXlVxl54UgyehKJuUUlTL1g8Wo7NMCkV5ongleHQkAInIsAl3Y4v53rTNN6heo120YCbPMN6QWZEaCYQJ15EX59YXKkeXS+EP1+p0qEDIdQxsrCmsrba1weqiRP/4Z505LYkfo6+JHmCr+PJC2HbM4JUYXM8EghpDQWJVmZMJkIht2TXD5vmLVOZVOg1HBrfdNQU2CrxZJ801BT4P80R//vwsOm/ztXLnEBRw2zh+E0hzLfqsTqGEBZPcZKwo78Z3Qa2x4XKwVF4MeVZzWU++edvoGHF3lklKizvh2snA/mQYfVXAhMQCCaUaOLccFDP+d3ASed4R1n7aI8q6RJCnGA25hs2xGVdX84291oZchNiH3rLSIuMUi6gBAyZq4sqIXTXO8CWH7TevSwqHuv4adlKugFVCXee/UkpnSVi8T3hLGbo+GFZo9v5WIwKveqfAGdEWkOLXqxcYX5VM/3SFrou1yJN48bNtIsBIwIWCbndCo4t6Y7p2QljuZ5AiTLaMRwk1gzeTmBOKYO173qO/NH3DEaS907d2uwkT/u8HjOiDEWJZUZclQ69yjQ71nTVFqGYqj8YK4wRYya+gjxnltczeq3V96rJzFvrj8ToY8tt1PAGpHmcNg50EtUDBN+gNq7B3PRUJ5MmnF1Kd5s7CYjwqXO4gokaqOSTWLzwdzknoSFwGQEjCuQXxQXKYxAiQUipc7MGKTxepnDRPMuBR8mEMdsRBXfWAd7UefKtM/o2p3hykZUqgwppn1IH/GNPoWEhLbs7IVWTeJB74TKe3WWB5ClP+JCobmwjFhfnuB9cIU79iTmzQScUhbwZfjax2J0VZeocGrIdWpz5IXdw1yZXlrcJYcyc8qlcAhqkAPhNRCV+14PlQmUqEdENx/MEVFIpxDoggBzb3SB38QhhKNL+KmSLHVmnWKm2pF2ifQzeaa8PAKcRee4ocjupsP6kDiYSiS0aBEPwwfnaTcM2ApN28t2uuJhJ+o0vw4O2Y4ujRAczso7K+AWRsQo8tZ3F9DJiIV/M/hLXlVwowkNaY6Sg916HU8ylA4mGnYtiIOskYelMw6qSp3B8Cp1s2VWws/02sbcjgtm95ANG86nepWLwdhfof+VsnhzBRydEgJDEeBarlzpK58adFPt0Gb5yE65LAHMV6wOOzolu6ZECKP/ICvd4Vi2CVwHZyL3/KFlDc2qZb0urcso51RpQc9qO1KJIR/OjgL0wDgMEGPMpGBSWfIf31J552QpbRc1oXmFYZfsZsf8DnCMTSqX8JU9yfBmOizqYAcxaWMGRJaQ0f2w1RRHrrH6yOAsl3e2CxlV2emPIY6tbKuZl3Q6rNPwfVypcJcarz8tZLtpt1E6IjXhaoh6t9pKw/lgVpzRKSFwIgKVa6F0VS5SX6EdvfCsTE2sEawURuYEB82uKRGS9IVRYa8A63pwpsJx3RpaX4JD/WhLU1EhApy1aws17ys39ybRZU0ZfKZzsw7Ac2ie7XfYTnMNzdIkBxfDMgQKYNOBSvOsV/XKybMB5kr+XNmTPG8GKTo12uUTXj9ckKDmPqXr1n6NpUMqtIUb/9/UJ2F9VEZJqYPn1ONk5JI/HOSA158Wmtf8JpcqHUTUm1QZheeDaXRMYkJgMgKVayG98JeqgbZOwIqlqrQGOTRYQeBGTGKQJCZG/+GQSiO8KJkTzg7EiIIVudT1nCLhVWdpMMs6Yyb8Evvc4bCxSZbRhmHSg6giNEsnhkSiPmDAM2S9FW8xXUEer/hkbe0eSygMERhdxlwp/Ct78k4JFOoZOlxvOzpmxzVmHPpZZ7jguZ+rBDLnVGUYDXIgi4arZG3oaJR5pGSrcl0dcWA+mEe8VVshMA6ByrVQuioXqe87C9URhkJVGMwRQFjO7ESq7uS4s81UMQiAD2OJNZ1w3Ielszm6aIWwkUf2DbDZoeHNAEw0y1A3df0OLgEyTX4f+kBQR66LZn+Fto6XMVfq0yt7Ev/Pdgg0L1rnLd9cZkxJ3GtyZYZns2WmGEYeTba+BJ6/Jnnz5s3bt28Z/XyyyqNKbDFesWX8u++ouQ6FgBAQAkJgHALHeYzdtydPnrD0sFSxfFiWKotmmAE6+b8Vi/C5MiyCL168cGyYxRoyl/pDpcu1p6eyNbtX86y2rZX8o002Cq8HAhr+oxndxIdWDAAjXfGqXKT09Q4uAdV5+fIl1MXRJK8zW3BDdCs7yqoq0dZSfVYJlQyJ7KlSfSpcsliqTzW4mpLFUn2qp2SxVJ9qMHryLjcTpcZRPSOSALjDY1bi249phi/zIx9YbK+/vXn9+jUmMIctPt4TrDDEQYFPeM14gRMLn376aamD7SBv8v/dd98tyeNJr77AxNOnT5mRs7boCG54sqeOVM4H84i3aisEhMA6CLB8wJz4+EVqk2+sMvAblrMdLGqToUHC/MOfC5/vHSZY0Imdz9B/z246xh9ckxSriOEhhLUkwB9ZQyEci0CGQjgYHGnxXKJXR7t/z3a8JSQDfxGWT/bx8lKAqj8RgQ28+UQvb8L0fKon3nwTA0NOCgEhcAoCZAGhL3z+k30J8i+RM/AnR6FgzFCcLunAyMRZh6UMVOSPS0jxDRldJCH1+eef13k/+V0eMkSB6FAITECgtk9jgnmZEAJCQAgIASEwAgGeufF5eHhwytNH/zDFe2LJKYbkjPl4BEiIRvcPyyLA3U4aTljDHU54qLIQmIaAePM0qGVICAgBISAETkNgkUzqafG/8w4bEnrtSRgaRXqHE5mLNjdHZ3UoBIYi8Leh2qVcCAgBISAEhIAQEAJ2BJRstmMlyfkIiDfPx1wWhYAQEAJCQAgIgTwC4s15XFS7BgLizWv0g7wQAkJACAgBISAEyi9H89hoc7OHQoX5CIg3z8dcFoWAEBACQkAICIEMAtrcnAFFVSshIN68Um/IFyEgBISAEBACF0ZAmzQu3Pm3Ebp48230k7wUAkJACAgBIXD3CIg3330X33qA4s233oPyXwgIASEgBITAnSAg3nwnHXm/YYg332/fKjIhIASEgBAQAreDgDY3305fXddT8ebr9r0iFwJCQAgIASGwDgJKNq/TF/KkhIB4cwkZ1QsBISAEhIAQEALzEBBvnoe1LO1FQLx5L3JqJwSEgBAQAkJACPRDQLy5H5bSNAoB8eZRyEqvEBACQkAICAEhYERAm5uNQEnsXATEm8/FX9aFgBAQAkJACAiBd5Rs1iC4CQTEm2+im+SkEBACQkAICIF7RkC8+Z57945iE2/u1pk//fRTSRePn0qndtfXdVac2WGxoq1yaoch36Sith6416CCEBACQkAI3BAC4s031FlXdlW8uU/vP3/+/Pfffy/pevbsWenU7vpvv/220haLf/zxR0XAfgqe+urVq5I8URN76ey++vlg7vNTrYSAEBACQqALAiw0lTUUE//4xz8++OCDLrakRAgcQeDdP//880j7q7X97bfffv31Vx81aVEudWhlJT/qhD/88MPHjx9z5VNwNcZZIJpNuCN3FkM3vD9hAf1YfP/997FI2Z/6+OOPfTkswLPDKNDPh5oKafbN0+g4helHjx55mbQwH8zUB9UIASEgBITA6QiQLvn6668rbrCcvXz5siKgU0JgDgLizdtwfvr0aT3Ra1f3ySefvHnzpin/6aefNp9eNZWEAqU7pbdv3+JSKHmwDFAPDw8VJfPBrDijU0JACAgBIXAWAp9//nk9R8ND1CdPnpzlnuwKAY+A9ml4KFQQAkJACAgBISAETkCgmR7qm9Y5IUKZvBcExJvvpScVhxAQAkJACAiBG0Qg2o6YRmDc1pg2VI0Q6I7A37trvIJCrmG/TdnHy3ZePv7QF9xGYX9IgQ3K4U7i8FSpnFWerSzptxvN3tZnK7FFIGiO3M5WRjL+cD6Y3rQKQkAICAEhcDoCSjaf3gVywI6A9jfbsZKkEBACQkAICAEh0BkBbW7uDKjUjURA+zRGoivdQkAICAEhIASEQBUB5Zur8OjkWgiIN6/VH/JGCAgBISAEhMB1ENDm5uv09X1EKt58H/2oKISAEBACQkAI3B4CSjbfXp9d22Px5mv3v6IXAkJACAgBIXAeAs1fyZd+lX6ey7J8aQTEmy/d/QpeCAgBISAEhMDKCPBPgSu7J9+uhoB489V6XPEKASEgBISAEFgFgfSlrqFn/O/so0ePwhqVhcC5COg9dOfiL+tCQAgIASEgBK6LwB9//AF15o8OUgi+/PLLFy9epPWqEQInIqB884ngy7QQEAJCQAgIgUsj8N5777169SrKOvN/WM+ePRNpvvTIWDV45ZtX7Rn5JQSEgBAQAkLgMgi8ffvWvVsDDs1vAeHTlwldgd4SAv8PvadjZequrlEAAAAASUVORK5CYII="/>
  <p:tag name="POWERPOINTLATEX_PIXELSPEREMHEIGHT#785F5C6D617468726D7B696E697D203D203235305C6D755C6D617468726D7B6D7D" val="166.6667"/>
  <p:tag name="POWERPOINTLATEX_BASELINEOFFSET#785F5C6D617468726D7B696E697D203D203235305C6D755C6D617468726D7B6D7D" val="35"/>
  <p:tag name="POWERPOINTLATEX_REFCOUNTER#785F5C6D617468726D7B696E697D203D203235305C6D755C6D617468726D7B6D7D" val="2"/>
  <p:tag name="POWERPOINTLATEX_CACHECONTENT#28782C7029" val="iVBORw0KGgoAAAANSUhEUgAAASUAAACGCAIAAAAU+gvUAAAWV0lEQVR4Ae2dzdketQ6G4ZyzYAdUAB1AB5AKAhUAFQAVhBKggo/s2EEqIHQAFQAdwA5WnJuYSxHyz/hH45l3XmeRy+OxZemxHln2zDvfq3/99dcrB/179uzZl19++fbbbz88PBykwhp2IfAvBH766afPPvsMn8QzX3/99X/dc7mAb4f8++KLL0T/58+fH6LDGnQhYBB4//33g1u+++67P/74o7k7fvnKuIgOCR9//LGQjXKHhNVlIbAHAnDsjTfeCM5JwZ1ys/n222+/ETkW2fbwlSXTBQFNORz166+/dhEbhEzl2yKb48wtUfshsB/l5vHNkI1Vbj+8luSFwCAC3333nWRhjqvcJL7FZKNmEJHVfSGwKwJkku6Um8E3Qza2oYtsuzrKEu6FgD5Fd1nldudbTDb3Mx8vcJechUCMgD5LH6fc7nzzVTeGY9UsBHZFwHfB2JdvPKrXGfB61LarZyzhOyFgjivZEP3yyy99Y+3IN7Pd5EBybdv6Jmn1OhwBL2fei28mJLDKrW3b4U6zFBhB4IMPPhhP1nbhm0l50ZJznhFTV9+FwOEI4NVkkppyHa+e7MI3s21bj7YP95WlgAsC5iF4x0buVfTQlB0v//DDD/KSdZDG6//vvffeuOQlYSFwOAKPHj3Cn0UNXP3777+Xy83CfzZbNDX4/fffzQMALhfZmjBcjc+MgDk4gXtfffVVg8Iu66wIMZkkC+46kxRwVuEaCJiXTpqySs/1jUySX8VqrkO/XX4kq8dY5YXAXATwajgmY7KimJxObsUFT77Fi5upiYdfNQuBm0OAJcQ4NlklHwepMcSNb2SxPGHTQ6LTWtw0IKt8GQTwbb3EYRc1HF5sGvhfk4xudkg2YCSeBv7xxx9yF22++eab1157TWpWYSFwGQRw7D///FMfVJJVUmlO5mN7fdY3tm2Mp6WvxU2jscrXQyBe4mDB5hLnwDfGMMckgIs214N4WbQQEATYK5ljEpacmAjSPhQc+MYYZnFDj7VzM0Cvy+shEC8qcKG8xI3ybS1u13OjZVElAm+99ZZ5iXlziRvlW7y48bbkO++8U6nxarYQuGkETEqJLeUlzoFvBq94kTUN1uVC4DIIPH78mI+fa3NY4sw7X/ruEN+ePn1qdm6INiusHmyVFwLXQyB2eJa4nJlDfIvlrpOSHNCr/qoIxAkdX1vIvW7Szzf+koh5oQRAY65fFeVl10IgIMCpCWcWBo1cStnPt3hx450S0lkz8LpcCFwegfjUhF+m/vrrr7Hh/Xwzv3VF9ObLLPHwq2YhcAEEkp4fEwRLO/lGerpOSi7gKMsEFwR4AGZOKRGbTCk7+ZaUtTZvLpO3hNwiArHzc7rBGYexpZNv8VrJlnG9w2XAXZf3g0BlStnDt+RZZ3K8+4F7WXrnCCT9P16WevgWSwHr5Hh3PgfL/PtBgOQufipASmlOKRff7scllqX7IpBccszi1Mw3toDxyeTavO07k0v6LSCQ5Jv+DThGNPPN8DXgEK+kt4DP0nEh4IlAkgWGL/9rHdDwNXRPMrtV8oT2enH2WpNJ0HlfLijPQxje7plgyA0NIZjz+pHjD7VELFCcBHamHk3EGWSO+E7ky08et36CU6ToAvvCVjnT2qMbb5QmYw8ewGMTniV2KEPc4S0eJGgcQpmxGPHMmHTY29oFt0viAzi8CciWpFUg7ZFJ31xwp567tOmQ7NUlfgqHS+g/VtP29zqSixsSvdT1lYO2ubkxJIE2gFLpBBCpUizRjnTC16ibkIbfJyORwB4Ar7eFqUy6sgjUBXh+FOuSX7vDW8TSNqqAozYslIlYIu4kBeBOUgJVqedf0hugx+aiFANKrxci//4vBocaHKWSySdBb1AN3F3jEPABeV0ZylRuAs5UGoGhr8BOIZZMDTM1aEhHd7NbC4rhbCKqjW/JGEOliDtDwQRXrGXCCJBGt9xE5tJLOKMZFSJ0HEdpBujGRXCsO6GcjkdYrWEHq5h1wFigHHNBA00ngAVeAyaS9bjSfj7s2CKj64LY2Ma3ZCw5JJAY8sildvRACTM30jIUki+CxpRDiPaVzSWL9iYXOFtUMji4XGpvYyJimcBi+INTJllBSz2VNOMyjm56CEaPheOx4uu68X5lTTMpi0e18U366wLxZj/t6yUbSjCL5ekRyYYYwTQzSXphp730jQuowWGJxkfKOtjHHS9QIyEpSaFgoGFRAMeE7HgqzXTksEpSrqBMTs5IvYAg805BDGzgG+6iRUj5DG5kZohJbYIsXrdBTSQAlhgrgUru6oJRQ3qFQqtWWvL5yzpTKEQ63UzjA3TBRsMZgleT7XqyRD4bgSYhI431piNWoIFvOaRGlPPqq6Nmef1Jjphc4gK1mH5BbZMwydgm3TWHk2rcdKXErDJKuagdZs2QLUxBKyyiiSBPocMrWscN7ZOER6Vwt4FvSUFY0qeWYy+tGOUOyZpUMkkBI6HQJlu0GiLEFDp0u4kuOhYXFjdsyfGNZYGOsgGjwKT02Z6cCATKEtontrJXcnShSQNbygtlpTbuzfT8lSNreWhDjHCpd2JlN0J4MqxqsZuMLWt45ruyv92cAj1fGhzKEtpGyAZKyeiJ/NbUtA/wnIHUI7CBbwKHhmlmZhzbT8QSLx/0Zoms2jopb7oRbJTGucKmkNjAm6jRtgevKqidc0cN2vgJXHI25yxxOQODUQ3vKyfDhri7xmtamaQ8TDZQYs/IuMloIgJzSYI00D4nlaaQTBBMm1u8FORxhpcvCmYsIURm7vxTTWo6/pW35GwytM57y2p0380xItCngW9JDXLSk419K3lRWGhAqjD4onAuLKEz69Km8GRA1fYC1EcffaRrLlMWJ5assmBaMmpLe6B2QSnJN0YRVWVE90LZVWr5xjvO7poNChSy4cpPnjwZlFbojhMU7oZbyS806V6yCOjKC5T5A0lCoUG+QZKHhwcXTHLhD1XLfy/KZfSkkBDQa/mWFEHlUesbi5vEKiFeTsnNevOjd92emdvMkUL75EMFboVc1/GnKFq9w8sSRyqByuURAaUJ5uQUcBy6QIpavuX2JwXRjgbEosS5UWA8A8lZx7g1MTuox66DudSA4EOsjQgf35DECJykRty3Zneqf7Rm9Kd7ORMz7bsvZTXulrDZUfuANA4+Vvt704JHisSZBVnc9JF9twLiNLGEGjeSXqyEP//8s/wCtXJhlO63WBDoaoCSxrGlNd3jXh016LDr7iOnUhvfclIOqddfd67ZXG0qWYh5HX5AnJ4Tqjft2rsB65UE4ppE4Ax82zwg3RW02nwypwQpU+7WfvWyZ2COXT4ym/MDEoM7YU7fZAlulUBJezMcXuS7v80NxLiF2Gq06r4skKKWbzktfWGqtFDQ7Fh84iHKm4q4/aoRBJom4n5wzj2NAIFavh27CssEh0KwhyhSk8OYvvGlOE18y4XPsdjL1Ag+NRMxE+fCWAeCD4lqz0sO1DIe+ttvv40ru2sKcyP+1C382h0/ffGv0sZpOBee7lSqul+z2vVtPw0Ol5zzg8o9yeH634oCOZzdN29yhHNCZO6db/ezqTjW+WbinCP2sQiE0e+db4W5Wcmko4POxLkwFhYdO62Lb89zXnXsxOS0utH6Agfccc6dpZ8BusW358lpWJu3JCzdlTm+uW/eColrUN6d3k2Y3DXfCnNz7Kw0TeH5G8/EOUdsQYlIKuX5hbvmW2FuFt8cfXEmzoWxgkXHzuziW9qvjp2VtE43W1vggDvOhbHA7/BtQi3fcq+oHPXrPRffy83N4bPiYt15hORwvurmLfcyFiSq5RvQJOfvzGdBSYWlcuamQga9w8JMnHPEFtjdl1ORrAs5UvBufS3ftLhrlAtzM2dWrgHjphUzcS6MFfSsec9z06KRBotvCfQW3xKg9FYVOOCOc2Es1IdsLr/e6kXi7361fHOHZkRpl765uVmbNxd4RUgO5/mbt2MXt8CgWr4JfKaQQ9M0O9vlzE3F2Wyfqc9MnOUTG0kDoff4d26SkuPKAilq+UbUj+Xebk0Bkeut5AdO00ycC2OBgMt3bkaQDAyq5dvFPitQmBsvvhHa+WjnTT8vGXGv0HcCzmEgfvOWOxUMDVy+czMCSBvfGCn5SKAA6Ihye/fNqe21eXv69CkPW6Du4WF1byTL8nM4u2/eyskkZJu2YOS+jBzoU7u+AWvukXcZ8RPeLWwqvGyULxqd0PxpKhVw9koixJYC33D08S8Cy0DdheBaDXxLbuHO/FvaHDS5oEt7Lz+QIbwE5mw5c72AECvpCwtLSsEPx/+2RKx/oSanSXM+ufhWQFnf0p/HPPYMWms1vzyNb/Kx7dhGnHZySp/jW0hoG74XlItJbFWnJccCKCEtTCeAtj7HLPiBy+f9ZPpbFRPrrlHI4ey7ecP9Ctk7czH5GXeSby+5U/jTeOZWUhCeAaym5a6XIBi2nuKUXJK+Vw5aOMUClEohhWYapcnIFLSaf6uAM2HIUZ/CwaPvQJU6v6SWOOiLP2kWujfs33KLWAFZNaJP8ZNPPiE9MO9fcwnoZHE1Y+SCLn0NjWukxW1ka87C6/73Azj2/PDDD1998e/NN9+kXGl1rOfeNQWcvQ6lMIEjmdxJCfjnbu1qe5IOKPPPoJWsDc2S3IUATUK6G5cTcWaxRnJhsqFKjYRCG+1k9UtuQaDcYtnMaU4UJ+JIy5MU0Crn1o7LTtIhw7j4/XwozEogCEim80qTTkmPd0nDNtXQrixmmMKmEJ3smb5cjvNNKOGLCbP4MkDGer94VLNp++QGhWSBWy7KFJYv32BXr23OSyUgtvEtuTH1gq9sVSFNFw8sS+BuWcgg3+gumvgG17LaYdBpWcYmyDRI5lQCDoVxfAidOUoDV42Se7SRozJtrM682viWWx+EvnvYEGSWAzzm0aA8ek55gWaEbzqwjciJTcilKKK2FDAw7n5ITdLtRE8K45SQVEKLdZE8glgyAdTGtvENVZJ+L+npiK7lvgbW+FJblRQluT4mbOKSlJCrJFpLrNXBLNe+qb6QNRkQNhFoGnekcWHzFnQGrpEYjaXG9nDpm8Z3ICA+ptXTyW0z35Km+kb0pJ3agGS5HN211xIdkmtdH1XwG4m1uFFZjaRp5UqdpiYNl0pGL4uadleij+gWCtTLrW6fyQFyhnBj7A2X2iWa+aYdV6RPiCsyVrJAAlNwJr3+yD4nGYM1NAWBcgvJQjYU22Odz7lXEoc9FBBjKwtgktSNSjDX5tCyUqY0y2WqZyAb4MeGm21OM9+S2wmCliCyUyFJj2BeOVJqsmG8pDFQS2KtwNQ0beCrJei0wRGEZIAThU2hDIWjVgVROUqgKrfAX7YkhCqZjoJAuZXMrYJYaXNgIWm4xPegWDPf6KYjusx3R6xqgiZ5NAoJy+NqssEN0zjpypVLhI7TSN6JbECERwrImwUAaUJ1j8aFyBjw1+tAJeUIjkmvg7pmTvewqFJm0nD8Vnfv4VuSx1RquXuUtT24uLEkHtFQIjkx8cHJpmSoJREaAsQ0jjUZrMnF9Zh+ExL7TVsAJFYsACV99dRApEKMI9zQOCmTuWtaHmX0nQqxktSYsXr4RrCJAZ0QWQHXBDkumQxmC5XEMC6prKdEMnzguPBZphP5XDLBBlOsljaigHuBIbQ5Mfj6rvvoTQIJarF6ocZ4iAkiAE4gk5iIyQBOGwN4EEVjZrlJsb0bJw1HfzNuD98QoSc4QBBT2Yzkcsk04PS5GU3WMzeblGDyYouS0qSS9jiEi1E1QiC8iTWiCfXclcsaafu1SQavoFucAUGwJJ3ElrgQaLmf/t2Sk4ZjoBHYyTcWkBgLCU5mDPdL6GGiY6wMNa2UAB26JEXpSvw7xtHdxqRAxtVJNWXRRDRMdpxWqdUTlUIh6R5EipqphJY0S0qYZlp5oNhwdI4DfSffdEAVWFl5yjr53sUYvI1pIObpMAkfqOxefJhUogkyNfcoU0P9aadcZsEX5FZpeiJEJQrUF0ThTqwPIKy7M48B87OljrEhuKI2NpRxwrhlJ98QBBxmDGriAVbNHARkLuYMlxyFYCRqmALhP9nlGpUEd2Mvl8mI3/D7NyMx3kcBNz+2Nc3W5QQEBHa9PkwY1wzBQmRq5JKVSsrXK8R8IyF6/PhxbGk/34hY8ezGA8dDrhp3BCS9j5MO97EKAhffBBySSSnrQj/f+CxEvEdMntLo8VZ5DwSS+4c9BirLzPGNuOzyYZjy6Efd5Uf3Mf7+fMM8zg+MkQRafuJuKtfl3gjIxunAtG3m1yb3xrNJfpzTQbbcx0f61zd0Qmg8wWuJa5otl8aysByYT4oOsUWxk8RtbrQm+XWw3OKGjUN8o3+8xEH3O/9o/nzXkfVt8W0y+DyRMiMSXErfiRo/kI2jlzyEHRe+JGwiIGTjTGyz8X4N4sOz4IjU7zfo4ZL1Q9pgL+t8QavR9Y0x4iUurjExYF06IiD7hzjwOY5SFnWfmzdOSuRkOOCzsbiN55MMw+ppZholcn8lpDxt624HAsK3+Li4Q1pfl/vcvMXJ5PZKU1j76m/FcMPA+u6rZTcCkkwem7YVqI6G3daduWOfz/e/z2WwMEscYRKFTJt16Y6AHIVRcBdeL/AON299Du/GN5PIwre1xNX7a19L/Zj1wGVE1tg4F2Xd6zPt5L3ixa0y3jmclwSUeRZnkld0Wru42AUda+RRJ6HtwBc4YucTG+NFQG7ddMG4Osu7zMWGXY6BhHBrjkfXEucIrxGlE4pjU/d727zF8QWymdnJXbrlk2GAWBVOz3Jjr/oRBMTLDw9q97Z5My8VNOHvzDccyPxOhxWPdW/EsVbfGAF5BkD2cuDODcXubfNm8kZiDYlGPEG5Gn++xVklyW5u+FXfgQAIy5JyOLbG//Tu5XDdOrAtd9HIB0vrM8kg2Z9vyI2zymNjcBnEm7srhxBnyB3Mjl3z7dhd5R7TKjl8MLMpkwz67MI3RJsDHFLePey/Q5nywI0pPzyKaWU000L5Yq/R6hweA0kxWO5aPfBVOsRIudQ8evRIL3Qw8MmTJy6S71YIL+yJi5PJfPrpp9Og0G9IwnM2LUxuYfMWFGMF4B/l8L9oS/yd/GfsZei+Aj95CdmEdMf80u8ApJ0ptBK0vj3sN8kGKtZ3Xy0NAvptvcqnq0ZC96U5AzMu1HHZtzh06z/e0cSL1m2bKLBXPhkGIP7Jzp5ZuTmUBabDCzqZmf/Shp7EDnYlu9xQ8DWbo5Fgty/fcFNg1XATJw733VtUQI4BycQ6tg2DJusZdClD4EGVpnX3deAd928yMXrXQSXh4eHhQe6uQiUCn3/+OUyDePN3Ps+ePQuEh+3dax1bPv4FY0lQk5+Lq4RiWjN2rawQwB5GxHzoN4T/nDih9x6ofrGTqzkYrlEmIwDNIJhwmzI1gzrsnk+KfotyAsUqnB+BPciG1fP4xmCGcoc/Pjr/rC8Nj0JAP9p2WdmCIVP5xpCacuwEFuWO8qc1bgEBjhh800gZazbfGJijbdlzL8rJTKzCSRDQZGOVG9+zabsO4BvDm+dyHFtpnVZ5IXAUAvrJPsRzV8Pt992y/tYU+DEyHNOHPzW9VpuFwDQE2Pjs8dRqxvO3AkZ8cIF3vnIfWy90XLcWAjshsKtP/h9Iw8AW6fh/EQAAAABJRU5ErkJggg=="/>
  <p:tag name="POWERPOINTLATEX_PIXELSPEREMHEIGHT#28782C7029" val="133.3333"/>
  <p:tag name="POWERPOINTLATEX_BASELINEOFFSET#28782C7029" val="34"/>
  <p:tag name="POWERPOINTLATEX_REFCOUNTER#28782C7029" val="2"/>
  <p:tag name="POWERPOINTLATEX_CACHECONTENT#5C646F742070203D202D5C667261637B5C7061727469616C205C6D61746863616C7B487D7D7B5C7061727469616C20787D" val="iVBORw0KGgoAAAANSUhEUgAAAgkAAAClCAIAAABZQfkTAAAgAElEQVR4Ae2d7ZUdtdKFPXfxHyYCLhFgR+DrCIwjgIlgTARmIrAdgXEExhEMzgAiACIwROD3edFahZBKarVa/XHO2fNjllqtj9LuPnurSq3uq0+fPj3QnxAQAkLg2Aj88ccfv//++y+//PLnn3+apf/9++/hw4eff/65ZSoxBIHPhrSiRoSAEBACwxH466+/fvrpp59//pn/sSTkHaER//vf/7755punT5/mZ5XTgcCV/IYO1FRFCAiBVRHAS/jhhx8mJSG34Ysvvvjuu++eP3/+5Zdf5me3z/n1119RNTwe/qx3ZOzx48d2uH0Cq1BcBLUipdKG7a+LehQCQqCGwN3dHcIQl8AhIHAEpUJnRvp4FYSYwl+uIrSAQmwfawq+TrAK/o1HEafRMCy8vb2NMzdIv337ln6DUAHmb7/9VuwUv0F/QkAICIEjIAClogHGVpDXq1evmHdP2kaZH3/8EcK1uiSoDjtP1h1SAAMwNTY+tqSUxsUZ0ntLIwm2mIRIVCo+qJzTKSEgBITAZghAXkbuYVo9t2sIGl8hIWIoe247s8ojP1B80mn7IZI2q7u+wjG2ZhveQ6U1aUMFHJ0SAkJgIwRi8mL2zWF3x7kDsdL0HFUgzGVU25eghe6RNlaMsTUjCdPVq0sb6vjorBAQAqsjwATWPAaEgen/wi5hQyPBkBgrDxi8xFdIbFs42MnqyEDSI4es0NQrai06B005QkAIbIrAo0ePApuzQkBiyALy69evk/gSwaUha7+0TKQeAYsxwnJUjT8yY2cCFaHfXKviunB0fDg2zRNf2Ja0iRJ//PgxyUwP69Khs0JACAiBVRGAOo2V4NCBfcUcHbpYuDSNHiRtQrvoxKTZdSdj4JDzpjDP4LUEqpmXTHLkNxhcSggBIbA1AjzxCb3aHBzm5Q/mGuI65FNm+oLH+xpnTwC2makgBe2+ePGiBbJkmHEVTKo9SBoX7Up/9dVX+C5JVXLsUeDklB3+x1JKCAEhIAQ2RiDZl8C8HsKFgoeYAf0lE/YQ4elonG0BxItMGIjJYGqjMNAdalQaFNrQYU9jlffv3+fCwEAmhYH2pQ2NIKuYEBAC4xGIA0rWOlN7SM0OlySSJQeaQnvwJ2a1iTDEGhOEYe7G5rAUMavf5YWR3ryReCz5WcuRNhgUSggBIbApAnA0MuB2Wcp3C1cyv/7665yUkYdKleRUIgycRc9oNinWfVjyJ7obtIoEsnic1w4tIW0wKJQQAkLgiAgQlimZZY+0lgq05+fky2wa3mxpIRcGHJFvv/22pW5SZpTaJc1WDl1h4HnWxuUW+Q0VbHVKCAiBFRHIQ+HWmftIvp2dlci1gWUDN9iSNMvicxKSYm1gls8RN2hrFXEm6dytSQp0H5a0obFBaUMjUComBITAYARKtAgjtyyWNlrjuiCT2oBjgT4lhA7bNk66c9uSpqyAa56d7U648Tr6miG6yTOtOhQCQkAIbIZALg9Ew4f37jJsvZfEY6CFhYa5NpBZN6P7bG7/3CFof0PpkilfCAiB1RFges7Sblh4YFYLo819/qfFxKurq7wYnZb6+vDhQxKJIpTU/sRq3hc5rg0MeXp/stvcVKa7rQFvqfLBhqRJaUMCiA6FgBA4NwRcXq7QfUysrDEQSiqpSCNSudiEiijQ/f19YyPtxVgpyR2yuTqkb4K2A66SQkAInA8CpZVwiDWcIjTPX99TSQlMpcWGnMGTin2H7q4RxjKrNWnDLLhUWAgIgTNBoKQN7F2AyrvXnF10Sg+wrqQN7kr7XG3Qc0rupVSmEBACZ45AaS7PsMcKAw2WdGgNbWBLeT40AkrtKw3hwksbzvwHoOEJASHgIlCay7uFF2aWtGHg/mqzcIjTQGuKKRmkSggBIXBQBHha3+iVBOvDGMpcuIVbWQfefVTuDvDkUahRRkobRiGpdoSAEDgiAsRGoFRm9y6xBouRBxiWnQdzAyZbDpjFbbe7zQJK9N6hQ/Ib3KumTCEgBPZBACblMRsmv3nQPDeIMpTkD0+CWq5CVKQlb3CNnFLwqoOvJ80DirwMq9AdKyjShhxJ5QgBIbADAgR/2HOQUznza2iU/yGUZJYRXIJ2YUMS/MGAOBAoRMKDnLIqcWKNaXvcvqWPoA1mzIxE955sVRQCQkAIDEEgMHtCW8SL2CbNqckugt8QqsP4OBNxldL0nPy42Hpp1wDsHN5jLqsBkxYMc2OO8pwS78J98uQJ2xf5u76+fvbs2RFWkJKbVYdCQAgMR+D169cQJfwet4wHAKO9fPmy5aV7hJL4rCZCQgtM0pMH+UuMifbEPa6Xdg1wBWOhDQmGoTWwbcHQ6TqXi41zuANKMHGxkynAxrapOyEgBNZDgF93/tuHsiHTvk7trdTEpkILpXgOVGhl+vpqrOUKA73D440ttBdLYm6B7ruH+aC94zVKcnPU1ZtbZ41+1aYQEAL7IgBp5r/9PCI018jgPUCLTDqp6749IpDmGuycWws1h+6S/8NnvSUVJD+3qiVn55hS8AwS1OJDbiDCTXGO0kJACJw6AvyomfbBj/FAiCPxe09WkuMCLWm4OEyfAynTYKkWOlQ6NTDfNYCuFw4zt9DtCPVt2QKSt/b/OS0CslIZhN236d+5XOmVDFCzQkAIbI+ATe3jHzqLBKMsschSJSyxGavEY7Q0CIwarLXjSh1yawXmJvZ8htUuoUHmJpAQ1qUXviPXbVmZQkAIbIzAzc1N/sOH1/LMbsOQGebLCAOuQ+KaWJv5OoedWpJg/zbzd5v1WiJpE6vu7u6SzIWHbkxpyTD31IbSZcsxai+Z11WOEBACB0GAR5JyDYDHyRwYY6EpOJHlhLwvw2EJaVojcaK0OSMuY+mKYVZmSGLJMHdebxgyfjUiBITA8RFgjcGNJpHZHxMvDDsEWCpzyiWkmfTJp+t4/p4G3Yh/UnjLQ0DofHr1byv39BuYLzQi1V6ysUEVEwJCYEsECLa4wkDcf+G3Nt1R1Kl/IWnGPfKGD/qqiFBceON0HYRJY/b0G1gnmbSPAtw9WmxoAUplhMBhEeDH7hJo6RHPVQeykDTNNgTvsMKAkQuHuac24O+0yMMud49dfiWEgBBYiADRJDfeQjxgyBc355rXQjstbbKk4QpeS91RZRhLsg/cWl6oDXvGlBjD5AsXGd4ud4/hq4QQEAILEShN70Zx9CzziEOMWt64vb0NCxuuAVB2rhwMeeCoQ0CF1Y7cAAxbuLy/szZgPY9eAZY7rSBAWbqrciyUIwSEwAERwGkoPcpZmvAuH0VOytbmQGqmzVK4m3UI14Y1Ft5d8lzoNDC0PWNK4WoRWbq/v+ehLhsMniY3DQPmTVsLpc9uCCWEgBDYBQECL26//MxLxOqWn5XpPuwfWhirDSWrXL4e6LJYv6V3khqdWsm5iZ39BjOXwJFiR4aGEkLgPBDg+c6SNiwnrwpEJW2g0yWPdVZ6TE65o15jyK4IYUwl2JWYWjrc328oWaZ8ISAETh0BlyLDoNYgSoOrxJjbOA0oomvAGjE0tyMclOUSKG2w20kJISAEBiPgMlfoYz1t4EPTbqwfxtwmOOEqIjE095OlCxF3EV7uNGCVtGHhpVF1ISAEigi4zEVpiHLUw0J53y41U2wbp4GOXAPWcBpKiw3ShvyuUI4QEAJHQYDQSukJpfWchtIKB2rkbsxeAyxXEdfQhsqyyvJxyW9YjqFaEAJCwEGgxFwUXU8bmLO7ASWEYZuHHt2I1pYBJeAleuZcj5lZ0oaZgKm4EBACixEYEvRwrXA/9AZXrvHWJteAzQJK9F5S3+UL0TQubXCvrzKFgBBYEYGVdjYQf3fp0hWMlYa3mTaUQnajfDJpw0p3iJoVAkLAR2BIxMNt2n2NAly5xgNCrgFbBpRcFcSqUfBKG9xLrEwhIATWQmAUeSX24TTki8AE+jf7kA72bOY00Je0IbkBdCgEhMBpILBS4Kg0eNdpIJo0JPhe6jTJd7VhpWdnS8+AjVrLkd+QXFwdCgEhMAyBUTw1aZD7GnBIeZvNbsE8N6CEk7SSRpb8BlylSbhaCkgbWlBSGSEgBHoQcKfMpQlvTwd/13E/KocsbbkEjSGu07DGtoYAVEkbRoXsrj59+tR9SVRRCAgBIVBBgGdpoKp8wwE5A3cbPHr0KCFK5s4o0MAuKmO0U9fX1/lIMWOloNbV1ZV1HSdGUbr8hhhVpYWAEBiJAOzs7kZ2p9h9Hd/c3OTCwKL0xsJAUCsXBnyXlYSh9LaMDgzRb742kVeUNuSYKEcICIFhCKANeZTDXTfu6BJhSB5DwmNAGNZ7WVPJSFftXF0stTAkf9bmBvQMlwvE0LBcbBZ9v8G+bUTrAy+GNQtY3FUrCe+QK6FGhIAQqCPA/B3ehLPiaTWRlru7uyV7lZntwrwHEQaMcbVh+8WG+rWwsygBS0FcBcvJ9fsBwam5f7RIu+iBtRsSYfGHO2Bug5SnTRaOSqJHPmcp09GyqggBIbA7AgmJB8YgFtRnGBVhm5x/9qIId9EbkuwbXUutkuMFLJPV87oQbF5rtjaAQq4K8UXiLH3nPZVycADb1TVoXakp5QsBIXBYBHJ5gCv4+c8ymKlnTm3wD8zQNyud1XupcC5UmDR3aKXG3fxKtKoukG5Ft8o8beACxDKAG4LguLiQOTkpwKCkwdB4aJaWHTfn7xKztMdFVplCQAhsj0AuD/yg+Tm30Dp0Qcl8YkoO8Zztx2I9QnQxKxqJWYE1EtBj3mnIYapd6hEM81pcFLf8DG3gwli7UH+sinSZKwTXrCIPGJRcZnSCa5zcJeGGsH4tQXdJSXd4yhQCQuBQCMAJ7pyPnz8xCVgl/l3z8ycH5ilRIafi8ruM1J2JY9iqxpQACQzJ2Zh7SQMjlJtHaErCgPGt2kDrxstcxXzYXKGE6ynvMjglE3eBQ26CvE3Lofe8ce6wePxWWAkhIASOjAAM4PKpMcxkAjaAfOuksRkCOTVh/9q21bVhEkAKYHbd32rVBnMLXLoPlyFh/GBfop/cFtYUBUg38rsrDxVjNrsz1JEQEAIdCMCeKITrQ1SojZlvZarbYcbCKhiTW+vOnhd2lFR3yTa3pJSDtEyqV5M2xOOvtBgXi21CD8LAEn7nzkgGXD9EZuJmQ5pB1mvprBAQAkdGAFogmgTZ8VvO5+Bkogf89omKHHAUeZRmmwkraORk2JKDGNfdBQO5SRtM2+t6WDKXC09/iTD0ib9ZEqMQ2rchKSEEhIAQ2AABJsoxEZGGIW0qvLYB9JX0Xj9EZWex7rQ2xN5AxWkAiJI2YBMVbUZAAp3oA851HWhws+vRZ7ZqCQEhcH4IxHQEy0GAG48xNsAVBrgRz4bZc526XbOn37X37NkzfBA6RqbevHnjWhAy2WsHQG6BsK7AKWwFwe5N1GyZpqm8C8JTL1++zPP3zWHnJ1cF3drXjL1651pzXZbsfd3LcvUrBFoQ4J0TTJ1hJPh3pRdxT5rBO2jhZ0g18Aw/usCQUDFRlkUvlXAVwzJRGzNuUhUpYIVLicZQlxmQJxh83jiZQJMX3jEHVcjtvMAccNjxKqhrISAE+hCYeNde8BhgNCRoUhgnJ8ho7PIPt7p+A13Hsa8jULBBdwRjdrRBOOwIvroWAt0ITGiDES5O02QfrCJUyhCSGvINJlcb6NdMrdiw5SnUdMvuDtuXcDjspZFhQqCCQE0beLmg0f1CbYDQ62sVFROTU25MiTKYisFJ4R0PCbWXTN3Rqo27BgFw2LhTdScEhMByBGrv6LZoAL/wyYASppTWG6huTS23uNICBiyPWVXan3WK9XZWa/BmJkNts5o9ocJcd5zFjT+xckL4yFQhcGQEatpgXF96+igeWPzRhTifNNUXLZcnzZUPcR2Oow2YCS3e3t6W7dUZISAEhMBBEajFlGZpgxXOB9oiLXmtjpyKDR2tqYoQEAJC4GIRKGoDfoA9wNqy2FDh5c204WKjNxd7+2rgQkAIrIRAURuM63nOpCUiZOUTQwk6d+90S5oKh6WOOGsr525FZQoBISAEhEAjAtPa0DLrry82NJqiYkJACAgBIXAQBIraYJJwtIBSxW84CKYyQwgIASFw6ghMv0+pZYT2zqW8MHGegTElXh5S30vF7vDcBuUIASGwAQJXV1cb9KIutkGg6DfM6r40lx++2GDL47PMU2EhMIkAGydvbm5gt0v4Y6SH2ig6eXVUYHsEavsbGq3ZcrGhJEKNpqqYECghwDa9bXZolgzYMj9syXz37t2Wnaqv00JggN9Q4WtbtBgFSqUvuhje3Siz1c7xEbgcYQjX4tLGe/w78GgWnpg26CnVo91AZ2NPfR3rbIZpA7m08drAlWhEYEVtGL7YUAlehdHKb2i86iqWIzD5Ca28yknnXNp4T/pi7WL80vWGCl8PZ+p6QAn4NBXa5R46j055gTx3LIH48xhOfRQsrrRsaK03kp/VU4I5Jqebs1QbKny9vTYM7/F0r6ss70AAutQXTDtwU5WzRGBpTOk42oDTsMZU6CyvugYlBISAEKgjsJY2aLGhjrvOCgEhIASOjMAibTjUYoMCSke+z2SbEBACp4XAIm04TkAJ0Fve+3Ra10bWCgEhIAT2QuBMtAFh0Lcn97qH1K8QEALnh8Aq2rD9YoOchvO7NTUiISAEdkSgXxu2XGyoP3WOFPFw+o4glrq+u7u7vr6+hHe3uWNk7CBQAkf5QkAIHBmBfm04zmLD8+fPDwjx69ev2Xp6yZ8pZewgAA4HvDoySQgIgToCJ6ANfLOh/holNnnWB7nLWb3LLMAuHHa5/dSpEFiIQP++6JLfMHyxoR5QWmn3/0JYqa4XeAQMhcPye0ktdCDAnJLPvTCtjH137kb+Hj58qEdXpiHlFSgdf5WJPMvCHQ1WqnAtS8NAh7j8lbo7ngIizCtZfiH5IAAOO14FdX1RCCADTCWZL07+9GAViuHUXhQ+swbb6TeUnAYob+wetA8fPlS+9cZKw2Hfk8GXULGcOzWetlyIJIRh8vvk56cJ2kVd9L0Gi5fA4hZc3/hzC79Nfp7hLj0yk+wFaef3ojf7QHSlI5SfOamoZ69bR/0KgYMgwONwySvHiV4QOGKeCkvY9JHPoMIY4S9XEVpAIcQn/1zTWV6GFS65bORbmeWJisfAAOQPLkdYLQiBk0YAokcDjM5QglevXuE6TA6KMsFpsLokqE5EZLLuhRR40DFOrkcMaJweu9hARCJuPE6P7agDBFURAkJgXwQgIpukkmDiP9ceFAJfISYW0qjL3HbOsnyPNoBdgqYddlyeEqwVBULeW6YGpZaVLwSEwKkjEAsDrgOH3SPKHQhmpd2tnU3Fnv0NlYXoCqGbfjQmcj23ikSTFBY0NJQQApeGACvPrCUwQWTgCAOMxKMf3SDwVoWE01CLm5ub7gbPo+JgbUgg7sbo7du3paa4bEvug26TVFEICIGDIEBIOQhDWCFYPlOEUpJwCDxz6Vv653pAk57BEucuGMMStIURk3tRvt7c66XyQuDMEIhJfDnbxODkz98zQ40LXFR6tt9Qms4bicdXzjJnJWxSkNRCGN68eZNk6lAICIHLQYDnUOPHVYk88wArmUMQwFdI2oFzRjWetHz8w/HawGLAEjQJ87muCZIuYTj+/SQLhcCqCCT7EpiqIhX5fL/PBnZCIAZxXWIYyye7cYOnlJ7rJZWiPeTbqe6nleIZQQyiQklzL5PKC4GzRCDezRBTxKjdTu7EFIU4SzDrg5rnN9S/2WBPFkHxlIyvXEs6vNQ6L6lQUo6JcoTABSJQeSWzy+kdELEonctPac7a0f4JVZmnDZXFBtw6tIHHBsLg58bpCCWZtMTw4dAplBQDorQQuFgEKvxjQYvl4OQRqoVx8uUm7dLCSG3gSTJbzEHGgbhl4YG5wKNHj6yioYDM0Mjt7a3lKCEEhMAlI1B5iQ4PsIxCJtcGnpdFHka1fyrtjNEGRDvsOXj8+LH5X0EeeJFqCQuUg2cMwp7GpAw+BNW1jyGBRYdC4JIRyKM9AQ3owl6otxwf1wW5QG2Y8c4MyLqEe/J2o2StHx3GLaB6WPoIIkwZ9xpQGM+xvkiis0JACFwmArk8wCTDoXCJbngvB29wxvcbKsG+xAtjhYAcxDzsXaRipa5dBqpwmdm/bjlKCAEhIARiBGAS1iADnzC5hGSIVcQF1ksTAtmsr/VG0d7yjO83VD6l4MZ/wtc28oWExDguMG4H11gRpAQZHQoBIbALAldXV3m/RMtfvHiR559rzgxtuL6+Dn5AggXk/vHjxyTTDlEIQnX8oR9WHceQWjgK/F2UFBssSggBIXBYBFxtIKpxUc9MtmoD+xXySF+4tMz63717d9jLLMOEgBAQArMQcLWBiez9/f2sdk66cOtzSpUFAyA7aQhkvBAQAkJgEgELe0yWPI8C0obzuI4ahRAQAusiQFR83Q4O1nrrc0olv4FlA60hH+yayhwhcOkIsMxpG+VIhPc1NJJVZUvWRcHapA311yhdFF4arBAQAsdE4P3790xhmd2XJrKYHR6BYVX56dOnu4yCDb+xhdjDOu6s53FgYwZoAS5C+ijfwK1//8DSsv+i8pZaTrW0oDJCQAgIgTUQgGrhekj2H1JrSMGnPDzp2mNvdsibccu3ZELlUGXpcR464okeGL/SFC1gGGbnVpFDy7RPmUoLc0817YvGbtcgMrkwc7tUeSEgBITAcgQgU/dBGIiS/VLsrKJA/EcO+TG9Iio5n5Lp0h3N9tkMpzdKF8NxGZVRxGa75pFJL5TsMzKv1aQNpYGRn7eoHCEgBITAqgiwhJBPWKEjqJ9Tk13jMRjVwviJPLh6A/OSP9lyUgCip32jcjrFQujbesSSpDtGkchDvH2YFvAPbIwkaCERs5I/lNg2eTitDRhqY0sSXJ7JDlRACAgBITAQAcgRAk24yPUA6p1C06GRhPSTlu1wLt3BnGYnCcwu2cMp64UEhU0eYmHAYBOVuCkUwsYSqpt4xMXmpqe1IbE7HkNltHPtUHkhIASEQB0BmDGZZQcq7A6kGPMS9gldV6bCVqZuZDhrLWMhNk+SdTIu5IHBxo2Qdvsl3xTIyHkIM09rQ+67mQUmbq7RyhQCQkAIjEIAAchJMI8Ize3OZtyBvitT4fZYTSwwODQtJtG48WpIoBY2Xox0GwGTpJbVdcvPypzWBrMvMYL8WT2psBAQAkKgD4F4Bm1E1BFHyntneh7WHgKJV6bCk3P/0DjFjDMbhSFUtHElCfQvNzvk2KpJUgVdKVVpz5/QhlgAk+7nRt/abVJJISAEhIAhYFP7mIIG8o8JDzphtB73RRoWNnvqCVt8nuvTJD3aYSlihghZmSQxS5NKw5l4Z0bJZ8GUJECWGKdDISAEhMByBPiSfB7ngXaN0Jd3gcwESWBFAXlwG2yku9evX9t8Ggv5TLLbWnsmIy3tjKtoQ6O1dTOkDXV8dFYICIHdEIBqcw2Ax4fQro0KBg9kmvdlZVrYlj3PqEuoQmLWy4Soa33FCTyA+DBOlwJKyMmQL6R1agOXZ9bI4yEpLQSEgBCYRODt27duNInM4eQDn2JPyWngVIs2sJ4cWoAeXcsrQzZvIylTWf/gPRm5cjCQSrAnabx+WNMGvUapjp3OCgEhsBICvCzPpVcmy2t8fK1O/RBuywuLLPYFZc+NJrnawGDr/fKtIRyUEBCjMGmEYW7XpStYe9deRX+CzJYaVb4QEAJCYAkC0Ks7i4f+ljTbV7euHKFNxMz4PZ/OT/brkm1LvyjlGmKJwTW/wWQwH1iL0Xkt5QgBISAEJhEgmuRyJRPkIZH0SQOSAi1cbyvDzN87Ql7uePel2aLfwOMBNtoEKQ45VVo9zwsrRwgIASHQjkDJOWjh6PZeGks2cj18yFI2xFhZISj1WIre768NsWW4RQwPETP/yB0PFwkggunJAAg3jQp4uV0rUwgIgTNGAKcBCnIH2EG7bjt5phu/CsXaBanbp3GdhsnFhnwUY3M++/777yuxo0pnjMcdEn4fl1byUIFOp4SAECghkL89IpSEWNaLVVSmwu3aUBrRZL5LpMmce7KR4QX+U3mkt68zFLgCdF+bqiUEhMAlIMBj/iVtWJUrS5RFp/UnhYZclINqQ8WZ6hv2qvLeZ5JqCQEhcBIIlIQB41fVBped6XQDpyEO6cfXaNXxxh2V0p9xMUJMiXUCaL1Urp5PEIm/UMZ9KrleXWeFgBAQAiBQ4mhOrceVfGjanSIT8e9eQmi/mu6Qd19swP7P+Kb2Xp/VbodPJYWAELgEBFyiZOBMWzseDG1ErOSsbOA0YKE75PWEsBETitX2N7S3opJCQAgIgYUIsNhg4YekqfW4srTCgRptEwKRNiTXWodCQAgIgX8hUFoQptB62oDT4AaUEIYNHrY87GIDmMtv+NfdqQMhIAQOiMB6L+lxn+An3L/SiygSbF2n4QiLDdgpbUgulg6FgBA4HAIr7Wz48OGD66y4grEGKK42rOckzRpC8Z0Zs1pRYSEgBITASggwj16pZfflHFDzZo/nDNQGvnVBcIz181EbMqQNK911alYICIExCKykDTgNOTWzBD18O3AJhYGLDfatC0Z0f39f6nFWvmJKs+BSYSEgBNZCYKXAUclc12kgmjRq3l3q1/JzZeIU4tRhgD2GO1BHpQ12pZQQAkJgZwTWW3NOBua+BpyAzJLNbjgiz549u/r778mTJ7gFSafJoasNHYsN8WO4A19HKG1IrpcOhYAQ2A0Bd7tZadNDt5XuR+WQpSVL0IgNtG7zd3ifw7o8uNrQoY5mNk7DwJUSaUP3DaaKQkAIDEYAbSCokjSKNjA1TjKXHDK5TvY00ClM3b2hgbdu5KpGF8baubWlxYa52gAy1ktuQ95ve460oR0rlRQCQmBdBGBndzeyzceXd89Xy5LnVhcKAya5NpNf8XhKK965NNaHjB4EncNpKK+087IAAAIgSURBVJlRb6F0VtpQQkb5QkAI7IAABJcvqLrrxh3GIQwJKQdhWPKyJiJUJQ3IBxJsZrKfmNExFqoQyDLVpMFuv8ftXdrgwqJMISAE9kEAgoPvkukz5Ht3d7fEIOh4DWHApJIwcIolB9dmpC4JalmxUr4VsARRKXMUSIx/yuuT/oSAEBACB0PAnVYTC+ozk4p5HJ8caL2vwbiWu6QMgyMMcTFLx+XzFQJY3kpWEozI5JNGKiW7Tz3orqmKQkAICIH1EMjlATaEWGf1yDTcjUeFMP2spiqFjaZtUo8w0HVeJef0xLegKbdi3JQtPtPdSsJAd9KGGHOlhYAQOBACuTzAhiEgM2klPgElc9Ymh5jVZPVZBSy2g3msMZTaj2NlxukoQeLThMeoXAOQxlhLrBG38MJMacNCAFVdCAiBFRFgou2u6EKLTJ/hyniWjR6QgyTEBGpz+XZdmTuehN/h+mBbaIezqEJsUsLpSfUgMOiihbwAgcO4BRSOLubaOau8tGEWXCosBITA1ghAnfHEPOb6xjRMimAY1a4xAIxs3JOMJbkBs8aISKw6lmCetCG/TMoRAkLgcAjAhiiE60NUFAK+Zsa92WDwWvAJ8kAWFpLJqTqnhzG61a0FfIhthnNFNxVkdUoICAEhcCgEeHYTCoYiYVL+M+OOzWNODbcS1SEx/rHOuKdqmncrYR5/odRcYxhjGGCojiIyoiWbMKrG+if/DxS9D5tCekbHAAAAAElFTkSuQmCC"/>
  <p:tag name="POWERPOINTLATEX_PIXELSPEREMHEIGHT#5C646F742070203D202D5C667261637B5C7061727469616C205C6D61746863616C7B487D7D7B5C7061727469616C20787D" val="133.3333"/>
  <p:tag name="POWERPOINTLATEX_BASELINEOFFSET#5C646F742070203D202D5C667261637B5C7061727469616C205C6D61746863616C7B487D7D7B5C7061727469616C20787D" val="47"/>
  <p:tag name="POWERPOINTLATEX_REFCOUNTER#5C646F742070203D202D5C667261637B5C7061727469616C205C6D61746863616C7B487D7D7B5C7061727469616C20787D" val="2"/>
  <p:tag name="POWERPOINTLATEX_CACHECONTENT#5C646F742078203D5C667261637B5C7061727469616C205C6D61746863616C7B487D7D7B5C7061727469616C20707D" val="iVBORw0KGgoAAAANSUhEUgAAAacAAAC2CAIAAADycNVFAAAgAElEQVR4Ae2d7ZkctbaF7fuc/0AEXEdgHIGPIzBEAI5gyMA4AtsRgCMwRGCIAIgAiMAQAfc96HofjbSlUumjunt69Y8ZlUra2lqSVi1J9XH/77//vqefEBACp0Pgjz/++P3333/55Zc///zTvPjff36fffbZRx99ZJEKTEHgX1OsyIgQEAK7EPjrr7++//77H3/8kb8x2eVGYL9///vfn3/++dOnT/OziulA4L60XgdqyiIEuhFA2X3zzTebZJfb//jjj7/66quvv/76008/zc8eH/Prr7/C16hUflY6BP348WM7PD6AV1xLuFTULhKwnn5CQAgcgwB8lxABIo5IBircYT7AJsS8evUKmoPskiykJ4ElPixAod999x20C7UlLsWHOIznh3llBeEbZBc8IWDxeeBeHqUYISAEpiPAsh2LdMYODEuooYW8Atck3Ed2aHG6k65BHMDV2HmrRSUAX7vWVkQm2OIVF4ZKQWK9Cjg6JQTmIMCwNNoiUB+TbpFQDyIrYZnVkgpihbySQtsPEV9uXeZGxtiab7FwzosT6+WYKEYIzEQgHpYoJg67rcMjxp5hhC+SVPBdfRpr/FIJYKG7po0ZY2zNExYN6tnFenV8dFYIDCGA6DCegvKQbEPm/v6bcW7DOwTmEh8Oj+i7xLfBym5mh+CSEjlkp6ieUXu4OWiKEQLTEHj06FHgKVbiCEy5+e7169fJbJep7s3NzbjTWA5bJbEpPIev+REZC0D4kXJzFo7zwj7x4dwwu+H4ltjkGvP+/fskMj2sk6LOCgEh0I0ApGDjDXbotpNnjNknFDG4uYEITWxCKDDgptt1YZh7PjEG9wxeC3A92CxCM9xNiJRACPQgAI/Y3JYxCacwSsdnuMEVdJaN8xCApLqNQ22xqxjE1cY6J9WMvcKlRiN9yXKhR+kgs2lNrLcJkRIIgR4E2HmIKSCEmSf22PLy5CKrnapie4mf0N9e2egurlFfiD4uaG6YxbtueP8nz6kYISAExhGIp7dmDVX1ww8/2OFIIFnawxSsx1LXLptv3ryJ2TNQ3t6HK8KS365yxxO7rBfXpVKEWK8Cjk4JgU4EYB8Izs1cincTVyIfPnyY0w3EV8mSnEooj7MwNWaTZN2HaL3uvPWMPMWcSNSQXqxXx01nhcBCBJgklqwnK2ilZC3xOa2ggGCElrw55SEev/zyy5a8SZpZPJ6YrRy6lMdEu3GLXFqvgq1OCYFOBPLdBjNUWgWzBO2BnPXYW3CnfolNHtFPJshhxzZJ1nhIoW7KXIq6yToiS6zXaEqs1wiUkgmBHQiUBjxcM/GNKa5s3GQ9xCDMm1AVPNIolHIUElOWwHXPznYH3NUDytpxOZm7sSJrQkAIBARy4mPVaTo4LnfUS0lUHhYGHXN9ILLuRvfZ3P+9VdCzGaUmU7wQGEIAScXmQFjgQ4kwVvfujbYUf//+/TwZhZbK+umnn5J5MRsgz58/z420x7g+UOXtZyTay4hSPnjwIF9AQOHWXqgXZf9PsJtxlVEICIGTI5AM53AIkZUci+/sJQw/llI2xgdaz92AWxst7Erm7pzAsLuM6A3yeXspRghcNgK5FAr1YRMjnGIJjF/fjm0CTWlRL5/gJxn7Dt27IKnLLmtivV1wKbEQuAAESqzHvXiQVPeuhVtzV3yRchHruXs1e1lPe7huUypSCFwwAiX9RZXmUh4GSwy7gvV4rCWvGtPbHSt6/7SqWO+CO7dcFwIuAiX95SYejCyx3sRnPMzDKUIPa5rhGqQKCIETIMDdZ0YcBMJuA/qlhTXYkD2Bx7eLdHczkm3i2zn6j8R6/dgppxA4LQLM1CALFJlLGcE3iA/u4E66vdO3I6vG9ohb3GHTW0rvYFhpPbfVFCkE5iMAR7AFiWDJF6fywkhDSn6oP3K53FchzdzgipjSVLqDiTbdA4o8DfsYHSuVYr0cScUIgckIMBXlHrqcpNBEEAR/w8TWSmWqC6EwzgnwY2wj+uC+ZIRzyrLEgRVSK7Zv4XNgPXNmR2DX3X1KLASEwC4EAmclA5LZK49qcGrTVNB6ITtchgCMs5QkFfFxsnVh1wH8nF5ifsEImLRgmDtzL49aHcNzzgYWzc91jCqtLlT2hcDxCKDO6OEJ5aHaEvLadAyKDEYSOkss2yFjatPmlARWYhzA2ynGYyOGQFxQN70eynoQs/Fd7D1harW3K8SgKCwEzgoBOnPe1WHA7gu8vVvJnjYrzS4ZTZZmKSYl/YU+nV5usgIQ2KO7msexHv0gv+7F3Jdcx6YDJ4NC4BgEoIO8q+fz073OmN4J0zqEZDx84vAK3sm9hXTiQi08Xb6U+J343KuWmONYD2FvuJQCXNBanFYaIXC2CJgoizt5x6w2ryBsEiQP1jjLNDYuIg73rXblJdZjcjGLD92zzkpZLr9zXalkqZ86iPVohrhVSmEate6uzgqBc0bA5FjcwyeushmlVmZOhw2iuI4WBoHpDQSTmn0LBOrvK+ugO1estcxpNwA5ssdfejWYm0WRQuBMEHj27FnezxmxeWS3wxAoGgfKY3bJX9eOK8HclLsieYaEmbvJFwskRvDqxYsXSeTgoTvDHapmH1nuzeVeA10sjlmS2Ou/0guBOgKlWVj32lOpuDCxzdcNbTRBsqW8ffGQ3RDFmGdTA9BuX3XIpbcPTG0KGbtKBPjemHtdJ7LlcdpdmIXpXknoYWoiQ/E66CdPnmAQ4tvl5OrEgDDy+ZGDZriVS1MCUHvKJKMOhcBJEGDq51Ie62uDb2Z3q1MntUE6iEvk+TnKqtBrnPjgcB2ETWcO0nosPW66QgI6ihb1WoBSmvNBgL7tUkPpxo6lng/SgfkGlZ8t5eHkYDUPYj3kaAvxnaSjWEsrIAT2IsDc1p39MWWZ8n72vf60jLIWmyyvu1TekndWGupSujtnkPUOmuECBMu9dSipyUk6yqxGkp0rRKB0nZ7FPrsgZao0axnx5uYmLCC6DkBGOSdS5Ym1DnM+VhVzB3AseQtDnmYjpnsfpCMj2y4lkmZlBBw7bCqLEDgVApVbUhCAi7xCOpSGNBS8qNDYrHsfCS5N362mULemcEXsT0f4oBlu8J557rt37+grxn1MBLhu0EVevnw5yt8uQooUAssQKBEQvXrd8nSJdKjlRKlVwcyd0U+UmVZ06U3Rxh6Wcm/guBmuecY0VjNZQ0OBC0WAuzpKrDc+LCuYlFiPQkdu5qiUmJxya72iyi694kxl6p24Wjo8VOuVnFC8ELg4BNzBH2qxggIMnxIXHCP04HrXgdK2g7ndEXALQlSOk7tYr6M5lEUI3HPHZMBlHeu5n0akULjgmPmTy/XM6N0X3A/2EhfhcaGHV2K9waZR9itFwB2TYAEFzNpIzZF1SYdkxwg9CnIdWCH0Sot6Yr28VyhGCByBABO90uP364ReaSURnnUfDlkBhMv1K1ivsnw5Xi9pvXEMZeHqECiNSYBYx3rorPwuOUqE8o65/8GdXx85vaWyzOX5O/gT6w0CqOxC4BYCU6Zgtyx+OHBf6wILrHja90OZt/4fNr2l1NJ1ZXwrA+NivVvtqgMhMIjAojv1WOdyicClwsEqlLIfxnqlBYRZOlqsV2pixQuB3QhMmX+5pbqPvsECKzZPXQeOnN66/I5Xs+AV67lNrEgh0IPArGGZlI3Qy7cRWFCrPBKXWBg/PEzo4apYb7y9ZEEITEZg0TS25KUr9JjbTlnkKhWaxLust+iOmdL++Kw1U2m9pHF1KASaEJg1AjcLc19mBd0cc1tycM+d3iJsF7F/Seshbzfhakkg1mtBSWmEQIqAK3NKIiXN3HzsvqgZwj1yEwNnXaG34ja9AEyJ9WYtINwvvc6luV2UUAhcIwLsMzII8xvoiJl499yjR48SCkDvwK0Ti2hpvE8++SSvKW4smmLfv3/f9WoWWUnrufAqUghsIADvuE9EuLJow1bhNJ+azCmPbY2DKY8pdk556M1FlFd6Fq0AUi2aKxNf/8hTiPVyTBQjBJoQgPXyOZe789Bk7nai/Ou6qDwob91DvrfL/++Ry+Mu4/83z4LQrpv1YGpkMojBzjmNzn+/HuRqVwaKnHJdYnXDVkzoZ4suMgtaSibvMgL0bRiB0WgdntrSUfkM9sjzEigUOCW5K+VUlIczLusdv6jX2JPgOJZcjS7IlV+Z7nW8fznPgg6nneC43DNaC4BowjzXZgxXNiqAhdwsZVEi5W4aUQIhsBSBhJ5CX+3umWTMxxExDOOltSgZd7dNGJWl9OPxJbEMCJvG87xck/Jc9/KoXTEQU6PyhLzwiatii33avtEsRM61qMWm0giBRQjkxBek2a7iGBr5oIVDoZjGUbOruMbEOQXjEqO+MXtHMtRMrnJCTJ363Yxuln7Ww5xLTMBEPD9Xo0FSm5fBvO3J9Y/J//xxEUFOnrBndDStstwxBHLio6M2XuYZSqTMxwsxp72iM1Tz4cZgXNp2pTGOJwzzUtFgmLtammJ2sh66N24kwlyR8isArhDf7g3MFdcZs/QGjCRVJRm9IbEM24r4EqB0eCQCcASMkPd2OirjhdER9096NTF077jDx3k5Fac/siJWlquecMwSrAiUAAngcDaWTYSBEXaDEGP0CJcoD597WC+mm0BM9eah+MQh1yeMxHJ6U76RPll0qFwKVjSPbAqBBAH6pMsUef8vxZSu9ElBxxziTO5nrkLmOlNnvdyfPAa36xp5H+slxARJNUKQ0FNwNOZsgIvZmvQVKCt9C+KvZNQpIXAAAgwKuM/VffkQtRj6f0WeHOB2UoQrVlA8SbLph7GoMnDaA5DmJintYL2E8vbWP+8EkKZBhmy2itXbPnHDcoXAXq/MAQWEwHQEuK5z/aZPMhRz3UQkTEfPP89LdaxCwuBiwDL6pqOUGASNZFA3HsIwdYlnBe1gvZiD61rMrMcBsuTeB4Kjc9ipTdqKZ8GWywIxk8alKywEhEA7AsglG1MhwMA8gPKChzHVJG64h1w/6lIpqXgr68VarG85M6Y2cx16xiEjsk3Oit0wI0kgqaEOhYAQ2ItAPNDglOPVaOxAMsDDIdoZNYqW2pzP5nVvevsAtztT81AYNPztt9+6fmxGug8VswJiMpAK1J+7ePDgQX4VisuFN3/++ec45nzC3LJPTblgno9LR3pCN6WtRx5aONLbKy+LJ7pQT4wmmGXR66Q2EeaJLGasEG4YMvQf/CEXXIRaqhPFhvGcCJMYiqSMYIVSk7O7DvOljdi5zbltne+CqU0juxyemNiYPa7yFYbBYSKqMiUEOhDYfvsA3TTQDZwF9Y4M1EDVJQubmraF9UyTlko5VfwgdKdye3q5wmE6pDK4F4EN1kNkGhkxPRlSlf88yFLyD422abwuFbGMJj3yBbOlurjxppfds9cTKRyup63Pt6Z1fQgZBdfprPWULWcrKDQul9bHTHIDYItLh6XBt03WruBzN06BwDm30WGdQQWdFoHabgZCz1iGpc1BGRVbS8Ywg+H9+/dJpHvI+/tZXs1PYQEPD/tKXu5ASwwv7cHJa97N4CI65c1jLWgrjRAoIlAhXaa0IdsUoYeaKzmxawsCO8bFGITvyA6VVCqiU0JACAgBQ6D2VlGESeApo78SbbXEV1hv1xYE++i//fYbyjFsbpxqW72lykojBITAGSJQZL34W3C2ujdSARZ0Stl3sV4wwtbH5u5HqTjFCwEhcM0IFPdw7Q4D1tGmrMWUtB7TVfHXNXdB1V0IHIxAkfWMpDqEWF6H+GMaydkp9hObOhQCQkAIlBAosl64o5i9AnfPtGSuFG8cmicQ6+WYKEYICIF1CBTX9d6+fTuxVLHeRDBl6ngE3EfIj3dDJU5BoHa/3pQCghH32+mcYlGPDdmJBcmUEFiBgFhvBaqnslmc4U50SIt6E8GUKSEgBAYROIL1NL0dbCRlFwJCYCICYr2JYMqUEBACF4DAEet6WtS7gI4gF6sIaF2vCs+FnSzu4c6qhxb1ZiEpOydEgEc4T1i6ip6LwPIZrhb15jaYrAkBITCIgFhvEEBlFwJC4MIQWL6up0W9C+sRclcI3HUE1mo9Lerd9f6j+gmBy0NgLetpUe/yeoQ8FgJ3HQGx3l1vYdVPCAiB2wisXdfTot5ttHUkBITA6RFYqPW0qJc074sXL7gMcL/rdf6oOwgkmOhQCByPwELW06Je3JyvX7/my8JX+4E0oKDuIAAOMSwKC4HjEbhs1kNO/vTTT3xx8Xjg9pZob+Tfm/GOpRcOd6xBL7E6C59IK2m9WR/KePPmTfiMEX+//fbbM0efWp+5h8e4Jxxm4Rw+E8hHuOIJBPDy40XoU751M8vVc7OzivUqi3rh3fTjQFyWauDrmjgcd9BxBC7OAh8kmPKV0Yur+CyHmdbQi9ATm30J7uPbDHz+4enTp7NKvzN2VrFeSegB3KwPZVgRswwubdSHDx/yAV8+MXy1xBe+1y4N0tfNUHasim6SnRkPnY3+FmDnYqMvERo4q+5c+eKLL2ghKyYOoMmhgDimI8zneu0zRvCIxlIHhspyKQiw9w3lxd7S+Zkzcb1H0xmdoQQZXOGX8yMW4D6NFGCssR4bBUFPgSwo78KrdKceRU55ac+TJ0+Cbzg298NGcd9SWAicFgFWili2hsiCG4xEmIuYzcEY5sIkjucWZEf9PX78+LSVOn3pcFD+e/XqFcI4do5D8MpTujHWSLGFEObq5GbZFYl6N8tw3668SiwELgUBxpENQwKItb2eQ3kQnw2WEGB077Vzx9Lfy+sTNkYTpMIhsjlPn8cAq5udSKRZnn5vjHnItWtvXqUXAheBQEx5TGY57HYbvWLsGQYmI6jb2h3ImLJefmWI+Qv0W+pMsjhXHO64XiUl2iYGZtvlZ2JEh0LgnBFgNmM8xWhCsg16C2nGw5DwNRPfLdaLCSXByA430Y+nn5bLAuOsZ5Q6ZbK8WR0lEALHI2CdnNnMOOUF//MZ2NVOdW89m4F0MnrqDsBr3Xk3M7KZZVetvBU3syuBEDh/BHhozzo5a0qbGxeNNbq5uUnu8WJix45lY/Y7lSy+jnFhqddtcx2tLvQwPqL1Yik6YieussJC4KwQQNnZ3JbxAk/R1WfJvXx4TtSSZwVj3ZlbM9w65XF2cy3ALiag6S4RblooucvVz3oD+r+UTPFC4KIRcOdbEzs8AzAZ5lcoIPaxHteKSpeKGwxdll9YgLuv/bjWkTG0FtxXd6PioU4JgTNHwPp5wk2Nt09s1s7mzrH9axtQO1ivvvYZazFUXkCf+1RicEN4L8RYjrsCfLrZtEogBC4RAVcohFEzUZHFoykY756BXSLI+HyL9VySagE9prx4pYBWtGlpsMPfXRDDcbEF3apyof1MbrcgEM+WbLyEQF1ztBi3NPnSE0Ns1tKhlXLOgVush4pOsOYQKoTUKnWIKQ/4ksRuQzbqNa5v5g+WRXmVVtCpO4BA3OGt54fA3hlSBQ13mF/V4LrFeiAVyz2IZnM1IW6nnPIC9O61pW6ZNkAzWsOXLFeaVqeEwMUh4PIRo8CWjKbUCM1hI8sCDPwpxi/CSMp68b5BQIRVAKgNpOKrDYdEthOTe28dG740s0lr7HNIA8Nx1hgEaA9LcxGYykkh0I3AMYtu8fiycLfPF5cxZT0qAMVAPYZFSwD+2iQmiDJmyRazpK9LwouDWw4LgToCjCP0BAOKH9d7Rk09fd9Zd/QtKqvPw6W5HNYL5QEB2w4uOnHkXmJKpq6xqTjMFe+qFhqWtrGMC4EEgXisWRi2TZLd1cPa+/WAw95YzfSTbQouRAEjWIkf16K+91Pz1jBEHMSKWX7BJgTKL1zixl87GmzqrxAQAjkCfJs0j0TlnP/3Z3K3O2I2WK/DorIIASFw5gi4rIfgePfu3Zl7PsW9W28fmGJRRoSAELhEBGwmd4nO7/JZWm8XXEosBO4CAq7Wo2Is5N2F6m3VYdU30rbK1XkhIAT6EQgfww35WRlnQZwwt3y1LIhf6dulIrDFehEYCgqBM0aA7wKyAcimIn9LbkJ8LM+xL9G3zVgyW4qHfMMttySAednhbKHd2BoWqBG/ENlnJDbYFL6rm9OqlxC4GwjACLBYcuv+5tiGPkr3unKHSil7O2IITOg1t4Of3O3L2bopEpAMJ3MLxGCEKkPudSPdZ7Wu58KuSCFwegSYisJQubJDUsE4/E1YAyqBIiE7AsF7uIPHopK3MT979oybYfPqYfDnn3/O4/MY7jzDgcruB7RFuV9++WWeN3zO3HUgT0wppLQP/uYJOmO6+VIZhYAQWIQAtMXNsMmQbpRRuATxGSHCZdBT7Ker0SiL+DhZKYxveBJ8g1U5JCV/CScOQ1iJkURm4hvkaJoOP/E8cY+ycjuJ2b2H9/ZmUHohIASWIgARGK0Yj8ApCXlt+mDPlSZ0ZjaTADy7aZMEUFXIiJ9JeqNaswyLhTQ4H9MZYSO7xAiHWDYLITCX+MR6OeaKEQKnQSChhjDgYcAKQdQdhSyCEXvazPYNQnz819JUbBofJUwasiRSDuM4T6Uo1AiRmJwu8xKNss1DI9A88d4Ysd5exJReCCxBAGrLJV4+P91bttFHmIoabRmbWGCTVuAv89AlYiyYNQvggOWiOsGNzVrEZQVTGGnMu2lcrLcJkRIIgeUImCgzsiDQMavNHYU+gs7CGmfz5UIrcZNTjDFdoYdxqNCs5YG9DJ4rx1CFvI57Y8R6exFTeiEwGQGTYzFTNK6ytbhilJoLKCsRZtw0ZbPU0iqbq/VCEXspD2fcyfgmNW/WggRivRaUlEYIrEIA/WLUY4EOjqj4Z2Tn0msodFNGxRxUKitXZ8F4d3UMEAts+lnyLY7X2wcMTwWEwNEIvH792oSYlc0CFpHJTXZ2tiOAqbB/mpdl1kICO8wDlrcyR46Z0SyMVAe6NDshUJGTScrKoVivAo5OCYGFCLx588YVX0Tufa5r08tAH4i+UspN1jO6qaR01/VGqmPbIOY2VeAeaTvsC4j1+nBTLiEwhACPKLiUx9rZ8+fPh0x7mStURXI4sf78A96yoBYMl7QeZOSyaim952ZTnMutTTk/JBLrfUBC/4XAgQiwPuVyRGlpbKlrdU6kaCMaSLnEj5YmdhWxNqJbjWpjmy5ucYLNsFhvEyIlEAKTEWBuW+II99nVycVn5twdlTiVsU+FH90aVdLH9kthKzdO4K4exgk2w3rT1CZESiAEJiNQEnSb7DPZj3/MId825RiTcVQbIsudlQevprMe02q3vuNaT6znAqtIIbAKAYSeK2Eob/oSmNWhwhQtVMsu8M3NjVnLA6VFvRGtV0IpL31vjGa4exFTeiEwhIBthiZWEFOPHz9OImcdVmaFLay36YYr9AYX9VybeJLfzrLpXpJArJcAokMhsBCB8KlVt4ARWeQajCNLrEehpd2JOPtm2GWowRqVfIZMN/2pJxDr1fHRWSEwE4GS0KOMQY6oe+myElmmCD3suPYHa+TapCxpvXpb66wQOC8ESiMZLwc5olJPPrjhruuxjzFly3jFol7JJtUU61XaWqeEwNkhUGK9wSWwej1LAnOp0BusUQmoyg2DdRDis5rhxmgoLAQWIsCiXmlfcp3QK60kwkqV21B2oeAy1GCNXJt4NWg21Eust6t9lVgI9CNQWp7H4pTB7HqG0HOnt1DerBccuAw1WCPXJhWccnOPWM/tKooUAociML5WVXLXXgUaJ2CeOOtp39IC3AjrlWzi9pTv/Ir14s6gsBA4DQKL7tTj25KuwHSpsK/mrigbXNSzt1olLs1aiBTrJcDqUAgcjQASZlGR7qNvqLApiin47LLeiNDDrLv9MnEhUqy3qL/JrBBoRWAR6yH0ckqCO0pKqtXd2+nyIjg/wnrcZ+Pu+UxciBTr3W5DHQmBZQgsmsaW/HWFHnPbKQ9jhEJLC3AjrOeS8kShh+divVKfUbwQmI/Aul2LxFf3ZVasi025LdnKcoXeyKIe71lxp7dQ4awdZ5wX61kLKiAEliPgrse7E7oRV9wXNUO4Ezcxgnsu640IPfcWQu5WmbgQiedivZHepbxCYB8CsB5SKMkD63EvcRI5cghNJPfoUSgMNVEuBfdc1ssr2FgXFiJzoQdZu3PeRptuMrGeC4sihcASBOAdV87ko727+GfPniV3qyyivNKiXl9d4P1cCOP53Lnt/6MafyZSYSEgBFYjgArLN22JmVKuSxyQ4BTjiZHKfBniSxJvHh7pub4CvtkcSiAEJiMADeXTQLZcR4qBTI8kDlytPBzG0t6uuuTbzeCziKxxTKy3q3WUWAjMQcBdq+oe52TMd4eJYcVwjruelZy441l5u9zLNeNSyqMqYj2vPRUnBNYjkBMfo539gV0lI/FyoQT7oPs4tcvUrsTwbMxxFja92cJcrj5dTdZUU6y3q62VWAjMRCAnPugDFmshLHQcKXPBRUy7zuquTC7Q8JyiMRgTX8UT6p6vb7LV0+1Se0axXjtWSikE5iOAaMoHPwwCd8AsSL+YAWE6YiC70j1xnIrTz3f3g0V3UY/IcN6Ij4rgKtxnc23qS73yKpOMqn0wv/a/WG8tvrIuBDYRgKfc21mgjMYfIgu+M2bZLHE8Qa4xcRU6M8vtNYLv0H2W8YCAWO8AkFWEENhGAM6CKXIRVCc+5NXBlEFNSot6xMf1pEax6EsqQk2pb5Ilzr4ufB/TiTc6FAJC4IQIcPcvcz3oANbgL0owdgZlhM5iyZ/Awa8zMDdev36dSzm8ev/+vaWJA8nbX/Ac/6c/KBKXWA+L9er46KwQEAIpAl988QVLdUksqvPt27dJ5Hke6om082wXeSUEzhcBpGjuHAoujzzPGLHeebaLvBICZ4pA6fFbsd6ZNpjcEgJCYBABV+ixqPfw4cNBy4dll9Y7DGoVJATuAgIu612Q0KMNxHp3oSOqDkLgMATEeodBrYKEgBA4Pfv/MFYAAADxSURBVAJ3YFEPEKX1Tt+T5IEQuBQEXKF3WYt6QC3Wu5T+Jj+FwOkRcFnvshb1AFGsd/qeJA+EwKUgINa7lJaSn0JACExA4G4s6gGEtN6E3iATQuAaEHCF3sUt6tFSYr1r6K6qoxCYgAAvksqt8B6BPPLMY/T2gTNvILknBE6DAJ9q5I0voWxUXvjlrqD1eJ0Ur42K6e9UL4PJ3XNjxHouLIoUAteOwIMHD3jVVR8KvIfq5cuXfXkPyKUZ7gEgqwghcGEIsHHRTXlUNXkn4LlV/l/n5pD8EQJC4OQIhBkrM1wC/Br9YRZMyjDnbcxykmT/B7hycIJv4NfRAAAAAElFTkSuQmCC"/>
  <p:tag name="POWERPOINTLATEX_PIXELSPEREMHEIGHT#5C646F742078203D5C667261637B5C7061727469616C205C6D61746863616C7B487D7D7B5C7061727469616C20707D" val="133.3333"/>
  <p:tag name="POWERPOINTLATEX_BASELINEOFFSET#5C646F742078203D5C667261637B5C7061727469616C205C6D61746863616C7B487D7D7B5C7061727469616C20707D" val="64"/>
  <p:tag name="POWERPOINTLATEX_REFCOUNTER#5C646F742078203D5C667261637B5C7061727469616C205C6D61746863616C7B487D7D7B5C7061727469616C20707D" val="2"/>
  <p:tag name="POWERPOINTLATEX_REFCOUNTER#5C6C6566746172726F775C6D61746863616C7B46547D5C72696768746172726F77" val="2"/>
  <p:tag name="POWERPOINTLATEX_REFCOUNTER#5C707369287829" val="5"/>
  <p:tag name="POWERPOINTLATEX_REFCOUNTER#5C706869287029" val="4"/>
  <p:tag name="POWERPOINTLATEX_REFCOUNTER#5C657870282D5C667261637B695C6D61746863616C7B487D747D7B5C686261727D29" val="2"/>
  <p:tag name="POWERPOINTLATEX_REFCOUNTER#7C5C7073692878297C5E326478" val="2"/>
  <p:tag name="POWERPOINTLATEX_REFCOUNTER#28782C2078202B647829" val="2"/>
  <p:tag name="POWERPOINTLATEX_REFCOUNTER#7C5C7068692870297C5E326470" val="2"/>
  <p:tag name="POWERPOINTLATEX_REFCOUNTER#28702C20702B647029" val="2"/>
  <p:tag name="POWERPOINTLATEX_REFCOUNTER#5C706869285C6D61746862667B727D2C7429203D205C667261637B657D7B345C70695C657073696C6F6E5F307D5C6C6566742E5C667261637B317D7B522D5C6D61746862667B767D5C63646F745C6D61746862667B527D2F637D5C72696768747C5F5C6D617468726D7B7265747D" val="2"/>
  <p:tag name="POWERPOINTLATEX_CACHECONTENT#5C6D61746862667B417D285C6D61746862667B727D2C7429203D205C667261637B657D7B345C70695C657073696C6F6E5F30635E327D5C6C6566742E5C667261637B5C6D61746862667B767D7D7B522D5C6D61746862667B767D5C63646F745C6D61746862667B527D2F635C72696768747C5F5C6D617468726D7B7265747D7D" val="iVBORw0KGgoAAAANSUhEUgAABkIAAAD6CAIAAAByGszkAAAgAElEQVR4Ae2dXdIetbVw8SkuTxWh6tyTjACoOveORwCMADwC8AiMR2A8AscjAI/AYQRORkCoymWqgBH4Wyf9RSUkdT9q9Z+6n/Ve2N1q/WwtqaWt3Vt6Hrx79+49/yQgAQlIQAISkIAEJCABCUhAAhKQwB0QePHixXfffffrr79+9dVX33777QcffHAHlb5OFR9oxrpOY1oTCUhAAhKQgAQkIAEJSEACEpCABMYJvH79+vPPPw/Pv/nmm+fPn4dbL/onoBmr/zZSQglIQAISkIAEJCABCUhAAhKQgARWIPDo0aO//vWvcUY698Q0+r/+r/5FVEIJSE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sg9IQAISkIAEJCABCUhAAhKQgAQkIAEJnICAZqwTNJIiSkACEpCABCQgAQlIQAISkIAEJCABCWjGumYfeP369aNHjx4/fnzN6lmrtQn8/e9/HzrMb7/9tnbe5icBCUhAAhKQgAQkIAEJSEACEliHwPvrZGMuPRF49uzZt99+O0j01VdfPXz4sCfplKVHAt98881f//pXJPvb3/72l7/85eOPP+5RSmWSgAQkIAEJSEACEpCABCQggfsmoDfW1dofDyxtWFdr1O3r89133/3hD3+gHMxYf/7zn3HO2r5MS5CABCQgAQlIQAISkIAEJCABCcwjoBlrHq+eY7Md7NNPP8WVZhASP6yXL1/2LLCy9UMA9yu8sQZL1q+//vrJJ5+8evWqH/GURAISkIAEJCABCUhAAhKQgAQkAAHNWBfpBtiwcKLBlWaojzasi7TrjtWILVkUSxfSkrUjfouSgAQkIAEJSEACEpCABCQggdsENGPdZtR/jMSGhSuNflj9t1qHEmLJCt58iKclq8M2UiQJSEACEpCABCQgAQlIQAL3TEAz1ulbP7dhDWd1n75iVuAIAp999pmWrCPAW6YEJCABCUhAAhL4PwIcUfrjjz/+/PPPDThIRVr+GtKSqv50VGLWR24QxiQSkIAEJgg8ePfu3cTjTh4xIv/jH/8YhOH4Hn9GLbRLYsMCDqA++OCDEMELCTQQiH/skuQYtr788suGfEwiAQlIYEUCLLE4vC9snydnZj0ckPlz4luRs1lJQALHEnj06NHyb9INS7wHDx7Mqjjnmbx582ZWEiNLoBMC+VvW8Mp0Upf7FOP9zquNmebzzz9PhvI//vGPP/zwg8as3IYFKFX5zrv0KcR7+vQp9tDglsXuQsTWknWKtlNICVyMwOvXr5na+IutV3kdsWQxUvHnJJjDMUQCEpCABCQgAQlciUDvmwox86O8JsRZYBPe5mqbZHXq22+++SZW67/77jtNe6du0K6EpzuxLAwi0dl0HQ80vJCABLYmwBT/+PHjDz/8kE9ZDEfxZFcsmggMU3zlevHiRTGCgRKQgAQkIAEJSEAC1yDQtRmLb7BjmivbCtBrr9EGbbV48uRJcJYhBz5B6yzTRtJURQJ4NNDB2LAzPOWN03ZcBGWgBCSwLgF2DuLqj0GKIYiRJ2ROCIYqfLH5lIXn//DHhy6UAUanIRrxiYP9K6TyQgISkIAEJCABCUjgYgS6NmPFZpqc+/TTPP6VQl69ehVb8fCaiW+vVFPrciABnPvifsX6ELcItrIeKJJFS0ACFybA8IIFCptU4oXNdxpCfvrpp+fPn/MzFB999FGA8PDhw6+//prDWYgQzO6oB1qyAiIvJCABCUhAAhKQwMUI9GvGYkMBH10ncLOoxpozEeGqj9jbxdfmuHao7J4GEgPxei0CuPhhugq5Ddt2wq0XEpCABNYiwIQ+eGDFGfKRBvvUy5cvMVfF4fk1ERJLVtsPdeU5GyIBCUhgZwKY5v/jcvr////2229vyoApn8VRSHgzfh5hSBufjhrHGb4oxP6wnu8e8/FaAhLYk0C/ZqzYDWSMSE2csbQnDedjNbMIs1SQn4nNI7ECDS9WJ4CRNPg4kDm392k+Xh2sGUpAAgOBwQkrmdp4xAebt2/f3jRgBYxMhfE3Hgar8MgLCUhAAqcmwOAWK2PFurA6WGVlhMcrtqqkCEoncwbk2B82ieOtBCQggd0I9GvGqlFA8Q25t2OnMVrF54XxpZofldutu1jQHRIYDsmKK44u5Q8sxEC8loAEmglgw2IXYT7jE8IWwrnZxt6jOGfNTW58CUhAAn0SQBmrccjC0rRcQ2NYzs1hlO7Ojz77hlJJ4D4JdGrGwt0jdjiaaJt8nJ2IfPZHbJFI6pvcnr2Cyt8nAQ6jCScoIyHvJn4TfYqqVBKQwIkIDDas+NvMIDw2rLYfLYl9k3NvghORUVQJSEACCQHOAWTndRKY3KKh1Vi7klTJLYuLZBVGuZSeRPNWAhKQwIEEOjVj5R9mxxhxfhZ68NjTK4VTzcR2wG39bosrobAu+xNIXkncHPxV+/1bwRIlcCUCYzYs1mBtNizgxA7aN9d7V4JpXSQggXsgUGOiQmFb4pDFyJx/I68p9x74W0cJSKAfAj2asVBD6/cC8LkgWWD3A3ddSZhC4m/Lwx71dYswt1MQQDvBhMQP0vPHBQrHDmJzFEKixHC7RE/aQWaLkIAEeiaAj2fuh0Xgkp3ysfIQ+5D2zEHZJCABCVQSwMRfY6BPFLbKzIdoHByRu2I1f1qYVbSRJSABCdQT6NGMlX8EmK7P3PjTufX5NN9OyDTjHvU+G2tTqdhvy4FotD6rNf64YKm2jyWLsuLjRdFyEvfATStu5hKQwJUIPHnyJLdhUcGFE3qcPD4n60rorIsEJHDPBGpMVM0OWXyezJ0Dakq85xax7hKQwCEEujNjsSBnn+AsFvgoXf53tbEgxEywJiQh8VOvr0qAfo7lKPlKxlIw1zm2IIDZNOl12NFev369RVnmKQEJXJhA/mFmqCzjW3y41VwCz549Cz7LOCxwqN/cHIwvAQlIoHMCmzpk5RYrxlJdsTrvEoongfsk0J0ZiwV5skqvaZj4A2xN/HPFYeNY8tUaa4KuWOdqxFWkTaxIIc+5lt+QcO4FAsQOWSQnZB9fsLmiGl8CEuiWwJgjZ76Cqq8CE2WcfB/jfr14xpSABCSwFoF4rBvLkzFw7skPumKNwTRcAhLokEB3Zqw2gxTL+LmDdYeNURQJG0EyXemKVQR1+UB6eGLNDFWuOSghRF5ykTtk4fvQ9s4uEcO0EpDAeQmwMzr4TMW1YA8gZ/DFIZXX+HZxUGBs5Wf95u+fVNIzmgQkcDoCGzlkJcsNsOiKdbq+ocASuB8CfZmxUEaL2m1Ne1z10ys2gsQ9DWVdV6yaLnGxOBMuV5yWtVtlc4csuqgOWbvxtyAJnJ1AvlIaajTmojVWX4YdLGIYsDgfkA3OQzQ+86AMuAVmDJrhEpDANQiMDaRx7WY5ZOmKFaPzWgIS6J9AX2asJaaoJWm7bSfU9NzVJf7m3K3kCrY6gbBOy3Pe8we5MKEmq03MrHkvzYU0RAISkACn6RU/VmF+unmUFb9izLcuNg8+fvz4008/JQljUTwwMhLisqoNy24mAQlcngADXc0nzERhm8CS28XI3+F0gpiPJCCBYwk8ePfu3bEShNL5DrBwb9T1vsFyYG0yrzAhvXz5MkDz4n4IfPjhh4lf3lB31nK//PLLnhzyVxUZWJrqJLhnK1iWBM5IAAtU8ZsTY8jYkiw2VBWrTFo2JPKBZ8nx8MWcDZSABCTQLQHM+jVfMRlCb26yzvU6al2TsFs4CiaBmwTw5k4UjH6sIjeFNwIE3u+HQlG1nSXexcxYumLNav1rR8YNoWjDotY1Ssy6cDi/hkVjvMlxcMh6+vTpugWZmwQkcDECicoYascYMvYoxIkvBrMXox9/N1docUKvJSABCVyDAEMfA+DNkZPP4W/evJmucvLJnMgOrdPEfHoBAv/6178uUIt7rsKlzFgM5XxPaDsjtsNOwEatxHLBx2q/NnfYUjuINKGmoGrsIEBSBF6BsRmLp3RXvCF0yEpAeSsBCQQCTNDFHYVEmBjHYketIRpToUNNoOqFBCRwtwQwP00MngMWFEj8tibM/TzNPQlyw9bdQrbiVyXwz3/+86pVu5N69WLGGjsvY24zsJZ+/vz53FR9xs/PG8JM0KeoSrU1gd7MWJxiwxbgeEWKyRU16Ouvv94ahflLQAInJRCPGHEVMFTddBaI43stAQlIQAIQWMUhK7dYYRqbMHtJXgLXIPD++72YQa7Bc/9a9HLEe26yaWPBQvoaP5rGDzAlrlgAYSdXGxZTnZ3AmBmL5d9RDnp5b1zrLT57Yym/BCRQJDA2jo2dilXMxEAJSEACEggEciNUeBQuBoescBtf4IqVj8w1ecaZeC2BMxJYeCT3Gat8MZm7MGOx0SAfQ9tAY/pJ9jq15XN4qtwiwDYut1Ec3i6HCNDVwViBQO4biKsFbpUhghcSkIAEagjc3BRTk4lxJCABCdwhgcEh62bFxyxTebiuWDdhGuEaBP77v//7GhW521p0YcbKTTZL2mPd3JZI0pwWswW/Gp4kz51fkgjeXpXAhJH3wOUfh9DlPhT58QpXbRTrJQEJrEUgH0nWytl8JCABCVyeQG6KyqtcdMjSFSsHZYgEJHAWAl2YsYpL32a9FgMQZqCzNEBRztwSx94xTiMqRjbw8gT6NGOBHQ/BBD6+kDhXJoHeSkACEpggwAQ38dRHEpCABCQwQaDZISu3f+mKNcHZRxKQQFcEjjdjFQ+BghG2reY9q7kZqCvoN4XJ90Ue6HRzU1ojbE1gzIx14MFYQ5WL3TLvvVvzMX8JSODUBDxL+NTNp/ASkMDhBHKDVC4SymR88oOuWDkiQyQggRMRON6MVTQ5sTzm4Or88J1KspjAznvQO3OMh7tXNvQ9ROvzYKyBPC9pbmsuOlfeQ0tZRwlIQAISkIAEJLA/AT4G5A7yuRjxwiq3fJGDHxVyaIZIQAJ9EjjYjFU8BApSw1jMv817Dc67li5K7sFYfb4/O0g15opF0UVnqB1EiovIe+YFdvXGFfRaAhJYi0Bu9V4rZ/ORgAQkcOcEcrNUDoSf4mETDOG6YuVwDJGABM5F4GAzVtEVC9PVl19+CUd+mC9fJFfyLeZcmfbYaPmeLI4J8zcKj22UA0vv3IxVNKXlffhAgBYtAQl0QkAzVicNoRgSkMD1CPDDO4MTwHTVBmtX7JY1xCctOUyn9akEJCCBfggcacZi31/R8ygehfNxtpIdHxziHeCVqQ6PVpS5aCk4XFQF2IfAmBnr8IOxhuoXO6dmrH36hqVI4FwE2K7S7GHdUFN0jLP/3ktDrU0iAQncLYFKh6xHjx7lv4dek/ZuwVpxCUigQwJHmrGKNiwYxaYrDt9p/snCsfw7bIYgUnH9X7QUhCReXJhAzwdjDdjxE8zfUNQjf6/wwt3SqkmgmUDRw3qLsyzJk6mT0an4cahZfhNKQAIS6JZApUNW/n1UV6xu21TBJCCBMQJHmrGK+/7QcROn1tiqNVaNYjgmodOtpTVjFZvybgNzVSOg6Me4WZSk2JOD8F5IQAL3SaBoxsr9AhbCGWxYQ7ZFTWNh/iaXgAQk0CeBNqeqtlR9ElAqCUjgTggcZsbicEH2/eWU4x2Fw1POyWrehnAuh6yi640HY+Wd5H5CzmvGmpD8fprPmkpAAgmBzz77LD8ha12rd2zDovRcqUhE8lYCEpDAZQhUOmTF9dUVK6bhtQQkcBYCD969e3eIrF988UWuuaLd/vTTT7k8T548afugiv3rl19+yTPsM+TZs2f59xBml5cvX3YiMMuD5LM5t7/++iviPX36tFJILJghFUloI0x1/HmMfQ7www8/HPAmj7rq2Pg85utSBD5qbElYeSsBCXRFgN/JSkxLY1N/g9h8DSLzME/xKWv4xZiGrEwiAQlI4IwExrSysbrgVZDsgxmLabgErkSAQ+KSj+6uXM7Vvu8fIi4jbG7DQpJEtQ2ysa+wzYyFCQCN+SxabPIuDdUv7tgKZFa5oDkGtzVmMv7iPIsixRHC9U0zFg1BoxfbfcgESxaVpa2dTQcgRe+84dEOvSK07M0L2otVaNJzSIW9khOdbyY3ggQkcFcEmJGZceLJhdFjlZn6xYsXfAoKpn9tWHfVr6ysBCQwEEArq183qXXbbSQggZMSOMYbq+h2BEG0zzGXnNxiWkmcBf+bN28qIx8b7cGDB7kAfFXmnPs8fMUQzA3LzSITBmzWJ0yTYWlxU3KsmSxFLmnMwmKYm3vGgGDyG7Pegoi/sYRxOH5bW/cfiis6V9KIN42bsaheS0ACd0IAx15s3/GkwC2T3ZgCcBMLsxgDTjCNMe4xeJ7lC9bN2hlBAhKQwCwC+RhbTM5QiVLaPPAW8zRQAmchkNsWJhazZ6nUfclJg+3/h8KaU2ZZPiHJhBdPnlUSwhg9kXMnj4L+nQi/g3hjRSeSTN8W5YR8s4GMNUkxz/MGrsJ5uhWKT3cgSRF50TT9eRtLySUggU0JYLRiBRWPG5z+3lAi42oyy+DYS+YNWZlEAhKQwGUIFBWzeMjlegf98DI8rcj1CCTKA2/E9ep47RodcMQ7vjlFh5Rp75LiubDJcDx2WzOUj6XdLRy1Oy8LdTwPPEsIe+KQv9l2Q6s9fvz4LJWtkXPMtaom7ZI4xa61JMM8bbGj7lBuLokhEpDAKQjgJcrsEFuy+Fj16aef4rJaIz/zC4dm/ulPf0INDbMMuTFxvH37dgcX1BohjSMBCUjgKAJsg4gH2FwMnhInDzdEAhKQwCkIHGDGGo5hSuiwDL55jM60nSvJML5FOca9Ng7p8Doo4rFsRbe1OEK316wxWF3Ee0YGUakRs+ZwMMpNsw7RrmTJymns03z514bVyy12VOpLN1i9LDOUgASuQQBjE8bu2AjOLYMJw/7r16/jWRvbFtsGCeREAnYB8NsXpGIGCZ/EBgMWt25kvkbfsBYSkMBCAmwVnLZS8dTthAshm1wCEjiQwN5nY6GMFle8NUexjqWtwVeTf00+28Xhq3LQyEMpfFjeQSlf/Wysog2LDSNUJ3wkr9y3DwqskPjiBSbnvQALBCqNWXSGvD8MdWf9Nv2FLUbE68ZibwdNpXiyW//vXczKawlI4BACydHss2RgZhn+dhjlZglmZAlIQALHEpjQtFEjUTIdNo9tIEs/loBnYx3Lf3npe5ux+MrKyjaRu34wLSZPcivespj/6aefio86CSxaAfax4GBeib/YYGdp2A7G5tuBJLMmdpbYBEP70uiJKaq+Kftvuy26UPHQ9KEgWidYA7coui1PdgPl3WYfO2ybwKaSgAS6InDz12yDtHiYMsvwL38uwwIWLyQgAQkkBNDwMfTHOjkR0KtZX3SoSSbCeyuBTQloxtoU7w6Z72rGGvsswG7Bly9f1tR2id8Qu/Zu7luskWGLOGP1OlBmGotJDvNWpfdQMGNxXkm8W5DFBjasZLIk83p/IoDvY87bomWb82TXTJE83H755ZfmbLdLmE8GlMUi8yy/E7odGXOWgARmEWBCZNGVrLsGL1RWX5f8EdtZfIwsAQlIYBYBjFlBpUSNTHTyWVkZWQKXIZCvXMJi9jJ1vHZF3t+zehgjwjAal4vLRnw7cY0dCi020W4n4sePMKZ0a8Yaq9GBAvOJe/i18llHkrH8iG1YTJZY4vKv5bnbTtxS+TXxE2euPM6VQmKFI6kXhqEkpJNbBKOtE2HGOnYSzVsJSEACgQAT34FzXxDDCwlIQALXIKDd6hrtaC0kIIGYwK5HvMcGjiAEq99ZH1frbV6hiOECMxZOQElgJ7fdrvZxRZ6FKN6cOGbDIsPc3jFdytz407n1/3Sivt2asYpUu+3YRWkNlIAEJCABCUhAAhKQgAQkIIHOCexnxsJPp+iDM8vZB5oYVrCPtGEt2tHaslo3VdFs0YPBInekmqg4J5vETYzB0e8/E7gmHhX7wxC/h15RlHxMMF78YvyeA/k1NDZ1clzdff5Rdwj03EDKJgEJSEACEpCABCQgAQncLYH9zFg4Q+WUMUgNO9fyR2MhGFbmugiFrIoyhKcHXhT3Wh4oT1vRsZUQo8bXX3/dlo+pxsxYvC+nswyerm8v+dG0a3RdmgwbNByuUR1rIQEJSEACEpCABCQgAQlcicBOZix28xVNSPEetHqsbanIny1Or1+/ri9ot5ixE1MolFPAwnX/F4m33fTezzHPnbFqzo0/ls8pws94MBZgx7prsW/33BAc4dezeLvJJofdUFuQBCQgAQlIQAISkIAEJFBPYCczVtGGhZRzdxQOFcMhpdmuMSZJPbLdYo7ZBXYTYFZBMVhaZ/qAXp7O2hna7H83qwqdRB5zxUK85m6/Q9VmnXC3gzzNRZzrvWuu5s2EcriJyAgSkIAEJCABCUhAAhKQwP4EdjJjxdvNQiWxTTQvfdvsXxSNi8HPP/8cZOjh4oyHB+XcYt+NaVesIW29Sx22m9PtpMv51Iec1Iw1VsGJ6owlOTacnjnLxnqstBuVDoH6N3QjGcxWAhKQgAQkIAEJSEACEpBATuD9PGj1EPbxFX+wrNkUhYScqMUqq+3YHWxqz58/X72aq2d4Lm+I0BaIPe2KNYB6+vQplq+bO85YTsd+XqtD7jDDMbsPKDo359H0xTe9Q8gTIgGZWtDrQpeeiHzJR/Q0BudZP+9wSQ5WSgISkIAEJCABCUhAAhLokMAeZqyiGYIV72effbaECAutopPXzTyRpysz1tjK/1xmrIC9fgMg9ho8rSYsWSynidPsshdEOtHFSQ/GGggXzVhj3bvnRsGC4w8U9NxAyiYBCUhAAhKQgAQkIAEJ3C2BzTcVsoMv3m4WQC/fsdKcA04Wr169CpIcfnHGdf4EtHonO4wFb9++xRaZG+wwYNG+kOnc/2iCQ9ujMVcscsPk15bnsaku1r2PhWnpEpCABCQgAQlIQAISkIAE7pzA5t5YYw5T9caOsRbCSQfHn6KNbCxJCEcqtiWGWy/WIoBBaq7hCbcX/jggLFhwPvnkE0w297mnKUDIW+SkZqy8IoZIQAISkIAEJCABCUhAAhKQgATaCGxuxiruKFzr4BXyaZVQun0AACAASURBVDNjsZGN3VtzDS5tiJtT4ZHUnPaohM2mFo7TqjlR66h67VbumBmLztB5dwXRGXvsbi1rQRKQgAQkIAEJSEACEpCABCSwnMC2mwrZu1c8Jrl5P2BSYU7XyvejJXHGbsfcxMbibxc+djhU/2aLnAmOVHmgIZUETn0wFnUca33qVUnAaBKQgAQkIAEJSEACEpCABCQggQkC25qxiq5YrHVXNNA0W8Rw4/rtt98m0Oz2qGjp2630dQsaM2SsW8pVcxtzxaK+zW5uPbC6Ug/vgacySEACEpCABCQgAQlIQAISuFsCG24qxAWjuCxvNjwVG4l9hW0ZsrTGysapTMVsDWwj4MbANm5DquL7Mjw6tRlrCRPTSmAWgQcPHsyKb2QJSOAoAu/evTuq6I3KdfzZCKzZSkACd0XgerPDXTXfbpXd0BuruGuP03M4l33F6nEQePNp8UUJV5Tt3rLyaKSFLT5mxjrFwVgL625yCUhAAhKQgAQkIAEJSEACEpDATQJbmbHYr1c8fH2tw93jijWbsf7xj3/wA3lxVl4vIeCOwiX0zn4w1pK6m1YCEpCABCQgAQlIQAISkIAEJFBDYCszFjas4oE4bRsAp2vCRrZmA0rx9K7p4nwqgS0IjLliUZY7CrcAbp4SkIAEJCABCUhAAhKQgAQkcDoCW5mxvv3225wFq/GPPvooD18e0mwdw4z1888/LxfAHCDQbEyUHgQ0Y9kNJCABCUhAAhKQgAQkIAEJSEAC0wQ2OeKdnXrs18sLJvDRo0d5+PKQoudXZbZYsp4+fVoZ2WgTBDwbawLOzUdjZiwPxrqJzggSkIAEJCABCUhAAhKQgAQkcCcENjFjje3Uw4zFX29kNWP11iJ3KI8HY91ho1vlLQj46zZbUDVPCUighoDjTw0l40hAAhKQgASWE1h/UyGHu4+ZsZaLu0UOWNZevXq1Rc7mKYFKAmOuWCT3YKxKhkaTgAQkIAEJSEACEpCABCQggcsTWN+M9d13352O2rnsbqfDq8A3CWjGuonICBKQgAQkIAEJSEACEpCABCQggfXNWGc0CWFEOPCg97GT0fFrs4PeCYExM9a5DsYaO6JurIffSeNaTQlIQAISkIAEJCABCUhAAhJYi8DKZqzXr193ePpVDawDncjGTkb/29/+ViO5cc5O4DIHY4312A8++ODsbaT8EpCABCQgAQlIQAISkIAEJNADgZWPeC8ag/74xz9+9dVX+9SWhfQPP/zQUBZOZN9++63r7QZ0JllIYMwVi2w9GGshW5NLQAISkIAEJCABCUhAAhKQwJUIrGnGYl9ecUH+zTfffP311/tQQ4Y2Mxb7oUj45Zdf7iOnpUggECi+NcNTzViBkhcSkIAEJLA1gR9//JHPgbjVJ961w2TEv2wS94Pf1q1g/hKQgAQkIAEJTBNY04xVdMVix9xurlhU9aOPPvr888/bLFnIf4gZS1PFdB+9/NMxM9a5DsYaaya79xgZwyUgAQl0QgDrFT7p6E5jRxzG8xSWLPQ6dC00rk7kVwwJSEACEhgj8OrVK0Z4dkex1PU7xBglw09HYM2zsYqHu6Po7PzC4PzV1gx8e+SUora0W6SKtcYt8jfPHghc5mAsYF6mxz579uzDDz98cK9/1B0CPbwdyiABCWxNAAPWo0eP+N6ACjdmw0pkQFlC0WJF9Pjx4wN/HieRylsJSEACEsgJcG41Hx5Q0RnkWZXnEQyRwEkJrOaNhaG3qAA1G5WagT58+BDtqu2keazUL1++bC66LSHStiU01QUITJh+ruHHdLru/eLFC47Ju0DXaq4CIzkEcAbcbTN4s6gmlIAElhB48uRJ7EfPcM28M/w7ZMtogNGKP6aqXMdjUcQfw8XTp0+XiGFaCUhAAhLYiEC8Ep9YdGxUutlKYDsCq5mxYk0oiIvn+ccffxxud7vgjY1f2vpyUcj297fULb++ga4Xc2JGWWLG4gM7rDDpHk7sdGasti3Jh3NeXQA4aMZanaoZSqATAr/99hvf58Nwx3SDNao4ZXz22WeDzHzSR0HK5ywSYudCfdrZ9b4TkoohAQlIoFsCLAdix47T6eTdglWwHgiss6mQjVEoMXl92mxJeT5zQ1DO5iYJ8VHFwvVuFzg+5GXlymIex5CzExhr5SUHY7HRgzUJf/hI7sZnMJzlxRX7dh6tnxDn+KEt5NBPn1QSCaxOAPVssGExRHPx5s2bog0rLhd7FtGInI/qBDLjxJG9loAEJCCBwwkkq9qjFuaHc1CASxJYx4xVdMVC0TnkxHTaiU+CzZasYl22bnvc1rYuwvw7JLDFwVh8Y08mrWMrfrq+zRyfL9KOZbh/6RBQ19kfuyVKYB8CHH43TBO86XxKCf5WNaUTmST5IMm3TL6g1ORgHAlIQAIS2IFAviJoXh3vIK1FSGAugRU2FfKS8CEuL/jYV4U1WNtiHt9L/EpufpbM67skpOj4EHuBLsnctN0SGHPFQuDmL9uh27PM2NOOPNZdi3272xZBMPZBUxcw5gfB9Cz2irLRcxi93R+0IlKzkkA/BNDZwuc6NKWGkx9IwuSVf6Jg2GTo2Fl96gfsKpJwOOMOUw9txzjP7OyhFqu0mpnUEOAkvuLGnZq0C+PQ28N4NWjXdzJMhRXBAFDVbmFHMnlvBFYwY42t9479mI+axZjVNmKi4e08wBWX+mN2gd76kPI0E9jCjBXWJ0xXzYI1JBzrrmfUkrHgeCxUQx8wiQQk0D+BWGfjWCtu+RI515hFfNLyl9SXEDYeJoHeVhLAhrW/5oyqzMKef/f/YfFKLEa7BgFWZBNK79Z1zP0tWHnR7fmj/++86Nu6siH/sCIYQnZeFwQxvJDARgRW2FSYvCSDoEyHhy9fm7UBBrudf0N6zPVmZzE26mRmO0ZgbEbnw9HcRcVQBIdhBXNSc/8fk3Y6PJQbRxvr2HEcryVwRgI47bIzi7+xU+HOWCllvgcCyXKOoZuBukHZKE4xTGpslr8HjFvUse3L60JJKBQ1nvUtiscXX3yBFoG/3sI8TS6B/gkw9DEYYnlnAHzw4MH1Oj/KSayZY7a7qrWu/86mhBsRWOqNlbwkQcoeLL7sqELNanPP5vvknj8gXfTGAiYD0OHWwNCmXqxLYIuDscK3cV7AnXtOPFkGUGMdO0TwQgJnJMDEh+I7SM7a75dffjljLZT5Pgnkn09Qk5g7Xr58OQsIXqu8BXlurAzbPsPMKv2SkVFZk5kUG1ONEstUWznbTmdI2/HHmIYk/Lm1/JLdzEoVCQydn0foz/xdwOLDSjauKW90fOu1BC5AYKkZq+iKxWw668TQ7TgyEhUlvFkiqfY0Y41ZHFA4LjCS3qS9aQQ+LYbJCeUMtZte0UP/pHHHKh5WyGMRiuHsRwgacLBnFWNuEVisTqVivYU85imBjQjgqoC7cci8ZpEZInshgT4JhLljlnhFM1ZxLpiV7d1GxvxX3JIZ281zOFgS5yqKON/RTPyhHfFvkudg1kQN5m/PEzYTMbyVwCEEsP7wx+CGIj33zTpE4GKhKCrUIn7E2ie+9VoCFyCwyIzFRMgUmFPo51XB9sw0nEt4M4RZHPPHnvN3UR1s0yxv1u5OItA/WW3GKhrNSo/lj3DG92O/NE40Lnv157YRM1YwXdHtxwyjc7OtjE/pxcU8vboyB6NJ4CwEGD2Kvf0s8ivnnRPgc07egQlcC0ue+Vo5320+E2tphqOJp2PE0BD443se32vRlFAekhUvCWlHlHn0pcOVpbFaGH4uAnSnCZ2QbjahFYeaksNEJiFafEG2Q86562gcLbkm8r+L+jOC8bIkT/u/RexYSOAfu+SJhfFaAmsRWGTGSl6SIFM/josMPQxDs0auUAtqt6cZC8tFLmdsggmCeVFDAMMKTT9MXXl8NDOevn37Nn/UQ0iDVspLNyweWI0Ee9ZudRnrqA32uN1ktiAJNBDgMKx8oG7IxyQSOIoAk0U+R/Sjth2FpedyJ44bQ5NZKDl6MvtJ6RJYxPKpfFCW0IfdKLqQs8mnl1RMrGMae4yODr9krwyvEp2cXs1fnO3YNVKhx/J2nO5nfxIfjn78S8ZQGy6BBgKLjngvmrF6s/g2K2cMXnykamDalqSoi+QqRVvmd5iKdp+eEWHLr/92SKZhIx47DsLLyMX+n1yKHZW5f39JOmxQRboMAV60fP1/mdpZkTshwCIwWdIwazR8OxnDtaJj11gR9xY+YTovqo4NfDBm8WEv6RhDPszvlMKnwYZsTSKBrghgjcWa9v3337NAYDavGaz4QsyC4vHjx11VZFoYdJV4BcSyYsURfrpon0pgTwLtZqz4N9FiiYuzYBxh52u8phvsAoOQe65Yin4rjJ6qDg0dBmjBrDORnI8Ve1oqJySJH83trlSWj6hDDlwccuxXPF+GuhS7dHjqhQTORSB+0c4ludJKICGA9w2WETQc/hi9p70kkrTx7dgHjDiO18sJjJmxWISv6yRFxyhO3Oiia9nLltMwBwksJ4DdFoM+I1ixw+f5s6Y4kSUrWQE1+3PkHAyRQFcE2s1YyUsy1KpPi2+zZQ2n092sSAypRftFUU3sqg91KEyltzCSo8QfJX+xuecKQ/9EuUTFJCEabfGtnJtnQ/xiL1XrbSBpkm4JYCMeXrRuJVQwCdQT4OM8qzj+0D3qUyUxi+aV8FkliextM4EiZ3LbYpJN9iIFmZnl2VIdbr2QwAUIMPrxcl3MksW6IFkLNK+CL9DEVuHaBFrMWLwh/CZacVplZT6xh/8olM0vMIuWeoPI8toVNZIi5+VlXTuHonNQscp7tm8iQLG5kzg3b/nGEkxI1OWoTXzFXrpKBW8SMIIEdiDgkVg7QLaIcxFg30pu2EUJXNc/6FxMtpAWpTrnPBS0xSSLfXNspxUWrt2+7G5B0jwlkBNAbUZ5HuvzSXzMQ69fv04Ce7vNbVhHLQ16I6M81yOQHvHOHqvcBBDWqFwwm4Zlc46DCINVm8mVQWG4DhdDfLScJV//kkKZUyfkCZGRJ9QiBNZcMG3XeM1Qx+WqG0Imow8SIjbfS2tEbY5TyfBm/vQc9NrpaL1tz6Y/I/MhUvEW8ILU9N4xpHg4hw5DRz2kFshWbPR1X/MxAoZLYAcC9PAD3TZ3qKBFSKCBQJh94rS+KTGNVa4ndNctzFjIjGZSLBR9iUY/3VnXq7SCmVyYANo47g5jfohJxYnJYqdnw1AyMjd7ciQV91YCPRJ49/u/HVQQivh9mYvuinPt/qBRJhZV49+Jix/cMJAtz3k6hz0ZTkuy1tNkEJ/uD+t2yFlVGJPzZiZ0lXjjBrPUzSTbRSjO/biJbVeiOUtgNwK8awzCwxgytmjcTRgLkkAnBIpqwyqKUCcV7EeMeK6PlZntlMOJhYBN3E/HuJgkY9Nr3Oe53khjn/VFeSMZVmnQpCJ8UV4l26tmkve6q9b0qvVq2VSYjCnerkUA6/7gvxZnyCKqw32asYQdXo+pfUVRk0G/GGejQA7WzVucsqZbnKeMvGE7JDYsjmXdSMKabMfWMzVpjSOBzgkwmDAIIyQvHcpr59IqngT2IZCfGYxVZezDzD4iXbWU4gxLZRmR9q/ygfrS/pW1xPshwH6amp03A5Dit9tOWCWy6YrVSbsoxkYENGNtBLYx2+KIM6bENJZxB8kwCBZJFqs+rFGLj3YIRO8Pvh6huHyFMDxi+ydn9MRbEVlXH2vDQrC8f1KjQ34wMQD0QgKrEAhHYtGlg+F4lZzNRALnJfDkyZPEnMELwkSw4nkR54WzruQ7H4w1CD+hFE08Wrfi5iaBnQnUm7F4C/o8IYs1QqKo1C+FdqZtcRJYhYBmrFUwrpZJ0Y0oNxOsVt51M+KLxPScFJ4ei5dPQMnHE9oEkb744ovgk8WJdUyZnITFUiH4gwzr6q3PTbvZQYpKdrEb38zKCBLoikB8JBaqYc9nYXTFTWGuTeDVq1fJnDXYsJYfD3ptbm21m9BPtvPGSmyUbZKbSgLnIlDcGzFWhT7fERSV2NCMKu6nhbEWNPwaBDRj9dWOjDjBvBIkm9BjQhwvEgKsOeE2Ni0R3g9VthYyIybtzmyEkA/+/ccjZqN4vwa3nDHZg8dTEeN26nXSyt5KYCMCfNUM1lhsx0f9fsJGtTNbCbQRwLabfN7XhtVGsjJVcYYlLdi3sxuiXYyJN6ZTjcU3XAJnIcA7VS/q2ItZn8MWMZMPDMlYvUWJ5imBYwmkv1QYpGGumvVKh4RjFyzUYyPxWLSF4auLPS3PFgMZ407wuBlKhxs+L9upLKGOtPgWOgoq0YRWFEpf/QKb4Nu3b/l0jEmIvyF/lqb8YTlavbglGdK4vCDMQPxNvyZYiLpaVOevAL0IwktomFYChxOgDw9vIm/c4T6Ph9NQAAlAAD0kGdtRGJgCdFTcrnvkM+xQ1nbfioq/Vx4quIWKGDL3QgISaCbA+Bz7iPH9u4dP3c3VMaEEagikZiz09XOp7Hwk5/j9mqqeJU5uxkJyPHGeP3++URWuxzAGhcWqN6NVLF64ZiXAq8epWFjc0FyZjcKExGyE7ojayhKiKw/hfB8+1UFIVzWhWb04IwGPxDpjqynzpgTY2I5yEn9lYbbaTi3ZtC5nyby4Z38Qfjsz1pjhbCg3sWOehaRySuDyBPgKHtdRV6yYhtdXJZCasa5azxPVCzsFNotgwhgkn1YsTlQ7RZ0mgAHoLHY3KlLslqq5003s084JeCRW5w2kePsTwKk5XhThcsvnFnfabt0QxRl2KHQ7M1Z8fEFSQf07EiDe3i0B3oWu6p5/VI5H7K5EVRgJrEjAs7FWhLlaVvkP1WHVwtN7tQLM6L33As91N8/eFVpWMkl9VXMTIN6ei4BHYp2rvZR2BwI4J8YrIj5UcEqANqwdyI+ZsVBaNjplAr1orFDqm5x3sQMBi5DAbgQS74HpcrezI0+XO/YUbTx2lWWU7mrrxpjYhktgIQHNWAsBbpKcASi3reQmg03KvptMw3FdnvXQ3OZ5n4xXO83ZmlACRxFg7B10QZTUc+2vP4qY5V6bAL+QG4wXqCWM+d9//73bxvdp9DGL0nZL6NDWeQUp9BTnM+SSGyKBGgJhUVATGVWhJtpucdxRuBtqC+qKgGasrprj/wuDjpgPkckg1aPcp5Ip/nBxKsF7EZZtJjlDzVi9NI9yzCfgkVjzmZnisgTwTPz000/DFjN0EpZ5nhm8W3vvfzAWJYbmTqo5WDCTQG8hADT2oQfv/llMSEVa/malGiKTiqIrExKzPnJlnheLxnBX742FotuVKZ/GjYV3V8TFOqfVmSDg2VgTcI58xDexRJ9Ag2So2siT/MiqHlR2GPS3+7B5UM12KrboiqUb8070LWZtAoyuwROBvt2Vkrp2Xc3vfATon3w2SNxzmLywL2yhFVAcS7VhlqQIvqLpibNzp0naOi59I6Vl7CsUHQBhHBLjJgjXnAEy0VIh2vRFww9Vze0DxH/z5s20GPf8NFdox2jwOgRVYSzOzuGJl8PYi7yzVBS387TVUMF//etfDalM0g8BzVj9tMXvJMEcwKyTzI4MVS9fvvxdPG9aCQS2bipsQMhXxHzW72fubKiRSe6ZQLdHYuHzyIuGNWHWfoe1mhIHHL6mbLd8ZRhhHKZ2/GGj4d+i5HxbBsIWxppicf0EDsMsiPLBNhaSZRXaAo21lqUJRw9yo0UohfmRPlADn5cISUhCWjYexhJ63UAgqChJWiDXNEeS6uYtu0eLLyDFIckWJd4UyQgS2I1AvWWKmF19r2XgTSaIY1Xxo6attq7yz3/+sy2hqXohwEcA//okkCsx6BNoln1KezqpBoWb95D14emEP1zgfMpnHXW4VAoggTYCLLyHKZlF+0QO+Zg8pJpI0vyIVyyMUQeqCyjEzVUYS8hqGReGWb/0BI2x3C4ZjuWIEXVuuw/2voVAYjdwWr9e5Qhvx7011kLgY8nHXn8Gq7EkzeFj617GQxWkaaoN72n+Xk8XUXyaZzId0r+GVklyi+El8WaaILnFhFhs3/rAeMRG8i3Gh0phDpy2KiXMo/3P//xP0tx5HEN6JvBez8IpWz6sM0yIZTmB8NURvX95bneYQ74EZQ1zhxys8gUIBBWWdeP0mi0s1DfVexidWD0mRRx1u+7ip03NpV1gcoGeVlMFEOWjKwRYPvEo5kBfpUOyqEt6y5KFVviVZEqkuBqBQxwkGXoprgEh0Is2AjT02CvPeNWWZzEVZsoxGxadod6IWcz8HgJzLX2s4SbCG0BN5FZ8tO5I3iDwzSSVJFc3YzHQFYnlgUuG1pvVb46QcDtk+IXhgdNWMzoS/u///m/S0EtyM+3+BN7bv0hLrCeQr5oYKeqTG3OMQFC4+5yWxsTuJDyf9fvXkDpBpxi9EYiXizf1v3xAHhSgFSvFy4UFIdGrDrxd69MubHM1d6gX4YzDjMnEgXD+dydrabpiYpCCD3DoEjcJYNKKFzMYIOb2SYqgFYYWQQyEmZtDcGmctgXPzfY+4wfb+tAi8b8NTTPGkHeNDhZnPlwTyKOxVIbHBOL3LidZGRJnWHldmXOI1r+SVklyRTMWI1UYtQKosYuGQbWyKZdEowqxwCgPS3JrSHvstNUgcJIk73VJBG87J6AZq/MGepe/Y6oXy9ssrBZuLlyXl3W9HOyT12vT+6wRS/ewiqtRUhl7Y5UxXK9FLzcQhyKOulg+3SQWlrgi2E1WXJOv1QqH5BO+rMR8CLxpwBqkJVpiAJ1lSyJ5mBNplMpCY1AkCZLH4V63ERhbXa+1TOW9zudxWpD81/X2aqv+qVMV3+XwdgwXcG54y3IsvObFWYO3mCaeNQjkme8cUuyQCTduwbtcMDT/YLXPi0hCerbqorfE0taoMcvphRyKXZ3Ayr5NtCXTVhBjyUXe65bkZtr9CWjG2p/5vBKZiuJBimveunlZGPv3BFg4DUjX0gh/n/3F7+yQF2/ge6peWCuyhq+pd975h5GkJu3NOMXVSDL473nL8IhIN8WejpAoqUF+lhDnWmJNV3PJU1T5YEIKfFg41Rv4iEljhbTDRf16JiRf0uLBe0j9ZElnCGnzBh2alSErxGm4oK3pGMF2H/cZAuvXnw1F308S3uix5ouBQ3sVJuQTZ8s1pSPDKpnvmUluUEjqNdw2cKPbM3czGZGWUmpaZyiLmCTpGWZSl91mVZgcO22t1TPzXrdWzuazDwF/qbA4TnYU+PDhQ16zePnENT8kRHhHUp5KlKBwh0XsqcQ/WFgm9USCPCSJ4K0EOiTw4sULPskiGIrgcHGgkPwiYf5xmIUlYxTKYnHZicxhKIsniLwWaJxhrCNJrn3mSQhZPsU8efIkSBiKGGgvzzxkeOoLfo+cpmHtEdeCBqJBK38gkhzQEGjiOAeuWbklIcXb169f0/GG5OSDJM+ePSvGHAsc+l4orthXx9IaXiQw/Ep98VG+6CpGGwL5yTAalMaldfijpfJ+Qkx6IH9r/czlhDx38og3F6UIc+F0fRkbefUW/uYdv1KXj7GUXjl6TEvY51Nqx9/WsjFP0YL89UwStSF+oxkcFnanSqqHT1uVchrtLgjsYy2zlCUEEh2XfslotSTDe04bD/oodveMoqHuw4olHhnRwxryMYkEjiXAux+6MfagSmHy/j9kUpl8LFoszJAhIzxljcUfwll5hsjTMWMjHbPJdOS1nuZWOaTFQMMIvFYRZ8+HdmexNDRi+HcuIrpKSBtf1CgJuCfESVa5ZoV59nY5XP7cMLFK0ySZMIDQAXwfN2ruGnvucvUpN+hQ7kY12jrbsaEs6bdb3w7vxdaVXSX/hBiv8yrZTmdy+LQ1Ld7cpwlDetfcHIx/LAEb7Fj+taXnc9XNRU5t1ncWL5Cs0fLvjM3t6iYjPmswleDb1IzRGQE6bVhj8Lm1XrotzFgIE9syEKxybA+pbhoOqOOg+pOkvrJLYmrDukmvuBiggWaNqPknrrDGu7lCLrZRSN58Udl7b/K55wjBQt3cCtMJafpZ3eye26K57pU24iXfFZK5Y2j0fWwZzVgmEibq5XQf3uLpud6LZPDfZ3I/fNqa6D9tj/Je15aPqY4i4KbCLQbD9fNkHcLkFA9bLF3evHmzfkmXzhEf+2DGCheXrvGalWMra7KMh2HPHtdrVt68LkQAbXUYS/F8ef78+bE1Y8nKamSQAcFwxKh5p9gLFlLlelhSo/DaUt/k0Ra3jx8/zpdwKNk4hdVUbQuRyJN9EKjgtHugQSBSwWT422c7xlA7tgLRaqEFQ5XnIhq6cUgeX0z0Ckqnp8U+enHChdfBQLwwn3tOHnfRmAMdtd7CRe+iw/OXdzNeT/7oA8zge3b7uC6Xv2aTJngn3tCBAHFevnzZRoN1QdK4vH1uDm2DSSpeCl49WuQUDBOfTV7n5opXJjx22qoU0mh3R+Ao+5nlziWQazaooXMzufP4QQVExb9zFA3VR4eOx0cZNjA0yeEEgvKHCYM1xix58kF4eCNmZRJHDsKQD2po/Gj6OtZZp2PyNLy2s4q4mW0xQlyjUC4XR81WNDGLvRrbCuMbwrMsLNZrxUCKSMbSARRyzi0FI0UMOVxT34msiqWHtEsu9vEImKjaBR6NtSntQv9sqCAZ0rVomrxlCWzLs0GMO0yCWSRnnofMnYYGkkUDGSWel/OE5T2GxizGRFz5x7yDWQrNv9j/42zjayRpa5Q94Sc12lrgw6etjdjmvW6jgsx2IwLvbZSv2W5BAF0kHmpRVXfQubeoyCF5xh+fUewOkeG8haLsxn2PGXTrWfO8rJS8WwLxErHBsILqHL8F4bqtvrxBQRNFz56VSUh405ocy4xCP6uUuZFjvAEOFzeFnFtQTXwmx2TGRBIsOKyC4DD8gT2xcAF264V9LhWCUW7bbJ7bpMhqeoKLm2bd60MauqYznChOMtXGDTTdrNN1pHfR2+PcwjXhbX1vukSfQiAZXgLzUIIGVQAAIABJREFU+KLt6wKp4ky4pqyNmNM9MJAxZtI5t1P8GD2SGhVvEaOtmsz4lUVQLqMoU2dbQTukSiykOwy8h09bG1HNu8RGBZntRgTe2yhfs92CAHNJMik2D+hbiNdznqBjWhomRaHNbamY3sBw65XeXAmNL4GbBOLxE53sZvw8QmwSijXsPGZNSFiHMKojW02SIU5skb/5JjLcBVG3/lafm1SGovdfD1BiGPCRgWtafGwBRuTQFoPAVGQscn0zFWOOdaHmWYmeE5snqMhNyUN/WP2i7bUqgrrbwLg14waiDy9nkvTzkD8dfnnm5pATSMwNAXhycfOdTXImfpIDtxsN77ldlV40a8JKhB+7zQ0KeR0JaR4qh3KZPeOpoVhECNwI6RiB+vCE1dZy9jBt1cOZFTMhSdPPSm7kwwnYYIc3wTwB8tFkyQe6eWWfOXYYquauGM9c6dVkTxRrYK6WtRlJYC8CoRs3r9ny4XfQd9tqMHwc5m2aO4bHa9GbaUOtERX520StSYUmPdBI/t1/uEgkqbRJASde3nB9k20NliRO8iFqYEVZy5eFW0ibCO/tDgTiThi/SrzIq5QeDwhx/gutA6vIdslMiq98TJ5rhvRZdY+ngCErSpmVQ2VkekUi6nC7xahOnsWyksDlHZWhkkkhyXbstsNxNTFiMmJUtmZztGIfvsa0lfe6ZkomPISAR7yPjV2dhj98+JBBnL8gH/PZ27dvw60XOQGOHA7rT5aOBx4znMvWfwiHScfeH0xd8W3/8iuhBCDw4sWLod/204E/+/dfQ+uEF5C6fPzxx9M5oIVPR1jraTwrxXnmK6746erX/BJFXCLLFQb/mjGfuZWYKLVYlJCKf7lmwVCTtrIWz549S1YgQ0IEXl7KzZ5QKaTRDiTADxEM3S+XIV9u5XFqQjDysijNS+H9pR+ufuL7q1evin2+RtSj4oCa0WCt0gew07nRKESrhM9PFSWWejIn+XQRDU/pjWPZMlQypX799dcN2R6ehKGSOZSpIX8Lctkw+zKHLh+f85ybQxL/uHi+a85zIqHT1gQcHx1P4BDjmYUuJJAoNMw0CzO8cPJ4vr+5AefCHNqqxjTPUjkep1Bf2rIylQSOIhCbctBfm8Wg88fvQrhuzrAhYTyg3XTQSNR01pMNJdYkCZa1wGS4YPSoSb5WnGS8onRCZmWeNDFT7azk05GTsTSw2q5dpuXxaW8EkgVq6CFcMIitJe3YupfwtYoY8mGTaVyFE10vmSZyhjW+P/VDTd585J8XujxkuvlWLzRZ14z1lrXWO2NzVl7uWiUub5Ehh2Qe2Xr6SIoLfLYudy1c0/nkvW46vk97I/BfoUd6cSICjL+xkyeDLJ+gTyT/bqLyJTBM+Vyc9NvRbrjyglgnsw4M4SjZK36lDNl6IYHtCPAr0WEfDXo5LlDblbVDzrHynWtgiQCx/Y5HlV/7k0xqbmOp4viMHg+a/j788EN8AeKsaq4Z5JPxau5XdMa3MGVQIlYtnA5qir4Zh8koli3EZzW4XbuEUrw4BYHEihpkZiW5orfdmFVl7C0OYsy9mLDKzc1q5/jrSl6TG01fo8YXXbFq8m8AmEwfSQ7TT5PIHd6iCdycQAexwYsW0UkV2B4RzyNUYdPpw2mrk3ZXjDECmrHGyHQdjmqOwhHbyFmn9TPOdsKO4T4sSODz8uXLTgQ7ixj4EsdatXbAszSccsYE6Ld8NiSExdvz58/jR6e7Zg0TLzVvauG7rTTigWIVqmjqcU1r8mQRGCdhfvzyyy9rEiZxEh8EvhKtMreOLTXDJJWI4e0dEhh7j26+6bNYjZmxeOkYYWZlNR051lGnY/b2dF3JMY7XtCBDzU0OeRxy9uPiTW7FCJVjb8NkVCxulcDYHZsMK6vQXLTTVjM6E+5DQDPWPpzXL2XY3R3yZZwNHgch8M4vhrUrEFDakqH/zsnUVJ81YawwoSppB6zhZpyuCHR4JNYSPvE4xkLrpoNGGAOXFHozLUvf1QuidnMV9Hi8QuaadWOxalCNF7HMrWOqfDF5MRBEYybFZjmLBRl4XgI7HIx1E866L/LyF+emwFtE4PVPBpPlpdRkiBFz2iGLp/EUMEhVk3Ob/NNriumnbSXunGrMnpuLEX8gyZ/uFsI8EktCR920FZy2dmtZC2om4BHvzeiOT8gXGKa0oOszBXKWubaG0DBsIUQnGxYhc7eWhEzu8wJ9Op4dmezjufM+mVjr0xGgGwfPGobKTX3v94ETr2FqzB9jppN1pR1b+qJkN48bc/0LULgTT5YaPmMcSBtLDvanT5+ORa4JT2QLSUB00xYZIntxbQJjnYRaL+nMObSJgvLIS0Jwh0TysfFhSc6bpkXhWV1jHByybpLHJvXmzZux2uUWK/DOHSrHMs/DUQIpERU6f0RIWHoUn54isH7svdlw+9Q3VgAokQZavaPGFRmrtdNWTMnrYwloxjqW/9LSh00TYTphjGNWa9tJsVSULtOffQ/RIVDZQUOPCroLKh2T2aaT5SHVtNBrE6AbB1PsBY7EorHYJR0vCBnqb7ZgHJ/IMNniRR5Tdhk6tltiJXXP/T4oPYlTf0va2IwFRuAvOVVtDFFNI9aLbcxTExjrJKsvGies25S1LkM+Hlzg+8EqTDAJ3Xzf6QO4XBWHTcLzHpIbtlYRdciEhmNNEabROOdrTKlxjaav0Yf5UnJ4T07MWOEr3bTwzU/z/jZkdbMbN5doQgnMJaAZay6x7uInlqzBpKUlq7t2OolALHSZooKaqw3rJO2mmCkB7BrBiEN/fvToURpj/n2w7SZJpzNHkvqvvknO8W2iwhZXF3F8rgOBIRwOxQVSkmqt2yWGpLky5Ap3/Csoc3PL05L/EjNWGFETSVwPJEDu+TbvwwON1TvJWEEUt8pIdc+NOFF3xl6acgL+kBbLVNEhK7dYkdvW4zmDHmMXy4owgjE2IskdLjGYTI81YyXfsZhet35bQ6MnvXr1ESnJ31sJ1BPQjFXPqt+YuSVrhwGuXxxKtoBArK9ow1oA0qQdEbi5clgo63T+Y8avWYXyKTj2D2ItcVOlJsmsIlaPvLpnx5iEGN9zhfsmn7HcCC+asSbi33yUizck2dPSd1NIIxxIYLeDsSYK2u2FPZDzsUVjALppAmA2yR2y9nfFCqCwlbx9+5bZBDvO6o6BoZT+LxjDtzYaTkNIvmNt7YqFME5b0y3i0x4IeMR7D62wggxYsuIxjpkSZWWFfM3inghwtlpYKmvDuqeWt669E0g2zd1cC1GfxBWrGLJptWuEXEWAMW17lcyHTDYq4th10Yp8zGohgQlT+Lrv0URBGlUXNuLN5IND1s1oueNVHkKv2HP04KsAxW3t/nOTzIER8vl0T2GS71jYE2vcsTeScM+Ot1EVzPYyBPTGukxTvocli6FtONWI7/9Mcugr9zzrXKdpd6kJNqxgCWWC5HqLY3R2qYqFSOA9BsBc9V/IZSzDsfChuNy1Z64YeBuFd3NIS+3mZkL8YxXxBoErk+Qr84UL8mLy3EWiUryxaMs7xljOhp+OQN6Hhyqs7v8yVhDF2SF36DZMFjdHb9ooPozvQFesHYCcpYiNvmRUVj9RAFDRj9LPHSUqm8xo+xDQjLUP551KYR878x9zJGYs/tDFWbcs2Vuxk9wWczSBJ0+ehGkSS6i/d3l0g1j+UgJ8MFz9m+GYuWrhz9jdrCrvJuN5HK3tS+xGivjNVVks+RbXuXmOxf+SgoorBEpZt0e5HljSRhdLO2ZdWv3lGisInnbIHToVYwgqVlC3xkqMz1DP5x1yWHcsGhPD8EAgn2XCox0ukg6zw47CsUo5SoyRMfwQAm4qPAT7hoXifsVoW/yYvGGpZn0VAkyW2rCu0pjW4yIEkh2FDO9FO8vN2m5kxjpcr91ngbF6KQttbTeb2whnITBxXtW6ZqyJgmB1+It8lvZaKGdulsozZLR59eoV4bpi5XAOCVl9/K+vxf6Hu0/I5rQ1AcdH+xPQjLU/881LZIXDiYx8c2PY1RVrc9yXKOD58+dDh7nDH6C5RANaicsSYDGTKNDNK1vyYX/i6qSYZVwAT1MtflgqBk7n49NLEpjwkGp+2YugJgoivm9xEdrqgQyYuFPdzHawduV+N6RVsb9Jb4sImBS3yPZmnke5YhVnqGLgzSoYQQIbEdCMtRHY47PF5dip7vhmOI8EdpjztJWS3hGBxBWLmrftKByQhd9wWJdgUaSNnL9yyacX53n8tpAlpRRV/2SjaJtUxVQYK/2NlyKZPgPHutaeB2NBRjPWbt2j0iHr0aNH+Shak3a3itxVQcn3pIm6cyL7s3//vXjxYuGnowMPd3fammhiH3VCQDNWJw2hGBKQgAQkIIHfEeDzb7KMYWW75FSUsQXz70qdf1N0Lkgkn5/rdVIUfWo24sOqieJYgbAV5ToEL12Tsbey2G2WkJjucpUfPllX87dEDNOCujhmJmTyjqErVoJoz9vp1ydIwtvB8Iu1kT+c6Ra+xYkr1p6Huxclr4QQaFReOG1VgrpkNF4ZdF3+Gj6/aca6ZJewUhKQgAQkcHoC6MFJHYqaZRJn4nYjbyzOZMwFy9dgE4Jd+xFrj/xIkS28sYbFwLDSyP34rg35pLWbOK8qf6cW1rHenWSsIGyjOG3xh6/JWBzDawjkY/t2qWpyvs84s16xyhkNw1M8tjMasz5vxpuYsfJNps0530zotHUTkRFWIUAn503kr6F7a8ZapQnMRAISkIAEJLAmAXTfXG8ubt8rljq2I2A4ObiYZElgvipjzbxEfV8iTG9pObAybziWNwv3myTVjG1YPKpx90hy8HZ/Avk7HmRArQ/XW19UlhUW1cstYlvXqPP8Kx2y4lroihXTWOW6OEuO5cyIXeOHGNuwxrKqDGcCjV80pOWLUWXa5dGctpYzNIetCWjG2pqw+UtAAhKQgARmE8gNQ2SRW0PG8h37NcOwEB1L2BbOVsdctmIV2vI/eypQ5A5ZKzrH4dSDJWLww4IVrezvdZyiz4yZsegtey5Za1hhJw09ttLsVZPt3caZOzzOjX+3YOsrPtfWX9ME+Rs9y1gWC59M1nOljbNqu3baauNmqlkEgt4yK9UQWTNWAzSTSEACEpCABDYkUHTFQhseM04VRSkuNVGyN3KSQudO9HXKWnJCE8tmjshtOC6hSOPYQJwvcof5mkVRjdhQ0oZVA6rDOPmidxCy+PIulD95PefmFrapsqlQI+lcenn84piQRxtCGD2IP/bU8DYCxe3wE1kxx03PR8ytyZqcrzuzZu1QOtPf4WasYhd12gpt5MUqBJY4ML6/igRmIgEJSEACErgwgYndBDxafYFR1BTnfoxlJVxcJJP5mzdvVm8slHXUbgqNlRJkRoYGvxI2P7JyIyvWzD/99NPq0u6f4dOnT1nhBH8WBGDDCGcMEd4sDKsmWjO0Mi482Bo0MTTz3DkhzRe/LHHpC01OcVbhmpcxt6UOT0MXCpGTC1bvYVAKF0kcb+cSgCRj5lgfCLnxXl+AOV1ooqYTjwIHLhgzJz7DMFnMnYsZMGe9a8OMVrRMYXjK5+jcSTmuzsR1bsMqFjqRwyqPnLZWwWgmEwQSy+9EzMKjd/5JQAISkIAEJDBJYEIZRXOdTDr74diSEg1+Vl4TysHcrOrLpVAWXbG2wS01qs+ByNjC4hxY4UwkZ+kSR+aa5BPxax4lGXK7SitTkXzJxHKlRqQkTk6JnIGfRPO2WwLFzhA6HubO1SWnxOTdDMVxMTEmkDC8ZctfrtXrdeoMa+xTxDl1HQfhk1E97ntrXbeBSgxGN4VhpM1nNMbefGxf8rKEN26QJy9xty5RHKmuMW3lfXI3qhY0EGDeCW9cw/uiN1ag54UEJCABCdw1geQzL9obuin/sqSM59qEEfocKiZ2LpaIKLLJQpFDo5L4N2/D5p04JjnP/c6MDxSqcFFyAufmFgszcU2hZI46ArohGgC5xQzEGmO6UHYgUndghvyBScj0V+ixOoZMVrlIFhVteVIRageK2CeLW1gBZ7qaQ4l4NNDfkg4JJbxslnh1tVXHVDUEEicU3o7hj57AxVgONCgRaFnenTgO40BNP4mThGsS0s3GHLLoV8UuhPx00UFU5CFayNCL5QRoDoY4BsmxrIa3e+yp4csJDO6rdPLKrBiueSt5E/kb5gUG5DDfhUxoOFo23M66QBWJBwdKaVAkZpU4EdlpawKOjxYSiPW9lqw0B0pAAhKQgAQkAIGWSfRWmgawycJ1KIHVY0NWrFqLArJqashtVpJi0SwVqAgaf8iKa9YAhOd2omHxHGKOXeS4WF2MRa4JLy4pqU5N2so4OZxhsYpKFzcNKxlC4EN8qkmcpDUJ4VGcpFIAo+1DYHWjD6/JQsnHzFj0pfjFHEphHR56XTHCQmFMDoF8NIhfc55eg1I+UMfVXOV6CStG2nwOapZq4cuS2NR4DXvoA3lHpZqMJ+edtvI+2QPnu5Ih7uo0x9y6vzc3gfElIAEJSEAClyTQrLNOJGwAlW9gbLbLYOBA0UzEW6Lrz6oOVhh0lFyARJ7klvikIm1lWbluTYaVaYvRUMoTkbglsBi5OXCAkxdUGUInwUSiAauZ/z4J83e5sn3HovF2LJccw+jYW8lCgheKv+TNZQiqfyWXS3hXORRH6aED0EyXecdzk8FYJ28Op98u7DkMqnT1ZgGGhNR0yctCiycC9NMHLjZt5X1yYf8x+SwCdOx4JqI5ZiUnspsKk7HCWwlIQAISuHcCuXIzl0jRFFKZCbo4yYMui1bdnBvbAfiQy4o0FM230+LWoRBhxQu2EL58+RIBWDbzF1cqLwVthjU/f5999ln+dCJkxU/oe5YywKGtITN4qE2UPjyiW9IZ+Je/5p1lN0sxwooE6M+0LxnSvZuXxwwF+EkNUo35Us2SmVeM5SgvJh2PizgtLyl/cQiS7zloxEXfyfWwaYuukrQFIxud53pv+pJ3odglkh5bjFMZyAZD/thIC/l/vwp/rUw4ROMd52Uhh1mpksi8lXEI03c/fcBpK24arxcS4C0Lim5bVg8wZbWlNJUEJCABCUhAAlsQ4DePmOBZ1aAWzzXr5PIMSjnhKMTTp1PladcNGc4JSlYdGGVYsDULRp65gWCJbsO5JIgUV5x11y+//BKHrH5Ni2OqoMX5izOnapS+hE+cm9cSSAjw+vA+Dn2Pf8Oigl7HW/B/duXPP+9nFZ0If7HbYXgcKgX/hh94vRiQHqrDLxEzJodXI1zEsg0vC+/LKk32pz/9KZ4FeD0PPBgrrmZ+ffZp69GjR4k2skRzyPkYMk0g6eq8QXN/RFsz1jRhn0pAAhKQgAQk0DWBDz/8MCy/B0GXqP7Pnj3DSSquMCv577//Pg7xWgISkIAEJLAugeQjCh8wfvrpp3WLMLdAQDNWQLH/xatXr+KNAgjQYMb6r/3ltkQJSEACEpCABCSwFgHMTElWiVUreTp9m6fN85/OwacSkIAEJCCBuQSSHYVsUZybg/El0D8B/PhW6duasfpvayWUgAQkIAEJSGCUQG5mYuvHaOxbD/K0ef638vC5BCQgAQlIYAYB1vaJGStxV5mRl1El0DEBdKr8e2GDvJqxGqCZRAISkIAEJCCBXghwfBibL2JpkgMv4kc3r5O0LCQ8G+gmNCNIQAISkMASArkNy6lnCU/T9kng8ePHiZbVLKdmrGZ0JpSABCQgAQlIoAsCyVdrlCS+bDdI9vr16yRVknPy1FsJSEACEpDAcgK5GWt5nuYggX4IoJV98cUXST9fIt77SxKbVgISkIAEJCABCRxO4OnTp+hG8Q88fffddwTOFYxUcRJsWN3+SlQsp9cSkIAEJHBeAvxOZbyfHf9ip57ztuaY5NhxQivzsY1W/vLLL8ci8yuZRA7xOQF9iy6BSEhCKahPsQbF72/yQ8lISLnNPyQdV40z3TkPa5W9hCFbf6kwoPBCAhKQgAQkIIGzEkh+4wklDJ1s1qaM5TmclZ1yS0ACEpDAcQTYaRV7qfBruQ2fYY4T/5Qlb/dLhZhsUD8wDw1cMBIVzTdjv81Hcr6oBQNWgItWgyWIv1mKTUgeX2Aj++GHH+hyeSlxtOEaYxanWfFV7+OPP86fjoUMNruBA2UVCYylvRn+7t074mjGugnKCBKQgAQkIAEJnIDAkydPYneqMR2xWBNULnS1WNNC8eLUrWJkAyUgAQlIQAKrEMhnHxb/q7jArCLeVTPZzoyV51xkmKsoOOVhLZo2LeEkhYGs2ZKFAQsjaWwzDbKRM5YyblGEijIgMGkrncKS74KhlFUuBjOWZ2OtAtNMJCABCUhAAhI4mMDz58/jo6xQ9dAmWSHcFAvdEQUutmGh5GnDusnNCBKQgAQksJBA4quC54s2rIVIz5gcJyz0kMF+xEc1vsmhw2CvSUxORMCc1FBBdCE+9ZFzkiFaEz2Qgt6+ffvm339ccEvpPBoMW0NxhFA0mdSoVQ0Szk2iN9ZcYsaXgAQkIAEJSKBfAolPFkoY6uDYCRRoYzzlA2Ooz3T8EM0LCUhAAhKQwHICn376aez8oiPwcqQ1OeQ+U4OPT03a6TgoIUODjrk1DckxCWE1Gq6xYQ0f4RINZMynCVPUmFZTlI1vdZhH8fKLnxKC/jNtM0VHQkEiWpywxiOMhHGvjpOzLzJ/RJ5JKXGS5HrwCNOMlWDxVgISkIAEJCCBcxNA80MjjDU2VEM0NvQk/oa68V0RRYoFQ1xV1Eq0w2mtLo7vtQQkIAEJSKCZwOALHJLjLPPTTz+FWy+2I7CdGSuRmV9AxnATKyRDhGDGCrYq9BN0klgDSQ5NCzmjz3z//ffhdvoi2MjiaNiMvv766zhk4jrPgY6KBtW2tzEnT9GBxoQYySN/qTAB4q0EJCABCUhAAucmwJc6VgIoXihqw0c/PoomjvRJDVEKUTQrD31I0norAQlIQAISaCCQeKAMLjkN+ZikWwIcUMCHNMw0RQnxWkL94BE2LL6uJYah3Pg1ZBKfgVDMNgTmFigeoQ7NcuYaIsedE8GoEdsPQ0H7X3g21v7MLVECEpCABCQggc0JoHihY6FssU5A/UqUyEGtxHSFPodGyIdNbVibN4kFSEACEpDAfwhgwkg8gmNLwX9i+f/pCaBd4L5UrAYtjgaCQoIqktiwiD+Waiw8KaJow2KT4Cwb1pAnSQZzWyiCb4TPnj0Lt/tf6I21P3NLlIAEJCABCUhgJwL459d7zu8kk8VIQAISkMDdE8CGFbvVYCaIN5TdPZ5LAcDwlLtWsZ1wsGNiWvr444/zCmPkwrxVDM8Dk5Dhdw+TQL7nPX36NAmsvEUSahH3WMRGwqM6rd5YlQ1nNAlIQAISkIAEJCABCUhAAhKQwAoE3FG4AsQzZzF0AGxDYx/bcOPCVJRUkZCbzuNhr2KStmgUS+KM3eIshtEqeZqLl0TY7lYz1nZszVkCEpCABCQgAQlIQAISkIAEJPA7AjjLDEc3DqHYMjhE6XcxvLk0AZyzgivWREVxnuLMLOxHOFLxL9c17lRYl3Lnr+XufpzDkIiKXeznn39OAve5dVPhPpwtRQISkIAEJCABCUhAAhKQgAQk8J6uWHfeCQYzE6di3TypCt+rm+5XMUzsSknvGp5iBYujNVyzfxB7a2Igwxg35k3WUER9Er2x6lkZUwISkIAEJCABCUhAAhKQgAQk0E7Aw93b2V0rZXJu+iqVK270w162irtf8ms5CDz4lK0i+axMNGPNwmVkCUhAAhKQgAQkIAEJSEACEpBAIwFW/vFR2ct3ezXKYbKjCaxuxsJCWjwA65NPPlmlrnk+7HNcJee5mWjGmkvM+BKQgAQkIAEJSEACEpCABCQggRYCiaFh+W6vFiFM0wGB3LlpoVBJ1wq5rVVQbsaiCA56CwXtdqEZazfUFiQBCUhAAhKQgAQkIAEJSEACd02AHV6h/h7uHlDc2wVNz8//rVvrsS1+RfNTQ9Fx1w3JY9fCELj1hWasrQmbvwQkIAEJSEACEpCABCQgAQlI4P8IcHpRMAcUT+MW0z0QwIy1ejXHtviF/rawxI8//jjPYazQPOaKIf5S4YowzUoCEpCABCQgAQlIQAISkIAEJDBKAFsAP/f2t7/9DUMGv/42Gs8HlyawlodUgPTjjz+G6+Tim2++WcuSleR81K1mrKPIW64EJCABCUhAAhKQgAQkIAEJ3B0BdpM9fPjw7qpthSMCq9uVsI1G2f/uEpvp7+7Pf6MZ6/xtaA0kIAEJSEACEpCABCQgAQlIQAISuFcCE2astY54z9FijDvkNwo0Y+VtYYgEJCABCUhAAhKQgAQkIAEJSEACEjg9gTdv3py+Dr+vgEe8/56HdxKQgAQkIAEJSEACEpCABCQgAQlIQAJdEtCM1WWzKJQEJCABCUhAAhKQgAQkIAEJSEACEpDA7wloxvo9D+8kIAEJSEACEpCABCQgAQlIQAISkMB5CEwcgPXbb7+dpx5Vkno2VhUmI0lAAhKQgAQkIAEJSEACEpCABCQggQ4J/PGPfxyTil8qvMAvY7569eovf/kLdfzkk080Y421teESkIAEJCABCUhAAhKQgAQkIAEJSKB3Ah999BGWrOLvFf7666+9S18hH1X761//OkR0U2EFMKNIQAISkIAEJCABCUhAAhKQgAQkIIFeCYztK8Qbq1eRG+XSjNUIzmQSkIAEJCABCUhAAhKQgAQkIAEJSKAHAl999VVRDM1YRSwGSkACEpCABCQgAQlIQAISkIAEJCABCRxDgAOwiidkhb1464r1448//v3vf183z8rc9MaqBGU0CUhAAhKQgAQkIAEJSEACEpCABCTQKYFvv/02l4yzsV6/fp2HLwl5/Pgxexg5bZ2T15fk05ZWM1YbN1NJQAISkIAEJCABCUhAAhKQgAQkIIFeCHz55ZeYlnJpvvvuuzywOeS333774YcfmpMvT6gFB1/wAAADm0lEQVQZazlDc5CABCQgAQlIQAISkIAEJCABCUhAAgcT+Mtf/pJLwL5C9gDm4W0h2LCGXz/8wx/+8Pnnn9dnQvz6yEnM8COMZKIZK4HjrQQkIAEJSEACEpCABCQgAQlIQAISOB+Bjz/+uLi18JtvvlmlMrhihaywYX3wwQf12RY9xSqP7gpmLDLRjFXP3JgSkIAEJCABCUhAAhKQgAQkIAEJSKBfAk+fPs1/tZDfK3zy5Mlyock5uGLN3as45rr1888/TwuG7SxYu8hEM9Y0Lp9KQAISkIAEJCABCUhAAhKQgAQkIIHTEHj58mXu+oTVaeGJ7JzsHk7FYvfiLFcs2OEp1vZbiqFQkpOJZqzTdEQFlYAEJCABCUhAAhKQgAQkIAEJSGAJgeSEpuR2Sc7FtIPvUvIobJFLwle8xX0p98kipM0nC38obFjh4C3y+eyzzxqkLW54LAbGmYcIQ400Y8VwvJaABCQgAQlIQAISkIAEJCABCUjgsgSCTWSoYXK7brX//ve/s5svzxP3IgxDefiKIbhK4ZOV1w6frEePHt3cxxdLwvHwf/7zn2MbFjnHEeqvi7+liFHvxYsXY5lgdxusfhgch2O5Hrx7924stuESkIAEJCABCUhAAhKQgAQkIAEJSOBKBLAuYc3BT6rZq6hIg2yD7xXWK4wvmH5CSJIEowzHPLFLjt1/sUcYt3M36yU5J7cYoajmYAmKHxGIVYg9enFgcv369WtAhXOpeIpdjLO3kmizbrHfUescCwV9/fXXSVaYt8KJ8tj+BhcwzVgJJW8lIAEJSEACEpCABCQgAQlIQAISkMA8Ang5xRafeYn/E5scHj58+J+71f5/9uzZYLlLcsSihKcVtjP+hkcYmLDB8YcksbGJCFjlps1eSeZjt9j7MKJRRBKBIjDtIQ/hPEXgYH2jaDy5hviasRJu3kpAAhKQgAQkIAEJSEACEpCABCQggXkEejZjURPcoDAMYQ8KtqHK6mHqwgkrWJEqU01HQxjyRJ7paDzFVY1ocemasW5CM4IEJCABCUhAAhKQgAQkIAEJSEACEpgiMJixMPrwNxWv9AzT0mBd2sgbKy4TZyiMWRSU+0PF0agFvlH8beEdNhTEEV1Iwm7BMUlw2sLa9dFHH8WCacaKaXgtAQlIQAISkIAEJCABCUhAAhKQgATuggAnZw27CENt8X5icx9/6x7RFfIvXuCchSWLv7CNEQHYXViU4f8B0L9sNqna64AAAAAASUVORK5CYII="/>
  <p:tag name="POWERPOINTLATEX_PIXELSPEREMHEIGHT#5C6D61746862667B417D285C6D61746862667B727D2C7429203D205C667261637B657D7B345C70695C657073696C6F6E5F30635E327D5C6C6566742E5C667261637B5C6D61746862667B767D7D7B522D5C6D61746862667B767D5C63646F745C6D61746862667B527D2F635C72696768747C5F5C6D617468726D7B7265747D7D" val="133.3333"/>
  <p:tag name="POWERPOINTLATEX_BASELINEOFFSET#5C6D61746862667B417D285C6D61746862667B727D2C7429203D205C667261637B657D7B345C70695C657073696C6F6E5F30635E327D5C6C6566742E5C667261637B5C6D61746862667B767D7D7B522D5C6D61746862667B767D5C63646F745C6D61746862667B527D2F635C72696768747C5F5C6D617468726D7B7265747D7D" val="94"/>
  <p:tag name="POWERPOINTLATEX_REFCOUNTER#5C6D61746862667B417D285C6D61746862667B727D2C7429203D205C667261637B657D7B345C70695C657073696C6F6E5F30635E327D5C6C6566742E5C667261637B5C6D61746862667B767D7D7B522D5C6D61746862667B767D5C63646F745C6D61746862667B527D2F635C72696768747C5F5C6D617468726D7B7265747D7D" val="2"/>
  <p:tag name="POWERPOINTLATEX_REFCOUNTER#745F5C6D617468726D7B7265747D203D20742D5228745F5C6D617468726D7B7265747D292F63" val="2"/>
  <p:tag name="POWERPOINTLATEX_REFCOUNTER#5C6D61746862667B457D2874293D2D5C6E61626C615C7068692D5C667261637B5C7061727469616C5C6D61746862667B417D7D7B5C7061727469616C20747D" val="2"/>
  <p:tag name="POWERPOINTLATEX_REFCOUNTER#5C6D61746862667B457D285C6F6D65676129" val="2"/>
  <p:tag name="POWERPOINTLATEX_CACHECONTENT#425F7828782C5C74686574615F78297E5C6D617468726D7B6F727D7E425F7928792C5C74686574615F79292E7E28792C5C74686574615F79297E5C6D617468726D7B6F727D7E28782C5C74686574615F7829" val="iVBORw0KGgoAAAANSUhEUgAACNsAAACLCAIAAADdrJqlAAAgAElEQVR4Ae1924Eet5E17X8f9m2sCCi/7RvlCMaKYLQRUIxAVAQiIzAZATURyBOBdyKQGIE1EViMQP+xsVuCcalG4w70mQcSjUYXqk5dG+ju73e//vrrM/4RgY4IPDw8vHv37vPPP//w4UPHaTkVEdgQgY8fP75+/RreBJ+6ubnZUEKKRASIABHojgALle6Qc8K1EWA1srb+srhnnMyCjRddFwHGyevqnpL3RYDpqS/enG1nBFpnrt9xR2pn85lPtrdv375588bw9T//8z+3t7fz8UiOiMAyCHz55ZfwI7D7xRdffP/99y9evFiGdTJKBIgAEZgSARYqU6qFTE2NAKuRqdXTgDnGyQagkuTmCDBObq5gijcHAkxPc+iBXGyCQOvMxR2pTQxlCTFevXqFRXPD6tdff813pJbQGpmcGQE8s/DnP//5l19+AZN/+MMfsDvFTamZ9UXeiAARmBwBFiqTK4jszYkAq5E59dKIK8bJRsCS7N4IME7urV9KNwMCTE8zaIE87IRA68zFHamdrGVeWT59+oR1859++smwyO2oeVVFzlZDwE4S4B2bvi9fvlxNCPJLBIgAERiMAAuVwQrg9IsjwGpkcQUmsc84mQQTBxGBCAKMkxFg2E0EShFgeipFkNcTgQgCTTPX7yOTspsIVEOA6aEalCREBDwE8FIUXo3CC1LmDLZ77+/vvVHsIAJEgAgQgSgCLFSi0PAEEUhDgNVIGk4Lj2KcXFh5ZH0OBBgn59ADudgNAaan3TRKeWZCoGnm4jtSM6l6R16c9IBfu/nxxx93FJQyEYGRCOAHPL/66ivhgG9KCRRsEAEiQAR0BFio6PjwLBFIR4DVSDpWa41knFxLX+R2ZgQYJ2fWDnlbDgGmp+VURoZXRKBR5vp/b968WREO8rwEAn56wMsc//mf/7kE82RyEgSenp7woij+xd9nn31G+wnq5b/+67/++Mc//vWvfzVn0cAhNoCDg9lJBIgAESACBgEWKrSEDARQkLAyCeLGaiQIy+qdjJOra7A//wySCuaMkwo4PEUETiHA9HQKLg6OIcCcFUNG+htlLr4jJQizURkBJz3gq2I///zzzc1N5WlIbkcEkBKwp4I/bGE68n3++ed4GQjfpsPbo84pHr59+9Z+yIBvStEkiAARIAIKAixUFHB4ykGAlYkDiHLIakQBZ7lTjJPLqWwUwwySp5BnnDwFFwcTAR8BpicfE/akI8CclY6VjKyfuX7lHxFogMAvv/xiv5+B7aiffvqpwTwkuRsC2LbEbpOEPKWBfSmY2W7yF8vjoIdNqWKSJEAEiAAR2BABFiobKrWNSKxMMnBlNZIB2oSXME5OqJQJWWKQzFMK42QebryKCAABpieaQTYCzFnZ0OHCupmr/jtS2Kl+/fo1dKwsJY869ec//xlTY6cEr1nwBYumWnj16hWWwmUKvqshULARQ8CEDttsZKTxXEQVJ7BgpxPj7+7uZCQb/rNCeM+M4Y6GQQSCCLBiCcJykU4WKhdRdImYrEyy0WM1kg3dVBcyTk6ljgmZYZAsUQrjZAl6vPbiCDA9XdwA8sRnzsrDzb6qcuYq2RwLXmt/M8rme8I2lrnBLd/dCeqxpBNbkra6sYlaQo3XXgEBfKAP20u22aANy8Fuii0+dqTwapQzDJtS9hi2EdNsMNEGboSFCBABHwFWLD4mF+lhoXIRRZeIycqkBD1cy2qkEMDhlzNODlfB5AwwSJYriHGyHENSuCACTE8XVHq5yMxZ5RgaChUz17NaPAkd8zaDs2Q8+SFemXr37h1e/BQp2MhGwHnHBW+kEdhsMK9wIczDefET4QIu6exF2VD44xET7QFs0w1pA0QgBQFWLCko7TeGEXI/ndaViJVJLTzpa7WQ7E+HuuuP+UIzMkhWVBZ9rSKYJHUFBOgyV9ByXRmZs+riCWq13LD+jtRCTxw7+2R4kwDMw1ira+s6BJ3NUiDMrYLraD9DUrib/XtjxiUPdzFxFbasbP+F89JzHfydl8mwjecM4CERIAKsWC5oAyxULqj0UyKzMjkF1+FgViOHEE04gHFyQqXMwxKDZHVdME5Wh5QEd0WA6WlXzbaTizmrEbZVMlf935HCMvHHjx+hdXu9+J8///KvX5bCew8IIs5Ze6S0seIMCbE27Sw9y4BTDTMv/j2cGtNhu+/29vYUfQ4GAs4HJdGDxb7vvvuO4BCBIAIIFHhBwXFJbJx8+PAhON7uvL+/d96USrzQJrJ3G/6IaGbDi8j28uXLvaWmdETgLAKsWM4itvR4FipLq68D86xMqoPMaqQ6pK0JMk62Rnhp+gySLdTHONkCVdLcDwGmp/102loi5qx2CNfJXI22y3Syzmaaj9HhSxI6feUs1mRB3J/R6cGXSRUiPBVEwPmcK3AODmMnEQAC/uMt8MFTjm//VJLxX+VDf9fEHJ/KtSMbf1DqmmZAqQsRYMVSCOBUl7NQmUodszHDyqSRRliNNAK2EVnGyUbAbkCWQbKdEhkn22FLytsgwPS0jSr7CMKc1Rrn8sxV/6t9KTIfficHgqXQyR6DX43yl7PtpVu0zdsb2VNc7UJsBjgAcnvgajaQLm8wN5gXetKJOO9IGZ9Nv/wiI52fycHhRQSnmESgFgKsWGohOZwOC5XhKpiZAVYmTbXDaqQpvBWJM05WBHMzUgySrRXKONkaYdJfGgGmp6XV15955qw+mBdmrt87uwgzHGKv6O7urikn33zzDSKavimFAQAXb6I15WQP4kDJ2R7AIb98uIdyq0vx9PQEz7K/Jocp4IzYh765uUmfzol9uBA+i9dy0ylcYSTeCrXFBETv37+3e9gmAkSgBAFWLCXo9byWhUpPtJebi5VJa5WxGmmNcBX6jJNVYNySCINkB7UyTnYAmVMsigDT06KKG8U2c1Y35Asz15gdKWxXKgD5C83K4OxTL168wOKsvikFPp2Nluzp9r4Qj5Cb3wkzYgJVvIW2t8iULg8BFBP4BJazHQVSMCG45CmawV+Yo+E5GD5//tx5wwOHyNDOMB4SASIQQ4AVSwyZtfoR+liorKWybtyyMukANauRDiCXT8E4WY7hlhQYJPuolXGyD86cZUUEmJ5W1NoonpmzeiJfmrn6vMnlzKLvA2FN2Rnf7tD57mFQcz35aSdpO8rY2HNwQ8JoNx0pL41AcL8ZnXlCOYaHQ8SWPFIbX4X9PyfkZgO+MUoUjQjEEHDcxwk7PSsEViwxHR32s1A5hOjKA1iZ9NE+q5E+OGfPwjiZDd32FzJIdlMx42Q3qDnRQggwPS2krBlYZc7qrIWSzDXgHSl8VgscO2s69mHQgOwBFdv4PODhdPgBPb5SoGDu/MAgFu+cHuVanroUAt9++61fT8BgnDc90zHxX5NCbHl4eEincIWR+Bai45LQAlG6guopYzkCrFjKMZyBghMDWajMoJRJeGBl0k0RrEa6QZ03EeNkHm7bX8Ug2VPFjJM90eZcqyDA9LSKpmbgkzmrvxZKMteAHSl/SdqGDMsEZz/eZV+e0U75zBde+smgfIVL8Js0zheNkDBgkVeQnTKeQgBbIEFfg3PhTc9TpGSwvyOFU3qEkWsv1YBXIrTaIqMHrzPbPWwTASLgI6DHE1YsPmIT9rBQmVApk7DEyqSzIliNdAY8fTrGyXSsLjWSQbK/uhkn+2POGWdGgOlpZu3Mxhtz1iiNZGeu6XakDt9Yqg4xNsC++OILnSze4eBrUj5EWNF29uqwPAdb9Eey5+IIwH2CP8kG1/vmm2/qgqOvINedaxVq/mML+D2V4AbhKhKRTyLQBwE9nrBi6aOFkllYqJSgt/e1rEz665fVSH/MU2ZknExB6YJjGCSHKJ1xcgjsnHROBJie5tTLnFwxZw3US3bm4o7UP7UWXCt31Jny+w3OJdsfYkXb+QAjtqNgi9sLTgHPIvDVV185pmIoFG6KBJeD8dIeapezHG4/3n9sAeATqO31TgELEZhtRwrisGI5pVMWKqfgutRgViZD1M1qZAjs+qSMkzo+lz3LIDlK9YyTo5DnvLMhwPQ0m0Zm5oc5a6x28jJX7x2pqX6SQRQWXNeWs6aR/VM3Dp1tDrGWjQzhiAMrdHp4SATevn3rfNrRYIKccXt72wIffRG5xYzz08RWsbOQjT1C34XnF4QcEoFuCLBi6QZ1o4lYqDQCdgOyrExGKZHVyCjkY/MyTsaQuXg/g+RAA2CcHAg+p54HAaaneXQxPyfMWcN1lJe5eu9I6SvF/X+Swagt5Zergkvqw7U+kAH/gQWsd8MKB7LEqSdEAEu6zqcdhcl22yH0VgHZbvgbxlABSj17DNtEgAgIAqxYBIpFGyxUFlVca7ZZmbRGWKfPakTHp/NZxsnOgC8xHYPkcDUxTg5XARkYjgDT03AVrMIAc9YkmsrIXHPtSKW8q9QIa2yGHVJ+fHw8HHORAXxg4SKKLhfTeS9HCKL/+fPncli3wR2pIJ4AHO+l2af4mpSNBttEwEFA35FixeLANdshC5XZNDIPP6xMxuqC1chY/O3ZGSdtNNgWBBgkBYpRDcbJUchz3kkQYHqaRBFLsMGcNYmaMjIXd6T+V3dffPHFJFpcgg3/gQUAmPKq2RLSkclaCMRengX92ItTVaYO/mZVFcqrE/GzNXwZBd/qcpF/ItACgWl3pFixpKibhUoKShccw8pkBqWzGplBC+CBcXISRUzFBoPkJOpgnJxEEWRjCAJMT0NgX3FS5qyptHY2c3XdkcLLdPpK8cAnjqfS4vzMIEM4TPov6DkDeHg1BJ6ennw7MSAgTmH/vB0g+jpyu3nnp3x3d/f555/bfCIm80fybEDYJgIGAVYsq1uCn4BYqKyu03L+WZmUY1iFAquRKjCWE2GcLMdwMwoMkvMolHFyHl2Qk/4IMD31x3zFGZmzZtPa2czVdUdKXyYe9SNSRoU6b7OpeSw/9/f3/s6i8zWwsRxy9hkQwNqfbyeGsaYvSM0g+8w8+K7qF3wz80/eiEAfBPSqgBVLHy1kz8JCJRu6vS9kZTKPflmNDNcF4+RwFUzIAIPkVEphnJxKHWSmGwJMT92gXn0i5qwJNXgqc020I8UXpCY0piBL/vo1Xnm5ubkJDmbnNRHAj6799a9/DcqOCFXrBanYjhfmxeMSwdnZibTtgPDzzz8/PDw4nTwkAhdHQN+RYsUyuXmwUJlcQUPYY2UyBPbYpKxGYsh062ec7Ab1KhMxSM6mKcbJ2TRCfvogwPTUB+fVZ2HOmlODpzIXd6T+qUR8nCdFl/zlBoPVTz/95MDl74I6A3h4NQT874cKAn6EklNnG74pCgXsskibDRsBbAf6oYwf7rMhYpsIAIFpd6RYsRzaJyDyswMLlUPcth/AymQqFbMaGasOxsmx+M85O4PkbHphnJxNI+SnAwJMTx1A3mMK5qw59Xgqc/XbkUJkUV5oAJQDnzj2Vy581eLHV/gaEGDxH1jAx4vwsUgfMfZcFgG8Zx3bEIIf3d7eXhaZSQT3kzdeaONbZZNoh2zMgAArlhm0kM0DC5Vs6Da+kJXJhMplNTJQKYyTA8Gfc2oGyTn1wjg5p17IVTsEmJ7aYbsTZeasmbWZnrn67UjpjxvP/5MMAzfMpjI1/1NsRGYqBc3AjPIzURVfkIKksX2vGUCYmYegz/quPbMI5I0INEWAFUtTeFsT96NZMOi1ZoP0p0KAlclU6jDMBB3T998JOd+AJR/noDo2kJQiJCLAIJkIVOdhQcf0/bczV5yOCLRDwDfvoBe0Y4CUl0CAOWtmNQV91ndtiDDLjlSQ424QB6FxZuf3XgAIfmzGf9GNyDimcvFD5WkFIOPvlpfAxR2pPPRevHiBl9Wca/nhPgcQHl4ZAX1HihXLzLbBQmVm7YzijZXJKOT1eVmN6Pi0O8s42Q7bRSkzSE6rOMbJaVVDxlogwPTUAtX9aDJnTa7T9MzFHalnsGZ/l8VRMFZv+WE6YBJcs+aOlGMtFz9UnlaAqVT89CW/Mldiab7b4uOl+FJZCU1eSwS2QWDaHSlWLIc2xkLlEKILDmBlMq3SWY0MUQ3j5BDYZ56UQXJm7TBOzqwd8lYXAaanunjuSo05a37NJmauTjtSM/8kQzDqOQpWLN4Zufeh/zLZF198UXGPYW/0riAdn1ZYRcvBlzx8B19FHPJJBCoiwIqlIpj9SflxjIVKfy1MNSMrk6nU4TDDasQBpM8h42QfnFeZhUFyck0xTk6uILJXEQGmp4pg7kqKOWsJzSZmrk47UvrjxgN/ROrx8VHnDcrGC1IvX75cQutNmcQrtD79oJ35w9hzEQSUvVu4ed0XDfFOz0VQbSFm0HP9ErDF1KRJBCZHQK8KWLHMrD4WKjNrZxRvrExGIZ8yL6uRFJTqjmGcrIvnBtQYJCdXIuPk5Aoie7UQYHqqheTedJizltBvYuaaYkcqyGsflF+/fn04UcpLVIdENhgQXK0eqLsNIN1MBOzvKj/s5L+2WSi+Mlch5Stcjlcb8d6AIyk2+fgtRAcTHl4QAX1HamDWY8VyaI0sVA4hutoAViaTa5zVSH8FMU72x3zmGRkkZ9aO4Y1xcn4dkcMqCDA9VYFxbyLMWavoNzFzXXpH6v3794evWXz99de3t7eraL0pn8wQTeHdgPi7d+8UKarvSOnO62+3KLxd81RwYT3o5tfEh1JfFoE5d6RYsaQYZDCCBWNdCjWO2QABVibzKzHooUFfnl+WJTgMYhvUwhLikMlCBBgkCwHsc3nQQ4O+3IcfzkIEWiAQNOmg8beYnTSXQIA5awk1GSaDzuu4eY8dqTl/kgGvAiiv+xkEsaitW/xC1lDIalCJ/G2GQlR3uhwO5QQXW7rqn+wDcX3VGHvyNgNs+wgEM4SOqk+EPURgMwSCyc6WMeg49oAWbVYsKagGdcdCJQW6XcewMllCs8Ggymqkke4YJxsBuyhZBslVFMc4uYqmyGc2AkxP2dBd50LmrLV0nZK5euxI6TcVQ36S4dOnT3hj45dfflE0Csawws51bQNRcLOBr6Eo9nO1U/rHLau/IIVsdDWEq8sb9N+gp1efmgSJwLQIsGKZVjWHjAXDVzDQHZLigD0QYGWyhB6DThp05yXEmZzJILBBFUwuCNmrggCDZBUYOxAJOmnQnTswwymIQAsEgvYctPwWs5PmEggwZy2hJmEy6L+Op/+HjG7X0Nd3gvtm7ZgxlPFjDPonv7AdBbafP3/empNV6AeVOER3GYjZD1zAK6rsMmJHRH7H6PPPP6ep6Omhuqno/huMfRmWs/clMFqYrpixCIuP8/JTpUADcQNmBnzMn+CD7AADM/9OBZQJSuks2UGsVmAUlNZtBJOdiFM9lAllpcGKRQHHPhXU3RCV2Vw5bbsgSfdWhwgPExFgZZII1NhhrEZ64s842RPt+edikJxfR4ZDxkldU7xr0/FZ4uwS6SmGpF3e17qttm/Vud5okGfOilngnP0pmeuKO1KvXr3STdlsR7148WJOvQ7hKpghEG2HMJMyKbICtAy2/a0L6BdLVHhr5+XLlymk7DFYrAdZ7Ov6L9gBDZDFD49d0HIeHh6wam8D5bSrvyMVNEiZFCqWNhsKAjBaX3HA9rLrpHh9Ft6NP4Dg+7ggiQHSNsEEFo6MK53VG4g8hiYCmmHMb5gBv/76qzK7CGiLYMbDGCAFNj+q7NkrPEx+So8t/bc3WLGkG0xQd5MUKrHiwZQNcL0OfmfCCADpMFe61tqNZGXSDtvqlFmNVIc0RpBxMoaM6b9UnGSQ1I1htrOMk45G5KaGd20OMosezpyegpByvTEIS7tO5qx22LajfJy5sHrV9M/fD3CkxYCmDDjEsWHgMOAcYi27M0sOhxMeBtMDcJuQVbAEbhMXDaFr/JYYlndTBIFVJJLFIwxY7U2huc0Y3a0QhqpLqusCq+rVZ9ySYPC39IDtlsLqQiFuYFHYSQenDmHn2K7WZ0k/C1K6kcd4i02BQAd1H27WmqgYI7J9P+J8DFjT37k80EMrWGLFIjY5baGSUjxAj03LBtv3r+PjuvuwMhHfmaHBaqSPFhgnFZwvGCcZJBV7mPAU46QohXdt5q5kp4pu2vQkVmc3wG3ifbrREdcbbfSy28xZ2dANvPAwczXfVHj37p2yvgMX7YYOAoFuxOATN6iJ8aIb2zNMFFRii5v5QmHxtkcwN4BV9OMP9uZbIzaQDhcZfUfCVf8i+c9/fJrower2dWwpCKzAAvQKNetfLsSDjRYz+jxs0OO/KAM8e4blGTBUakq4ObIGzAlj5A/xEFueiCpB28MlVfalMGmQ/mFnEFIwD8aca6FoE8R8WdB/nfBlIxZMdoJbT9cA/qxYbNUctoO6g20fXth0gO/I8ETjd2JX0oDGWzAT3GtvugHWQooMmqxMMkAbdQmrkT7IM07GcL5mnGSQjNnDnP2Mk9AL7mhQREnhZDdQX/GubU7TTeFqzvTkc871Rh+Tbj3MWd2grjjRYeZqviMVrPAkeeBsRWkVUogd/qKbsGEafK8iBmBQid10F+PK6Ucas4MU2ihKULU4w2AJ6HdUj8PYIjKWBe26B2SxwAQiDlkMg7M5lGFy6HdG7ncYjDI2wocbfmcxgVpt+n7b1/vZKS4yHqrx0UNPdZXNiSccORjc4OZIB76bO1LAuxF2/J0eAAjfLzRCfyE7qCm/02EShwhu9jAENPRIaIKugyLMFuF9uVr0BO1B0OuGCWyPFctZ/QZ1101lQW7tksAvHqBl3/WqF6LBO3yYNOJAkOdtOlmZrKXKi1cj3ZTFOBmE+ppxkkEyaAwzd148TvKuDca58V3bhOnJjwZIFqjn5cYQbZT6/i0/bNW+BZDxXG/0IU3vYc5Kx2qqkYeZq/mOlO204o3SgFd3wAvmq7OBRQE/lHRgbJUp/EUTaBALpvPwbwd96Bq8yXprkElnidYYpJ8kQMReFkSm1MnirHNXM3Y5LCh79U4bfHFtaUAd1Wd0QJa5pIE6oPqkuxIU0OyG7wv7iQ8Z/byQEj18KEAqGCRLFpdr7UiBN9Gsv08GT/FBkPFInb6we/coaAAWViwzaz/ogwMLFTszoh0sHmz3FL+rW44GYcFc2+9I2fgLttKAp1c3ZlYmhZCKduwGfKSQLC+3EQgGBMbJICyww73jJIOk7RqrtO3wKO0rxEnI6Jfo6Dlc8/E1C1JBl+ddm49Vz56gUgamJ192O2am2B4sTZxUGr634gaB640+2n6Pjb/gKQ0W9j5i8/SImuyG+ELbHanYhpiwggFNkcJyG6pJmc5vmGjSlIcNiPu4oWeSxUoniCOgJ+5GBNcOHIO0H9bQ1yLBBuqYIFB1V5cmNCc4UVBw09liT87WS3DqCVGaliW7BhIwp6r/qkMHbw3WNOnRw2epOk3EMYQO+YNGEGGCyhKtmYbNm/0wEUS2T5m27kqYzr9k4x5WLEsr13EEcziqULHrASWcIm74bOOevJYiFJMOBoRa885Ah5XJDFo4xUMwwSnuc4o4BxsE/ICDHsbJICzo3DtOMkiuGBYuGCer32FB79Vp8q6t3JuCcXhUenLEgcHYroc21xsdiDocMmd1ALnRFLb7iKdLhd92Ryq46C9MwKoayQyyCBOoI2WuYAMDEF/a8bAHZSyJBtFD/3ABnfRw9s7BfxYD3iJCwUlEcNnClbN2w2FDrjKNs1zZlOdv20vejuDmUN/JyxNQT0h7P9KYh5hyVXDPfmMMY95axU+DD0PBXJ2tbkUdh6eQ2oJJXbxPKGCkeEpQOkAhV8UaGCMEt2+wYllXxVMVKnZaxNaUjmrQ9WrVV4pJ61WNzvP8Z20VBBFmZTKhEq9WjfRXAeNkEPNrxkkGyaAxzN95tTjJuzaxyb3v2qZKT4K5aThGGLyndi6xD7neaKOR3WbOyoZuhgv1zNV2R0p//rrFyxNAHPaqz4tFOmw2YLVuBvXMz0NwjRV3+DNwjpQgaw0Z6wvBmxCzTGM/WXyYePQFYnuXawbQ6vJgPwkuurAbFdfiDee2auyJpH24AlgXgdWp2TuvgmHFh/SnwsepKUXeQx9PlyIYMKtvSslWk4ggDWFVcn9Mulj1L6TQwBghuH1DrxxYscxsAEG/gwH35xlBRtwzxWZsd5N2rSymmPTeNTArk/6WXz7jpaqRcrgyKDBOBkG7ZpxkkAwaw/ydl4qTvGuzDXLvu7Z50pONuWlzvdHHpH8Pc1Z/zCvOqGeutrfrclsut9l2I2MLIYYLFqkRyBAv9BlRdGJYjAj7gwgEDQh6DA7u2WkzhnbG1MG9DbMWL5tMh/tJNhu2edvtDN5WucR/7sMWHP5YXZDgPqI9Kfakq0+6McGYAe8ncocbGwNasKqGLyDg1ELVLo5t40fb4UGJYHvf22RArdcPrFgyIO12yTxxTBY3kRwRcw4RcPzXHGI7+fDClAExk971mQPBhJWJQLFQYx4vXgi0U6zOgzDj5CnFtRjMINkC1Q405/Hi1sLyrs1BeO+7tmkN22YMbUcpKYdcb0xB6XAMc9YhRDMPsP3IvvM1PP+H3VW3/fHjR+QShSaW7Q7fv1MuN6cwRdDP5ULckOPeHrUv/m5ubqSfjUQEgvlPnr5PJFJ92OPjo1g2Fme/++67jClevHjhX4UHh7/99lsxqkMTDa4+22Rlc8vu3KP99PQEuBRZkDygKWVAxqlDjWwMeAZch5fEfBmKu729Pbx8lQGfPn2CpOLXwjZM9HCPUwYnNl6+fAkrdQwVqQoMIJwGw04iZRl2aOQSHh02hAIah0QSx9g0122zYllXd+AcnuXzHwtu/shaPQib4nGoDQ5rzlh+DIpzlknFpPsjc5b5kvGsTErQG3htzCw3q0YGIhwMLDHY2/HJONkO20TKDJKJQE04LOawm8VJ3rX5trf3Xdsk6cmBHW4lN9Rcb3TA6XnInNUT7RZz6Zmr4Y5UMLLYEvqLg/bZ8ja2oCD8N5afaL4AACAASURBVN98U07qyhT0bcUhyKBMkVcEkJ4/fPiQzQY2LH0BZYUaszx//lwhfhgfcW1KAaFMMfOpFB+PBaBGcmGDQVdZo3n3I+v7xdIy4l3vYMZJWTXOEBxkYYoOhjhESIHXHK5TH86oR5X7+3uzVYwyWnEHsAH3VLwYZ8tZPZRlkgEKDobDoP1UZJ4VSwmYjq+VkCq5Vm5coc2UHX39kY4STnCtYtKd83KhIGcvVwQ3pODLnRFgZXJWifb4SbzbZmnR9iRIMk4Otx8GyeEqqM7AJN5dSy7etflI7n3XNqEBc73RN8JRPcxZo5BvPa9x/N+3m+bQdNpNbSjjSVXks9/97nd/+tOf8NbLw8ND6xm3pB9chsPd9UBhsWNk1nGwnyTPI+fxoy/syl1TjHjKclLnhY8Yqy36h/u4L9TGaPvCVumJ+XLQ8avM2J/I+/fvg+8yYn8oZdU4g2HcNsjGtn05UJXddLu/btsELoRHZECdMpjEsOAY9AdFCA7eoHN4NGPFUmJFwXgVC24lEynX4lFKsaJE35HxCtnsUwrxvROlIng2mIUX7g14IThyecxhg94tV7GRjkAQyRjs6WRPjWScPAVXo8EMko2A7UA25rBB7+7AT4speNcWQ3Xju7agAcesPYZP3X6gzfXGupBmU2POyoZukgtjvmwcf9g7UlgpwzOkdTGCsWKfDf86QQ2H+DNBHJNitU55bLwuS7tSi1lVB3nxWpJsFMGKClWpBLjDF6QgbGwxV3AAUPiElxxu1lDQGyUp133OIl/oQWen6z/ejhjO7BJJnP4qh3B80Pc3rbHxgMcj7u7uqsziE8Fyj5kUEezwDSd8QhBeDK9xnk1DZEN/lQ8M+hzO2aNHM1Ysc2pN56pzoSLxJKV4MJzHrK5KIosRByx7h/2Y4Lq1ND1bRaFNOZyB+N5mOQPCQR4YJ2OwbGyQDJJBpS/RubFZGvx516bY4dXu2jqnJxt52w653mgjM6TNnDUE9oqTHmSuRj+BhR0gXQYMaDQ1yGI9DrFD2S3AzWFTBtqJ1plyzP+x8tKZE5lO3jBAlpLO7IZipZA9hayeLDc2M3+pXQGz2ylwlaI1jrERCGoHQdIes247thTYQUBZoXYQRm7CDlAJpLHIjIkkQqb7ApjBO2R4XAOY4F+0C9krEW3ItaxYhsBea9KYO/QsVGwTSiwe7EucEAEvLgSnKfFC3ppezsqkKbytiTuOYA47JOvWcs1An3HS18I14ySDpG8Ja/XsHSd513Zojfvdtc2QnhzY5W6a640OMv0PmbP6Y95iRiVztfpqXyyyGFawHtf04Wvswv3lL3+B+cZewwJ7+FwbPuWHL4QG0WGnjoC+DaNfW3IWDyzI17diq73p9EEtNhgmmvg5L7x7FyQCCngZoqmdB+ft1qn7ONgAMtXDGVBVBIRZHuzAKxdf+NQod+4AOd5Gihmq1Jrt2IhNgXuJ8vAVYxthB6eQ4NJ9Aa9S4Y2uH3744W9/+xv+Rfvw5arY7Iv2x4zEiMOKZVG19oxsUpnA9RKLB7nEhzdWu/ojYz2KSceWe2Kk1upXBDeCsDKZWaE9fXZmHHry1hNzCXqMkz1V7MzFIOkAstxhT5/tDA7v2lIAv85d2yhT53pjih12G8Oc1Q3qphMp7jxmR6rP/TDiNRbXpPz1IcZ9KWrijx8/+qfYYxCIbUorJtUUOtn+AQPlX8OLSQcR0teD8PUtBEobECxfYiUaxNt9mKspyInElUcLDYXqbg5XxVK+wl71GZW5djplW6/IpXiHjJm/gZdlY0ym+3iMwmE/9oSQYoLDEMqUHfHgJYmdxkdim2GJRK42TC92+wQWVizZVhcLVsHIlj2LfqGUmkrMcSiYzWOnE4coIcqLB8Wk+9izL1efHlYmfXBuNEvQZ2MO3oiHXcnGYAxi3ggExslGwJ4iyyB5Cq4JBwd9NubgE/KvsKRUULxrU3Bb/VTMeoOm3kFYrjd2ADl9CuasdKxmHhl0Z+P7O+9IGZVg30IqYF9JQAE35/f39/4p9gCBWIYYBY6oUilZ0nmrtWSDB6L//ve/AysQxN8//vGPDx8+bP+SgZ4eWrxVAGx15XaoVnUGdjo7m+9nYIvAHpMCG0V9PFRZ/G33mhSwoi+cMhg9tihKPDVLymBWLCkoOWNibu4Ma3eIp3rlaYlE18MlMbYTKejixEwa9wPpb0/qU8x5lpXJnHop4SrmKSU0L3jtcBgZJyexOgbJSRRRl43hDl4uDu/ayjFclMJs1sv1xqkMiTlrKnXUZcb4fpMdqdleZcASj7L2h3UEPE7OTam65tWCmn0zU+UNACXAZSxBYpUHW1P4ayH7hDRjC16G1QwAD2XUZ8Tl5c+VH/LAAQshIAWlz3ML+/RnQY8yEd6QaPTZ2O0XnYNQZ3eyYsmGjhcaBORtJ2wmJW51yyU+huUP3CgmrUQkn5MVe/Q6oYX4+ozAkJXJioZEnqsjIEGPcbI6tqcI6iGLQfIUmBxcEQHetVUEk6SyEeB6YzZ0jS5kzmoE7Dxkm+xI6XbT4uWJQ0C/++672NeTzLXY4Xh8fDykwwEGASixPxQZNzM6kzFD5XqujhvOYsFLH9P/lqbKc+W6ULueHeLOrcGEicYcHFPr6aAib8pEeBhCufsq4UGZtITsrtcqdgKRWbGsq/dukU1MKDHxYSs65vsoP8p/flL48XWXyKF/4RI9rEyWUJPCZDefVXi42qlumEtcSoxCjJMtTJFBsgWqnWl289mecvGurSfaq8w1xNS53jiVeTBnTaWOEmYUdx6wI5VYiZYIHLxWPgkaPItOrGg3emI9NuP8/bG3iMpXTDJkP3szo0+BACef2XFGjjJRh42ZD2OGITxXx1DRl5mUO1IC/tlGbAPjsAg4O1HP8bEFX8MDln37MKN/IEtnMpvDmEKzCe59oWSWoJjVQ1lwFr+TFYuPSawnlo/6FCr4QTj53kiitcjtri9R+QtSoKmYdCKHPmNL9MQsQZivLj4rE8G2SiOWvJauRqogU04k5h2Mkz621QOFP8WonpgZCD/VZWeQFGxrNbaMk/oNEe/aahnPnHRicalPenIwkRK6SjBUAmAV+g7z+x3GbEMkrQ6jojIzKZccBfxTDSVzXWhHCp9T003WfL7vFLLbD47t2QwR3Ngx9lerBALJN74sup344y/YIwtwMdmr1xCKvgwPVawiJs41+6dy/7MqUNZ8QSqWFM/OkjJemQtlFpazU4icGsMIdgouPbaMApMVS7oSx0Yq1CRmrQSenpj4lO3GKoksZtLgU98jT8d8zpGsTObUSzlXY328nP8ZKIzFkHFyBhsADwySkyiiBRtjfbxQIt61FQK49OVTmS7XG6eyJeasqdTRghm4f/0dqcN9xVHrO0Dw8MeHkA757b4WplaF5g8//PDrr7/+4x//qLKkEluyAasDTbQKUB2I6A8stABQL1Wxipf46x0dwOEUwxFAGtIrmJ7WorykDKB0w85DstuzhHnsTXUVK5ap1LEiMwgmf//731Gc/Pjjjyn8YxM6lkCRyMrLG8WkW6TmFJG7jYkBaxhoIb4ewFmZdFM9J5ocAcbJSRTEIDmJIsiGjQDv2mw02B6LANcbx+LvzM6c5QCy5WH9HSlloR8IYm0u8RnSFnCnPHz65s2bFlOT5mwIxAx1+4eIqyhCf5il+roPPqcZ05cRJ8W1qwhOIksgoFvLVCK0YLV8UXsqiJoyo+PPiqUp+NckPuoFKaBdPTXPpkFWJrNphPwQgTwEGCfzcDu8ikHyECIO6I+AXor350eZsQWrvGtTAF/9VMxguN6YqFnmrESglh7We0dq7P0wHtE6ZACBo8VnlJa2kv2Yv/JDxFW0GcuvhrjymbK82fXpsGr88uXLPMq8aksE+j9Qo8CoJx2dVYUsT1VBQI8tuu6qMKAQYcWigLPuqdhbNbUSmWLSY+25g8oU2TE7K5MOKuAURKAKAoyTVWD0iTBI+piwZzgC+q1Q59JFn05ndTiSZGAqBLjeWK4O5qxyDOencK0dKegj5Y40VgfPr05ymIiAEt30QiSR/sWHpXjZKYh0l+QLUqfAvMJg/ZN9UyFQnVVGsFP6VXIB6AwHMyWW6uHxFBoc3BoB5dM0tRJZzKT5PGaKN50yAN31ain0FEscTAQ2QIBxcpQSGSRHIX/xeavfCrXDszqrw2802mFFyrGCHMhQ71XMgzmrCozDiVTekVK2go2ow90PT6Eegq7fZB5ezgHzI8AMUaIjuLlyOVys+uvnuku+fv1a4YenLoiA4uATosEfLxylFFYso5C/7LytP0WlmPTw8ru10lmZtEaY9IlAHwQYJxvhzCDZCFiSLUSAd22FAPLyORFQDHv7mryKRpizqsA4P5HKO1KK4wELLFUP/BEpo4wU/+cLufMbbiGHMUPlQ8QpwOpfdK3+tIKyxAZuMd3wqJICGscQASIwGwKxRGD4ZMUym7424Cf2dAVqj7u7u3IBFZNOqX7LGRhIgZXJQPA5NRGoiADjZEUwbVIMkjYabBMBIkAEmiIQq8m53pgIO3NWIlCrD+u6I7XK/bBu/aurnPwrOxyrmOjMSqyO4ffff6/IyxekFHCueWq5V45iBes11ddTah356qGskWisWBoBW53sw8NDTFm1vvCmmPQq9lwddkOwuvisTBppimQvjgDj5CgDYJAchfzF5+Vd28UNYFfxud7YWrPMWa0R7kafO1JhqJ+ensIn2Ls+AlyyKdSh/g1lPPdRSN+5PPawJIbhJYZaC3nOpDwkAkRgewSUXADZq1e67fBkxdIO24qUlVz29ddfV5koZtJXeB6TlUkVEyIRIjAWAcbJdvgzSLbDlpSJABEgAjYCsYIcYxa6wbQl6t9mzuqP+ZAZa+5IKVvBRrYZ3C/2gKqDvu4AzmAeroUAM0ShvnTvqLsjhaiiTIcXpG5ubgrF4eVEgAhcEAFWLBdU+liRYyutSJpVvj2rmPQM5Xdr8JVSAVOzMmmNP+kTgSoIME5WgTFIhEEyCAs7iQARIALVEeB6YzmkzFnlGC5BoeaOlOJ4wGKGn2QAG4m/EXV7e7uE/lozGftNoE+fPrWeuh39mKFiweL58+ft5r0I5bq+o/y+MfDkJ/uqGFVsnz7m/lUmJREiMBaBWCIwXLFiGaudU7PHItVUhQq+SxOLtLXe9FVM+go7UrrNsDLR8ZnkbMxHYj4+CdtLsBHDkHFS1HfxOMkgKZYweYNxcnIFkb2zCCyRns4KFavJud54FsnYeOasGDJz9iuZq9+O1CR1XgyLOTU3nCusygV5SNzYC147tvPiDxG3Bj9mMNnzxh6WBEF85ogvSGUDa18Yc2fCa6PE9mYIxG4VjJisWBZSdyzvxCLbENGUXFbL2BSTrjXFEOjKJ41ZSDZlRZusTLJRxYUxn2U1UoKquTbmBTHMy2fMoKB4Vq0gxjgZ1EvMPIKDUzoVVTJIpgCojIn5LOOkAhpPzYxALP7ETH1mWQxvXG9sraOYzWTPy5yVDV3ihTF3Rua63I5UDAsbythGvT2G7UUR4K1IU8XV9Z37+3tlC/nNmzdNZSHxRRGo+3WmDiAsx3AHTDpMoeQCzF5r8atQEFYshQDOc3nsVgf3VHd3d1X4jJk0n8dkZVLFwEiECLRGgHGyNcIx+gySMWTY3xqB5W6ClmO4tQZJ30cgVpBj5CQ3mD7Pa/UwZ62lL53bajtSylaw4WAS91MChCBV18SFLBszIKAYwCQmOgNKk/Dw/fffxzjBE3b8xGIMnIv3L2cYvLfpb7GsWPpjfuUZn56eYh9Dr1V4KCZda4ora9CWnZWJjQbbRKAWAoyTtZAcTodBcrgKFmKAd20LKYusJiLA9cZEoCYZxpw1VhHVdqQUx4OEeAi0yu82F4L18PCQQoF374LSflDEDJUPEYvSSxoVDQa3pjFlIZ7ovy9VIgKvNQhUVGV/SPU9nphdNeLzcDqd20ZcXZysrhRWLGuZx/zBSrG3Wsx3mGItq7C5rQUyaLIysYHt066ovj4MzznL/DB2CGIdpphT+4dcVTQPBslDtFsMqKjBFuzpNPX7IMVtdbJ5Zw+n07nNm/TiVy1tvUHdxawIxrPcFmxQwOGdFW2GOWugNo0eO+1IVTSaEshiXwNwaNb6lWmH7E6HsTg7uYx8iLiKgvq8RKjsOb1+/Zofy66iSkNkUXdWEOhjogoD6aew+cHaNB2uWiN1m2fFUgvnsXR0LffkTeGklrF1mKInYhlz9Qn7rEwyVJN+iWLG6UQ48hQC82CucMI4eUqnscEMkjFk1upXPGUtQYTbPpYp05U0eNdWgt7Zaxc1da43nlV0bHyfyMDCPoZ/3X7Fnbkj5ULN39u0EdnsMRDFE2rd7djo7dpGNdZatE+fPsXen4VNYkeqNQOkv7TvL+TOC7G6k1MouQBiTqKUlGdoWLFAX/MHq5i9VXwbLzYFwLnInjcrk51CtC3L/A5ucztte34YY0GMcbKWUTFI1kJyQjrzO7gC2iRVt8KhnFqIVeF5/sbS1uvDG8tlGEn78eFSepizFHD2OGV8/z+qCKNsBRv6M7jf/f39L7/8cigv1ncOx2QMwAo7fqJcIhQcDLu+t7e36aQAMi4XEQApVNh6oaE1/XTxq4wU/H1qtUzU+AKUe82XeGo9y4CnFcTUHWW9efOmA7aLOqyDVcnh0tXhoTs/Pj6eCr8lSCphB2QPWS2ZmtcGEWDFEoQFTiG2ikiOv1UKgMn5RDbhj0gFTa5bJ4y5ylxDKpN1HbMK5iCydDVSC4RyOoyTSupnJcYgWe5iYyksHScPHZB3bWOtq/Xsk6ens+LLzZR/4aGp+5cEey6+3ghMls5Ztk4vvuT4v5nr1xp/ystuQBy7LzUmKaWRkqoRJkqn+ffrsaoOcBSfwRcCEbb+/aJ/OwIFLMHHmAdl0MeYf7um6kFwd7o6UFVZjhILygITBbzRa86ckNd6sK955rrFxsLe7Ehqt3VjTpczZvCtDQ+ire6w6SCbkbGyCTicJTXV+JgJGXPF2yd9uFWcxXCCpeoMTmJaA83WPpLB7WyXwLbtqOW0r1axwERRYwSTI2ypVkhHcjQuiX/Rrm4SMf6rT5RBUPFWIJ9B0L9EMekWaPsMzNCjBNtaZhxLKy2i7h6OecowYp6yejVyCoSmgxknnXQvhxeJkwySGf4F22havZxladc4GUuvxkl513bWTpYbP3N6OgtmUBZYMoz8LKngeAQl4xd7rzdC9s1ylq1NiIbiduk9Alucw7aeuZ4dXp8yQP/hJZxNIdJ0jLiuceDYv7XuWo0ssVUef3bczeINKh8B8KNnaEMKga8u5zYn4C3IsD1miTYQ9gUxPbVMVBxh+wwRQ7KKHSremrd8n2ifezhsorAyDCoLarOKKmWW/g390461FoIP5YrBazBHIXJIIThAIdtibTTIw7qdEqiDll8rHZTgo8RAm+dyJ8VNfuzGSSYqT2egINRMo/riwsyFirJdVK5BY2aKSTdNmiVG3uJax8zksArOildWB3kbxzyl5Vheq6K+U5zsOphxUmKC06juwtOakCO4HFbxMgbJDnrfNU7yrq2D8cw8xczp6RRuXG88BdfhYElSTmO5nGVLesElRz1z1fkdqdgcxnSCIcaxqqaHeBtOz3NmdtzS1/qOE16l/NOf/gRrM1u72FUCA0AJh8Yccbdpw4JTOMRVNg74zCA6USWjExSwqCEVMxqgIKs8IIuRDw8P9uW12sEtMcNVrSn60FGsFOhV4UGmqEWwClctiDQVEI4T5Bn9jV7r3slhg9ApnTFfDjq+Qme2UxIeg4wp9WJwfHanPpHOZPakvFBHQAJ1cFjT4Bac0ensVrGgxkDZY6oUSI21JFOiAB97mwr9r169cphMP8S3VvxVKr8nnWBwZDBexYJbkEK7ToNwkH6Q7eBIvTNm0qDfKGnq/Iw629R5u1UmOznmKUuIOWwtNznFzJaDg0jGYO+MAONkH8AZJNNx7lO9pPNjRsYcNujdZ4kPHK/fEOk3UxXZ1ifSmazIxgVJBQ04Zu0z4xMryMFzrfArU9QiODOeTWXsVtgLwpddcoz58v86vr1fl9fWYzcUgAF5lGtdlbIdhfUXsxZTPinkldUcNLCTFKPpPDmLwYKVvV4D/oO8QbW2aLgcPbG5svtjvppNcNSFykPEAnsJb9gjlHAT1FcJ8dmujdVkyJGFrMbsLfttkkN+NnPYQ3mdATHAnWErHipFDKJlH4mUsAMesgOFFKMSc6QBqfuItugs8HfBKtiokg5KwLHTepBDdJYYj+HNrjH8KsXnAYEiT6hgskBnHrXYVTPHsRhv0GNMnFP9iklXx/kUY/0HB40NOC9UmWzmmKdsIOYpp4hwsILAzAjHeGOcVBSacYpBMh20IFbDs2rMU9LlmnYk79qmVU0HxrYxbOXGv8oN5qXWG2F4wTi8VmEv7gMDwP07mMcfGv7dt4xcYo9AuE1p6A5e4X7YgcygLP8C7hQu242x/Va48hsYVoUH+2YSmfVwi8jJvoALa5Q2EbSDjKFfbFrEUSw7SCSlM7b0eShaCvGzY8AMDBp/EP/sYq4Pl+B2lo3geFElUlFwwE6dMa8v9CPoNKamKlncVwEMScxgD4f1ZdR7gpkeUOhXLXE2FruMxhtZlINMzJ7BA+KYMzj9UBFtD92lQ3F2ZCx2GauAvs4SrDu+T8Vix72gI/gGlo1M0AXAQF3cfIaNQocUKo5oUhsYluRfPBfmjMw7VEy6Os55HHa7KgbFKpXJfo55SvUbVyOncGg3mHFSwq/duFScZJBM968+1Us6P2bkxnEyFqCMtwaL1bPoHY4PKt0wwLu2Q/RKBsS0P6SMBzNQN/6QHbjeWKLW8mtXz1mCgF3hX3DJUc9czwSm7IayFYwIPnZ1HtlLSS1SjwKjbPHtCzHdWZr+8hNsVHjGc8o2fWnHonaLtUhkAhHKboAH4adDA/FIYDFs4DD9LsJWjS0F2lVAs1HqjEwH8P0pYngiefuD03v8B/ONsqD9dCLpI20pEoPA/A6bLr4ZCft3PAKHiWicnav/+KB0Rt5YdK3IpG8tAjXC19ka12YslgJAv0pAs+farM2KBXFPkmkshwYNLCO12TFWjB+N6neYdgq2J8rgubrBx6JQLVdVTLo6ztXBqUswZm9LVCZbOuYp/QY9ZZtq5BQUjQYzTtrZQdqXipMMkonOFQNquLXsHSeD0hlX5V1boukuOmyS9MT1xtnsJxaKlyjsBUxbisSy1l9EQniU+/dYPAzevyOE4lphZkgjGNsFimflPAk0UtvZjUZLySlsY70PX/qymQm2a30NDJFUoBB8U/gMcoVOhbHgt1ZxSSNrC3LYU7PAM8gDOuGuKSCD2xiFKpumwmGtp55tobBoKEtOsDG0E6W2iVRvi7XbwJakBztY2zSrKMgXf2OH9YVVeqrrUZmr/6lYYoaBtXBVR0AJC7Y9m3aJp2AWRa5GWcARbd3DoMGLgnrmNQfDbhWLFIVKaA1mzAyjDdJp5HqiRLsxUKGi31gcqOWqMZNuhLORa86yBLwF0cgwXVFft8pkV8cUJA8b1XV3OCMyKcKgmRf/oo2ew6uWHmCHR2kzTrbQKYOkUmPkAc4gCdz6x8k8ZeVdpdzdNC1pDLexag2hsqSKAHFFrlqlYB7gU10lKclu9ExPigEkrrwF73qMOFXioXDYwh2Ys6royPcpLjkCEz1zle5IxW7VJJRggK+YDj3pizslD6rbgsjuFxqnaApWTiN2XxR7iACXI07ZLNVqSwlocxjbm601qdDBRPa8TlvZtxMKaIh2nMtxWFhkgLhdZyCa2/MWtqHrGOcImqfMrJAT/3Iw4INZYhVBM0PGbSSmAIvGqSl8qU3PPA7rKyvWA8GD4sRkidGZuV+qN1/Sut7qgKAE6vI60o45jly8t3EUYR+yYoHNG4NBaQgTtcGx20GvyciVwTSxZaFio+e0gZvjpOawiqsqJt0I55nLEiAfNLn5K5ONHdNxh9hh52oE0wVNBb6JfpyN8bl6f7DSLnGQWoDsFCcZJOFH1W/fGCTha53jZC3vPkUnWH+aqol3baeQXG7w2PTE9UbjZc6/M1REwWqtpG4JWlr1nCUOyCXHw8xVuiOlbAXDoLHkIcro2YDYonvHr+zDsyvRigg2Dmc34WyWpA3eYtMpa5GNUnUwRldZTInJKP2KsIKVDI41lKVhEMlYZXMmEmOriwnMGMFRxPQbipE4HLY4lHsDm7FsBGwPsgme9aZESe3pzk5hsydtRReKDTdy2EQQMCzGG2wvncjkIxU/gn+1Y165pzprcj6TMcXBILN90J9lvx7b8cV5pXGFikVyip74ZJiAg0ZGvAo+EpVBJ8UUBxYqOntNV1rh77aO7HYLnJVwaqZWUqGOUq2zkNoGwbSzo2IsYpTHcEde8bj9HNORNHYYS2qNqhGp231rQc9wM46hVN7POOlovHqcZJA0CDNIlnurT6FznPQZ6NCjeBDv2jrgP3CKgekp5ll2vjhEhuuNhxDlDVi0sDfC2vcRZ9OibX7SVgpUxYyrlzqnVBljTCr80h2p4KalQIazp9itMhjK1u80DHsYIygUzgs6suyi30z6E+FagctuwHz9waYnFu8UA42RSuzHm6o2b6bdZ/FOWdUVlg6l0ImcVZkznb3YdDbQOKScQ51tIz6St3NVt8Og6eYVizBp8SBRKxqNouf2DptuA3aaFOTbRZJ0xuqOhGOKdE5DibQlPLSeMZbaIV322muJvKtce/GKxa7pEQZjWotZLwJ17JJgfy06QeJ+58BCxWfG7ol5a7mrBgO4hLiz+rJ5jrUnL0vA9oqVyd6OGbMlpz9ozI2qEbtuF39xGoW3Bo508xwyTjqKrh4nGSSBcPXbNwZJE0N6xsmBUStWPcK0eNc2UC+tpx6YnlLi9qH4OpHCosKuW+Agh8ykD9DZPy4VYwAAIABJREFUNhlz4HojBFmxsDf4c8nR4HCYuUp3pILryFLtNUobio8hluksGd6wLAUTUeicOiV1EqY+Sza2VKGXyH7sqLjB5ssOZkSnduOssD7lwx55btSe124fboHEmBciJRnCVl8JHR8HYCsc6g3dVHzKFXuCy7sZVoGFOV/GunjaUm/vsLawejv4OBLCi37VimdF6Y6lIWi38CAEZGcic1gLWzvyOBOVL3OvqN9EnvXyYPuKRSK2bod+gQEby1gaDhaghyk7UZX+sFiuz0hJPvHCHsdJ5bCErLJkA/otcF6iLAGkYueCMxoZZtCtMhGGt3TMRCPvVo3AEvREYMwGYzJsJlHYgcMYJ+2wUD1OwmZs+kq7ReWZblcSc2wOMwyeQTId8yoju8XJKtyWEOFdWwl6i147MD0hF9jB0G8fJosY80KqZF3LvusvoeMbBnMWFFQXUhtkiWMZJaWtdLEiNPTiwb+Fb7pHYAurtA8zV9GOlH4/DMjqbuEqcuIUPCoora1C065udrL4CAZ0Jv2z2Us2kMLcUyFEop1RR/rMKD3BSA1XUS6pcspXn9Oj38CDBymXIULQQg4pxASBeRsVgKWM1boYWdMvIcyR1z/M5l9nIOVsMFaetQpYb2ehruCwKerDGPEOWwWwvcTL1xrmJ2kjdfVU3WGioOsZcaDTtfTSjduLVyz2XYcSpTFM8lphWAiueTVNWKMKlUMbDkIBePX7CoUs1BQUVlTWAuclyhKAFgyPis0Hce5WmVzBMYMIO53dqpHgU9jiOHYDIx0m9zgMho6zDtICig3iJINki9TDICnu1i1OyowDGx1upox0HSYKliUm3fCuzbaxUenJTv3B9mFkE9+ECFxvtHVapR30oLN1S7fCXkTmkqOBQrzDdi57vbFoRyrobzITFjVEH60bECm4hiLMmAbGnLXdQ86xoCCzZOzABevvw6h3yFX1AcFsDceuPpFDULCNNfQFHfveAKq3lSUE8zaTUB9LlIFd6Ww4QqUcBoOm8Gw3ejqaz7kfYk7ty9oKEqGa2r9tAxs7rK+pYI9gbjeqG3Nw6iGdwTgG2RGHa/ETfMgAUyBcIGjUmkVZU0MpXGuWzehcvGKRYKunDBlmxwRckmG9uMomYtqg386ugg7eoVA5lCiIKgDJQwO6kPLDR7gdzquUJVDHQpWJ2MbGjnnoIBgQtOQW1Ui6Gc8QOlKgOzuGcVKMLS8CK4CnW5fu78oUtU4xSCpI9q9eFGbsU2K6dqNFnLQnHdgOBivIzru2gUppOnVQ4x1yse1QwbbuZVLI4VquNzaykIVylkEANiO2dPElR8HBbtg+lb8jhVviYMKWmWA3jSzSJosQENxOFzakgRiXsaRizxVsI+6YKfLWAYMYVi+Rg5yf6rRDrUDaQcUyV7Chf2QJzi/wyjZJcAvQdokUWEDZXg+CDaRcdWpM+l0NkGnBQCK3Yv+ioHRHsBUkl8NPE6fOGyYMp/NpTyQWJQyjMaHD2jzH2gKFLUseLLEpJuyPeRaiWXmCiO15IOyUE7fBjE1kVDkwINhMTtUG/kHnFePvkM4ACGIFXEwmVRrVKxaxfD3GAgefK/2SoKIR3n066DmbbYPEY52jCpUYP3Z/UO8ZVgdLtsuPIMiNcBYTik1q94+NQn52S09tnSsTQVX3sqUd03aEYNvXF2wpXWVBmrFOAdw212AbI2NElu5nnBR1V89H6dYFHhgkE/1IUL1ykARWPeNkomo6DBPti9uaBnJi+Y1V7GaKd20dNBucYlR6cqzLOeR6owGEOStotLFOidh51Wxw1QIOEptu2n7BwXYrB5Nnedyn3BLLHkDeFPpVuGMEfQhjyxZr4+69qQvBOJAvwZLOs392yJKNz0ZKDzTuwwtXSbm2ZExwA8lwAswVyvaaAuxEqhbcfvgerte4ziywJZtCo9AQTMm+ClKgcPivfujrKOVTJ7aCRK5TisgW5AoOmwJO8G2epnE7hasOY2AAtguL+SFTwCzzGECE8R3BUK4OadB3RAo0IIhEvDxxNrsKaAATGyK/XV1NNoZQGeiPrVgAAlweeVOxDeRHHxn0ZFRQwfDiFKA2RFXaEM3nv0OhksI8MPR5O4stFHRoyaDZCOeFyhJoxA/Ic1YmV3DMQwcJhotGMVl5w9jx0BSDORRtwgGMk0bRLeIkg2QLg2eQNKj2jJMt9JhNk3dt2dAtd+Go9ORXjFIPcL0xEYoOxuarKaVOCy6bcMmxg77MFCmZK3VHCrrE7TS0Drf0rUEs1W7gtjljFSOGDu7DQQ0iwYBQRNoTKW2MRBqL0RzeH9RQixK5iqTBdRAYRhXiMSLBW0dYoD4vzsqKMxrO4OANQ6Ktwv7F3kC5nXUFU7JM7TQASAzADv1gVdA2jMGG0alMDdycS3BhOzAVTk6dWsthD0ULRvKU1H5Ief4BiAnBgAY7xCqYbr2+dDAM355BCp218DQZED6CDBicy7ie/IsxGAnGENnwd1YiX8a1eqBfSA3wWbGcUhyMX0xIGnk1STC8wCZP8ZMxOOjXTg2QQbbKJRBfUJUGXDXRPWHPtu8HlWXINsIZfArbh42xZQn0BW5tuMDwupVJUNdrOabuQcFwUSt7OlP7hhE0ZhgPRjrXbnPIOAmlt4iTsJmgOQU7GSQrOtT2QRJY9YyTFVVThRTv2qrAuASRIekJ9YYfpeFx+u0DzkqdiYYzGPfsPk3cnKZogeuNQZT8+m3dwj4ooHTutOSYkrkCO1LBT0P4HjV5D6SYf4E7qKEWJbLYd0kj6BvoLKGZcq2NEsL94T2qE8Sd9GBm9CvXQ8owJ0Q9MXs/8aTIcmoMLEGm0xuw9lOUqw+2U7JhNWbGyCU++AA2MUNX5/wUQdsURSMxSU9RHjIYNixSmAZ6hnAyalI7VthQAAdYaTB02KxilwgB0A4LNhFYC6zdHn+qHePNnqKkDfqn+Jl2MCuWiqoJGnNelvfDC8y1Q1U2qlBJ1ELwThuw69EG+dG2c2CLQigoqYkJ7XBeqCyBRrapTDZwTN1B/HCBHv2SkrMp6XWbFBkEKhg90Bkc3L9z6TjJINnfYDDj9kESMnaOk0P0qE8aC91AhndtOnQLnR2VnuxFHlgU1xv9RYbh640w420Ke90lbWsURSy65JiSudwdKbifiL1iIzEn6UbQ7ayvIWDebimhUC4sv/omAYcpJHt4OVZ1nZsTHKIowRoNWJLLcYhOuyQFvMoqTzDhIdTCBWQdGfRxiCrH0VThWrPwrDfAhi2OD759VifV4Szs1kEJarLBhIJ8JCFUHzCrIOAIaDQyrcPqIsM1fItaNNXpkupn4ePK8gFcDGdNtIEBmz+EDliyE5RsMBFGMFKf9/AsJrVpVm+D/iEP8w9AhKmOTE+CCCmwJSVP9VQBjDYou51nE/kJhhcQzyCVOKMMwxS+FB0KFWHgsBELOOi3MyYKAGgEfuqEGhwaGCGUL6npaYfzWmUJdLFBZbKHYyp+EQwXcAflkvJTjls5roSz5VPMTIFxEhpvFCcZJPtb/vZBEpAOiZP9VXk4I9w2VkTBqXnXdgjg/ANGpSeEbqcwwCGKcIQXO1ngEJ2wNCkbcCsH94wBy/XGGDLZ/RsU9oeyb7PkmJi5njmIwMfEwRZqIGRgWQcxwhFn5sOghoC5HfVm49+Ov8Y84DAdmESSgH5PGSQWhXGVzhsMxpdInwXjsWakk614FsbgZEdhD/04K4cVJ80mBZM+hScGL+SzKzqsospghbTo7poiZuIpuBLucILpX1wspYE14lom3ToXg34iODMPa41SitIzxsxZsQRv8vMeiAuGFwT8Prbkp6E+hUq6dKgifCYPDQlS2G4bi1etcV6rLIFSVq9MtnHMmIMEw0XragQ3CLE9XfQf3j7EZFmo3w9BjJO11McgWQvJRDrbB0ngMCROJuLffxjv2vpj3nPGUekJqZ/rjc7NyITrjTDF1Qt73Zt2WnJMzFzujhRCvB8FHNMcfoglEvwhZEDIWst/umW0OBvUEMBvMVctmsHlP7hNLfo6Heg6WHQ6BgkMT20a4b43xeYRkVvfIcfEx7z2nTPawonIHru2cz9yOYwktlIm3MJ/RYTOHGZPt6LDKsLaFmX0Aq1dYRVGwQTiO74mFqs3EBxgHsieCvGzpyTYgvi/Ml6df8Q37aXts7zNM54VS0VdiG3Y1p4XqP3wAppI3xW5VUiJ79iCdCtUFMacU8AW3m0zGWtDNRDKjs+x25VuODuhcuayBLADOgAYtHAb8zkrkyDbKzqmY/9y6IcLiGxbu4ys3sBtBWY3CONftNe9qTwLDuPkWcTOjmeQPItY9njjwnYwR3unIAlkBsbJbL20vhBpwvEyxwZih7xra62aQvpj0xPXG43jIOZIFBVXKtRsxcuXLux1HHZackzMXO6OlA4Qz1ZEwNcQvL3bkk2eIFj+k5AkDWwN5lHLu8rUHwAKawd2DYryAp2n9qJsBrC+g/wHmvbuFNroQf+Ei1mGedGCLcvwttSIDpiw+eoL992EXdFhY+BAQWI50pg8+MRkadSPehSOb+KMbcaAC2EHYQH2gAEIOACzEQ8kSwS6IQBLllBgN/LM207NQk1ubFoLNUOhki4juEVaNKHGxs3EGdRXwaomeLtioO6Gc0xG0XhswKh+GLNZvbJDOtozVyY7OWZQ71CKGIw0WI0EsarbyThZF89T1MTUT13VYTCDpJ2FRU3Dsyrj5KHx867tEKKFBsyQnkww9ItzrjdOZUgr5qxDALdZckzPXNyROrSKVgPmLHoOpfUf6UXP4VUc0AgBKZcb0SdZQWBRhxX+7UZwkSu47mlfxTYRIAK7IoCbLskm0kBNnCFv7PUd3GFmUMu7ZPtCJXi7YhTXE+egdsR+gmfZeQqBzRzTl53ViI9Jtx7GyW5QOxMxSDqAlBxuHyQBDuNkiYXw2hUR2D49raUU5qye+tpmyTE9c/1eLIyNngh8/PgxuG2IR+97spExl/99VSw/PT09ZZDiJYUICOzByFVInJfbCKzrsLYU0vYzBJ4Tv7u7kwFsEAEicCkE8HipL29eQRIkhQjz/Plzf4pGPdsXKkGQASbu4Xvi7KuPZYmPSUlPUNHrOqYPBasRH5NuPYyT3aC2J2KQtNEob28fJAER42S5nZDCWghsn54WUgdzVk9l7bTkmJ65uCPV08Z+mytYP3VesvmNmzMtPJnr73/4BneGJMdmIiAvNfsPkmRS5GURBNZ12KBAvsMGnzEMXstOIkAENkMANxuSTWzRKi5855GymTnV3rtQeXh4CD7SBIiGR3IxJJYlpyw2OHg/x/TFZDXiY9Kth3GyG9T2RAySNhqF7SsESUDEOFloJ7x8OQT2Tk9rqYM5q6e+dlpyTM9c3JHqaWO/zRW0ts5LNr9xc6Z1c3ODJOFcofykgTOShxURiK1JVZyCpAwC6zqsr8H7+3vfcoavY/p8socIEIE+CATjGx49efHiRQYDQWqdy5u9CxX8pkVML355FhvZqN9PLo0mugLZoCst7ZiO1liNOIB0PmSc7Ay4mY5BsiLs2wdJYMU4WdFgSGoVBPZOT6towfDJnNVTX8Gk1vkmuoq8pzIXd6SqYH6aSEVre//+/du3b/GU0Gkmci948+aNcyk2z/GOodPJw9YIyM91rBinWoNTl/7SDutAEXxgYeyHnhwOeUgEiEBPBCSV2JPmpZV5vjawa6Hy6dMnP4YbxeHBguGRXGwpz35sC2RbwLShyAN2Hse0ZfEteQYbtjncvs042V/F4td5vtyf4ZlnFDBtJvOAnTNIQi7GSVu5bF8HgV3T03IalDCbF1qXk3csw9ssOZ7KXNyRGmB1FYsebD/iQ6sI2T1fccCShx+S+JpUf0uSmMXP4zQFf3WHtcHB1nUwQ9hj2CYCROBSCMjNhi11XlqRrGSTGvJF4l0LFaXW6lkH2vq122IAefZjk2J7S8cUtbIaESgGNhgn+4PPIFkR872DJIBinKxoLSS1FgK7pqe1tABumbO6qWybJcezmYs7Ut1s7LeJxLF/63r2DB/iQOS1e1LasriMFZ+U8bXG+I8tgBM8uluLPumkICCFOJd+UuDKHrOBw4rs/ueesLt8e3srA9ggAkSACACBvLQSjJb+Iyx9EB5YqKAW//bbb//4xz/+7l9///3f/40ff6oidWxHapJIzrKkipYVIhs4ppGO1Yii5Z6nGCd7oo25GCRbA75NkARQjJOtrYX0Z0ZgYHqaGZbOvDFndQM8eBO91h6Bweps5uKOVAUbe3x8xHKDWXf48ssvsb2pEw1aW8aSjf3xls4/HoAlbIdhfGNUtsd08Xm2CgKyiz7k8fMqIowickGHFaj9DOFXezKYDSJABK6AQLAmQQWcIXuQlFMtZJDNu2RUoYIPKSMvY+tIfg0Y1RGKNOxR5QkiVwW/ym3OzhDJWZaIpqo0gt60gWMacFiNVDGSciKMk+UYplNgkEzHKmXk3kESCDBOppgBx+yKwKj0tCueGXIxZ2WAJpdcdsnxdOb6lX9lCPiI43YRm8kK1eD9JFYTlEuCp2QBAmsfwQFNO/0qcAgbTWWcmbhoHx/qmZnP2Xi7rMNCEb7sWCmeTUHkhwgQgc4IBGsSPGVylg15jE5qcdPAxsxZUrXG9y9U8CFlR3z7EPyUiIYqy6Ym7UnKAJYlJcr1r93YMVmN+Ooe2MM42Q18Bsm6UG8cJAEU42RdayG1FRHon55WRKkdz8xZ2dj6ARwJ6wp7BL7gh+uNfEdK7uhzGvgMi//hfqzjxD6rgjlkq9mZ7+w75nhBSmbxeXCItzj0H1vAqhO2glvMRZo+AvJGWufX43xOFuq5ssNCTX6GkDpjISWSVSJABOoiECw/bm5uzs7iRxhQwCZKxheJz04dG9+5UEEJJIVZkCVJ3MGzeidevZKXruyRuMPRJ7UHN22LdCxLquC8sWP6sYLVSBWbySPCOJmHW8ZVDJIZoCmXbBwkITXjpKJ6nroIAp3T00VQTReTOSsdK3vklZccczJX9r4fLwQCsedVlZ3A2POzZ5+clRt+8JDxLHMV9fmPLSiCV5mRRAwC8ig6lqKISToCV3ZYemu6nXAkEbgUAlJO2MX02brCjzCG2vDXd3zG2hUqwdUxG9XsqaEOpHublLRxuziDubIsqa6FXR2zp0tWV8quBHsq5bJxkkGyuvvsGiQBVE+XrK4XEiQCFRGgL1QE8xQp5qxTcNmDL7vkmOetfEdKbupPN/DL1cHnVUEoZoV4scnfNjw98bNn+C0B2bIGwYxnmTMm9S/xH1uAFfI1KR+o6j3yQHSwFq8+3R4EL+6w/gPIfs8eiqYURIAInEIA2yT+eLkP8U/5PahtYu9qB4n7FNr1dCtUkGIOQYsVh4fi42EmbEr5w1AD3N3d+f39e1iWVMc86DuHNmazMadj+rWH32NLwXYHBBgnO4DMIFkd5F2DJIDyo6LfUx1PEiQCEyLQLT1NKPtYlpiz8vC/8pKjn6f8ngCq9m4e26cQ8PcABV/sEgVJxV6QwoXpT7nidlQelQXB4ETdOv09OVSH3Wa/5kT2shSM4ZogZEh9ZYf1ZR/+4kKGBnkJESACLRDw8zhqEtyHpM+lPPMO4ul0Go30BWxRqKQ8bxQrDnXB5QkkKTJNA/tbqAf0a/ucZVnSAmffbjdwTFYjLUylCk3f3hgnqwBriDBIVgRTSPlGu0GQhHSMk6JiNogAEPA9vUV6ItQ2AsxZNhqn2n4Al9u32G3gHnsEvuCJ643PTuHLwTYCPujG2mIh0h7vP02cuLdkb0cl6tjmuUXb3/mEpC0mIk2DgAAeszQCFUTAdkBJDGjEYLTHr+6wkNEWGVvaqDOCKLGTCBCBCyLghAglMDrgIJL44VGiDbZMnPGjDiVvCm/VCxV/CpnLNPICLxCWh5Bsguic55EUkT2WT0fpffV593NMR6I8p1hdrdPyL44soYZxspayBFsGyVqQGjpOSIHpJiI8c/XiCMU4WddmSG1FBCSEtktPK8LSjmcBPDGituNkOcr2EqKYq5Kb7PH+PfVCewTZmYs7UkVG7i8TQBPBpV5/JylDZ/LuJGwa9lrEer2LIa/zIRpGrnroupTsh0Sq3yi6k213fE2HtfOcyYun3n7YzgooEBEgAi4CKFHsotm0D1MM8pHydtTVChW5efORND15gTeGcPqL9a6yax+zLKmN6G/0NnNMViO/qXbKVocbumvGSQbJdva+WZAEUIyT7ayFlNdFoEN6Whec6pwzZxVCesElx5LMxR2pInuz37DDrkxsgQD9Ypeyk4TA6iw04PcA0BlkCDq2d7CESHBw/07fBGNQ9Odtsxnlh6O47Zeh2Ws6rBNnaDkZlsNLiMD2CPgfnUPdgrWemODYX5HCxgkysiUT+zpBjGbT/taFir7Smle24SoB025MBSzLkqZ2u5NjOoGC1UhTy8kjzjiZh5t+FYOkjk/h2Z2CJKBgnCy0B16+KwKt09OuuGXIxZyVAZp9yQWXHEsyF3ekbOM53XZ2laAJrNEgXBpCOIuNGWUnybkcyw3Y1kJdhX1pQwGLQTi0KWABCFOcZrT9BbbjGUFiu2vtedl2BpiTrEkpC4Xbyl8smONxV3BYhAuxGTQQQCS8FMNJAkSACGyFgL+sg6CBTRGpaiAt2kj39ovRZoAdZ6Q9W7RpWqgE0TNRN69sW2I7imVJhxAQNK3lHJPVSAdTqTIF42QVGIUIg6RA0a6xR5AEPoyT7YyElDdAoGl62gCfKiIwZ5XDeLUlx8LMxR2pUpODwck2sqzCBBt4ftafDJc7sTV4renE1tRs6zsiEQSxl6jAcFBeGc/GWQSAsDyQTmzPoifjL+Wwts2YGJK3MCrosUEEiMDeCOBZB+cpJ6UmQdLHfQsAcSpRcwnOzoZV00IF5ZlgBdlRsKE4BDKYNAOH4HYUagCsu2VQa3SJnWJYljQC2ZBd3TFtUzFuwmqkqcGUEIey2t3QXS1O2pbPIFlilofXrh4kIaBtLYyThxrngAsi0DQ9XRBPX2Q7CjFn+fik9wDJi+wR2DaTl7m4I5VuV9pIPDWM5QPZMJBVCTTQiVP6ThLOYl8qeLlQmP+dGIBgC472/DxrSp3snLwqhxtFeP5k3C3GzkUc1kmEMKHF9ER2iQARGIGAEiFNlseulb014oQaMwaVzwjeD+ZsWqjUStOAzmBo/4sScbaaqpa8Bzrj6f9DYF3HdEIEq5H/U+mk/zNO1lIMg2QtJBPprBskISDjZKKWOezKCDRNT1cG1sjOnFXXBpSUtM0eQXnm+h1At+942S5E4PHxEdtL+DN04NW3t7fpND9+/IgVB7kcew9Y93nx4kU6hbEj3759i+104QHM//jjj3LIRjYCr169ki8SwEIWMolskftcuLHDPjw82BkCaQ+B5ebmpg+wnIUIEIENEEBNgriBpCOyoKpBZnciyWeffYbnJGSMaSBnvXz50umc4bBdoYKEIvdyCL8//PDDWXmfnp5woQ24oQCyeB3Ngf0s8brjWZbUxfMUtbUck9XIKeVOMphxslwRDJLlGGZTWCtIQkzGyWxd88KrIdAuPV0NSUde5iwHkIqHuy451slcdbcBSY0IyHKM8WG+71luErIXBUj5nZNyPK9AwX9/Fs9oXEFwykgEiEBnBPztE5P9sZXVmZP06doVKvZ3mLF1dwoE1EvBd+UnrKNYlqQb26iRkzgmq5FRBlA+L+NkCYYMkiXo9bl2kiAJYRkn+2ics2yDQLv0tA1EZwVhzjqLGMfXylzPCCURqIsATNP5/jiXwksQttPDnB9BKpGO1zZCwCnUuJHZCGeSJQJEwN6DkafJEIJmRqZpoWKHX+wwYT9J35cCMwjRTuFkkAQp/dohILMsGQL72UkncUzbHfhY1Vkljh3POJmNP4NkNnQ9L5wkSEJkxsmeeudcGyDQND1tgM9ZEZizziLG8UCgVubiV/tk/YSNagjgTXkYKFKFocjPhWUja78ImfcJoOypeeG6CDgvs2Mj88OHD+uKQ86JABGYFoFPnz6ZnzZ0OMS9zZyf7BM+mxYq9ocvzIx4Xwp1EbBCw/Rgqwl/eGQHf8KVNDASGJ767LNc27TBsqQpvLWIT+KYrEZqKXQUHcbJDOQZJDNA63/JJEESgjNO9tc+Z9wAgabpaQN80kVgzkrHiiMFgZqZi/t7RKAFAs4KCxZiWsyyPU08N23cHmtY2OHbXl4KWI4AXa8cQ1IgAtdBABEDP1CEb9fkiWw/VSdFKnZT8qh1vqpptASqwEEwSW/g6RMw1hmK9OlYlqRjVTJyA8ds6l8l2PLaUwg01eOWcZJB8pSBZQ/eIEhC9qb+lY0tLyQCSyBA96miJuasKjBeikhd13t2KewobE8EnIUqfnEuD3x8UgDQcTsqD72rXYVlZftnSLiReTUDoLxEIB0B3IGUh4vgpguyfzobY0e2LlRAHztMKdtReHAHGsFbU2MBSZmdZUkKStlj9nBMViPZBjDhhYyTZ5XCIHkWsVPj9wiSEJlx8pTeOZgI+Ai0Tk/+jFv2MGdtqdZGQlXPXPxqX8pCAcdkInB/f4/dFLkYOWPyz/gIq2wQgeUQwAcosKaJJGE4x3YUnl+4ublZThAyTASIQGsEvv32W6zpOLMggPztb39zOpVD54V9M/IsEYV+n1MdChUEZ0RjBGf84fkSkQtRGpuCQGzCr/MJk2z0RGAPx2Q10tNm+szFONkHZ85yiMAeQRJiMk4e6poDiEAKAh3SUwobHEMEroBAi8zFHakrWM5IGZkkRqLPuS+DQIv0cBnwKCgRuBYCj4+P2AUJyozHqYL9fufT05N5C9M+hf0VbLo8f/7c7py/zUJlfh1dgcM9HJPVyK62yji5q2YXkmuPIAnAGScXsjqyOj8CTE/z64gcboBAo8z1+w2goQgzI4CXouzXafHKFH6HcGaGyRsRWBEBeBYWgg3nfDva7Cu7AAAEQElEQVRqRQ2SZyLQDQE7KWdPaj4n61yO966W246CCCxUHD3ycAgCezgmq5EhxtNhUsbJDiBzCh2BPYIkZGSc1BXNs0TgFAJMT6fg4mAikIdAo8zFHak8dfCqEwg4SQKPZnNT6gR8HEoEjhB49eoVfh3ajOJ21BFaPE8Ero6A83ukAkfwR6HkrN14//69TwRfIUe6t4ct1GahspCydmXV9ykj6UKOyWpkV+M0cjFO7q3f+aXbIEgCZMbJ+S2NHC6HANPTciojw2sh0C5zcUdqLUtYlVskCayY43s+EAA/osBNqVUVSb7nQwDpQZ4Z/Oqrr3C3xt+Omk9L5IgITITAzz//HOQGjz4F+53Oh4cHbD45nbj2L3/5i9O51iELlbX0tR+3qzsmq5H9bNKXiHHSx4Q93RBYPUgCKMbJbtbCia6GANPT1TROebsh0DRz8XekuumREz3Dq1HYi5Kf9UZZueLnfahIIjAPAvYP/GJF+MOHD/PwRk6IABGYE4HPPvtMErFwiNcrf/zxRzmMNZw8bobtFHwcAVmoxCyB/dURWNoxWY1Ut4eZCTJOzqydjXlbOkhCL4yTGxsnRZsEAaanSRRBNrZBoHXm4jtS25jKAoK8ePECiztY9lqAV7JIBJZCAK9JcTtqKY2RWSIwDAE8GuLMjXeeYh/DsUfip4ORwZ3drDdv3uwUfFio2BpnuycCezgmq5GeNjNqLsbJUchffN49giSUyDh5cUum+O0QYHpqhy0pXxyBRpmL70hd3K7GiP/4+IjP4vMFqTHoc9a9EKA37aVPSkMEmiOAjSX5QB/2orCldPipz0+fPmHYu3fvbObwJV7Upnd3d3bnNm2G1m1UuYogqzsmXWYVS6vIJ5VeEUySOkRg9SAJAekyh1rmACJQBQH6WhUYSYQIAIGm3sQdKdoYESACRIAIEAEiQAQuhMCXX34pL0Vhn+mbb75RhMcaELaj8IqzPQaPKmM7ik+W2JiwTQQKEaBjFgLIy4kAEdgbAQbJvfVL6YgAESACROBSCHBH6lLqprBEgAgQASJABIjA1RHAO0/YUvrpp58MEHhr+at//eGjfOZ9KQzA2b/+68/Zi8JgbGLt+mrU1S2D8g9FgI45FH5OTgSIwOwIMEjOriHyRwSIABEgAkQgGQHuSCVDxYFEgAgQASJABIgAEdgCASzr+B/i0yXDJhY+9/fy5Ut9GM8SASKQjQAdMxs6XkgEiMAVEGCQvIKWKSMRIAJEgAhcAQHuSF1By5SRCBABIkAEiAARIAIuAk9PT3jhCa9COS9C2eOwEWXeoOI3+mxY2CYC7RCgY7bDlpSJABHYAAEGyQ2USBGIABEgAkTg4ghwR+riBkDxiQARIAJEgAgQgasjgMUdfKYPfwIEvuD3hz/84fb2VnrYIAJEoDMCdMzOgHM6IkAE1kKAQXItfZFbIkAEiAARIAKCwP8HYeAWGB7CICMAAAAASUVORK5CYII="/>
  <p:tag name="POWERPOINTLATEX_PIXELSPEREMHEIGHT#425F7828782C5C74686574615F78297E5C6D617468726D7B6F727D7E425F7928792C5C74686574615F79292E7E28792C5C74686574615F79297E5C6D617468726D7B6F727D7E28782C5C74686574615F7829" val="133.3333"/>
  <p:tag name="POWERPOINTLATEX_BASELINEOFFSET#425F7828782C5C74686574615F78297E5C6D617468726D7B6F727D7E425F7928792C5C74686574615F79292E7E28792C5C74686574615F79297E5C6D617468726D7B6F727D7E28782C5C74686574615F7829" val="39"/>
  <p:tag name="POWERPOINTLATEX_REFCOUNTER#4228782C792C5C74686574615F782C5C74686574615F7929" val="2"/>
  <p:tag name="POWERPOINTLATEX_REFCOUNTER#425F7828782C5C74686574615F78297E5C6D617468726D7B6F727D7E425F7928792C5C74686574615F79292E7E28792C5C74686574615F79297E5C6D617468726D7B6F727D7E28782C5C74686574615F7829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psi(x)"/>
  <p:tag name="POWERPOINTLATEX_ENTRY[0].FONTSIZE" val="32"/>
  <p:tag name="POWERPOINTLATEX_ENTRY[0].SHAPEID" val="7170"/>
  <p:tag name="POWERPOINTLATEX_ENTRY[0].STARTINDEX" val="27"/>
  <p:tag name="POWERPOINTLATEX_ENTRY[0].LENGTH" val="9"/>
  <p:tag name="POWERPOINTLATEX_ENTRY[1].CODE" val="\phi(p)"/>
  <p:tag name="POWERPOINTLATEX_ENTRY[1].FONTSIZE" val="32"/>
  <p:tag name="POWERPOINTLATEX_ENTRY[1].SHAPEID" val="7171"/>
  <p:tag name="POWERPOINTLATEX_ENTRY[1].STARTINDEX" val="73"/>
  <p:tag name="POWERPOINTLATEX_ENTRY[1].LENGTH" val="8"/>
  <p:tag name="POWERPOINTLATEX_ENTRY[2].CODE" val="\leftarrow\mathcal{FT}\rightarrow"/>
  <p:tag name="POWERPOINTLATEX_ENTRY[2].FONTSIZE" val="32"/>
  <p:tag name="POWERPOINTLATEX_ENTRY[2].SHAPEID" val="7172"/>
  <p:tag name="POWERPOINTLATEX_ENTRY[2].STARTINDEX" val="98"/>
  <p:tag name="POWERPOINTLATEX_ENTRY[2].LENGTH" val="19"/>
  <p:tag name="POWERPOINTLATEX_ENTRY[3].CODE" val="\psi(x)"/>
  <p:tag name="POWERPOINTLATEX_ENTRY[3].FONTSIZE" val="32"/>
  <p:tag name="POWERPOINTLATEX_ENTRY[3].SHAPEID" val="7173"/>
  <p:tag name="POWERPOINTLATEX_ENTRY[3].STARTINDEX" val="143"/>
  <p:tag name="POWERPOINTLATEX_ENTRY[3].LENGTH" val="9"/>
  <p:tag name="POWERPOINTLATEX_ENTRY[4].CODE" val="\phi(p)"/>
  <p:tag name="POWERPOINTLATEX_ENTRY[4].FONTSIZE" val="32"/>
  <p:tag name="POWERPOINTLATEX_ENTRY[4].SHAPEID" val="7174"/>
  <p:tag name="POWERPOINTLATEX_ENTRY[4].STARTINDEX" val="156"/>
  <p:tag name="POWERPOINTLATEX_ENTRY[4].LENGTH" val="8"/>
  <p:tag name="POWERPOINTLATEX_ENTRY[5].CODE" val="\exp(-\frac{i\mathcal{H}t}{\hbar})"/>
  <p:tag name="POWERPOINTLATEX_ENTRY[5].FONTSIZE" val="32"/>
  <p:tag name="POWERPOINTLATEX_ENTRY[5].SHAPEID" val="7175"/>
  <p:tag name="POWERPOINTLATEX_ENTRY[5].STARTINDEX" val="246"/>
  <p:tag name="POWERPOINTLATEX_ENTRY[5].LENGTH" val="20"/>
  <p:tag name="POWERPOINTLATEX_ENTRY[6].CODE" val="|\psi(x)|^2dx"/>
  <p:tag name="POWERPOINTLATEX_ENTRY[6].FONTSIZE" val="32"/>
  <p:tag name="POWERPOINTLATEX_ENTRY[6].SHAPEID" val="7176"/>
  <p:tag name="POWERPOINTLATEX_ENTRY[6].STARTINDEX" val="267"/>
  <p:tag name="POWERPOINTLATEX_ENTRY[6].LENGTH" val="19"/>
  <p:tag name="POWERPOINTLATEX_ENTRY[7].CODE" val="(x, x +dx)"/>
  <p:tag name="POWERPOINTLATEX_ENTRY[7].FONTSIZE" val="32"/>
  <p:tag name="POWERPOINTLATEX_ENTRY[7].SHAPEID" val="7177"/>
  <p:tag name="POWERPOINTLATEX_ENTRY[7].STARTINDEX" val="328"/>
  <p:tag name="POWERPOINTLATEX_ENTRY[7].LENGTH" val="21"/>
  <p:tag name="POWERPOINTLATEX_ENTRY[8].CODE" val="|\phi(p)|^2dp"/>
  <p:tag name="POWERPOINTLATEX_ENTRY[8].FONTSIZE" val="32"/>
  <p:tag name="POWERPOINTLATEX_ENTRY[8].SHAPEID" val="7178"/>
  <p:tag name="POWERPOINTLATEX_ENTRY[8].STARTINDEX" val="350"/>
  <p:tag name="POWERPOINTLATEX_ENTRY[8].LENGTH" val="18"/>
  <p:tag name="POWERPOINTLATEX_ENTRY.LENGTH" val="10"/>
  <p:tag name="POWERPOINTLATEX_ENTRY[9].CODE" val="(p, p+dp)"/>
  <p:tag name="POWERPOINTLATEX_ENTRY[9].FONTSIZE" val="32"/>
  <p:tag name="POWERPOINTLATEX_ENTRY[9].SHAPEID" val="7179"/>
  <p:tag name="POWERPOINTLATEX_ENTRY[9].STARTINDEX" val="410"/>
  <p:tag name="POWERPOINTLATEX_ENTRY[9].LENGTH" val="20"/>
  <p:tag name="POWERPOINTLATEX_TYPE" val="HasCompiledInlin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05755"/>
  <p:tag name="POWERPOINTLATEX_CODE" val="s_2 = \Gamma_{x,y}(\mathbf{r})+\Gamma_{y,x}(\mathbf{r})"/>
  <p:tag name="POWERPOINTLATEX_TYPE" val="Inline"/>
  <p:tag name="POWERPOINTLATEX_LINKID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05755"/>
  <p:tag name="POWERPOINTLATEX_CODE" val="s_3 = i(\Gamma_{x,y}(\mathbf{r})-\Gamma_{y,x}(\mathbf{r}))"/>
  <p:tag name="POWERPOINTLATEX_TYPE" val="Inline"/>
  <p:tag name="POWERPOINTLATEX_LINKID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05755"/>
  <p:tag name="POWERPOINTLATEX_ORIGINALWIDTH" val="262.3051"/>
  <p:tag name="POWERPOINTLATEX_ORIGINALHEIGHT" val="18.76496"/>
  <p:tag name="POWERPOINTLATEX_FONTSIZE" val="18"/>
  <p:tag name="POWERPOINTLATEX_TYPE" val="Equation"/>
  <p:tag name="POWERPOINTLATEX_CODE" val="S_0(\mathbf{r},\bm{\theta}) &amp;=&amp; W_{x,x}(\mathbf{r},\bm{\theta}) + W_{y,y}(\mathbf{r},\bm{\theta})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20513"/>
  <p:tag name="POWERPOINTLATEX_ORIGINALWIDTH" val="262.32"/>
  <p:tag name="POWERPOINTLATEX_ORIGINALHEIGHT" val="18.71992"/>
  <p:tag name="POWERPOINTLATEX_FONTSIZE" val="18"/>
  <p:tag name="POWERPOINTLATEX_TYPE" val="Equation"/>
  <p:tag name="POWERPOINTLATEX_CODE" val="S_1(\mathbf{r},\bm{\theta}) &amp;=&amp; W_{x,x}(\mathbf{r},\bm{\theta}) - W_{y,y}(\mathbf{r},\bm{\theta})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20513"/>
  <p:tag name="POWERPOINTLATEX_ORIGINALWIDTH" val="262.32"/>
  <p:tag name="POWERPOINTLATEX_ORIGINALHEIGHT" val="18.71992"/>
  <p:tag name="POWERPOINTLATEX_FONTSIZE" val="18"/>
  <p:tag name="POWERPOINTLATEX_TYPE" val="Equation"/>
  <p:tag name="POWERPOINTLATEX_CODE" val="S_2(\mathbf{r},\bm{\theta}) &amp;=&amp; W_{x,y}(\mathbf{r},\bm{\theta}) + W_{y,x}(\mathbf{r},\bm{\theta})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20513"/>
  <p:tag name="POWERPOINTLATEX_ORIGINALWIDTH" val="282.2399"/>
  <p:tag name="POWERPOINTLATEX_ORIGINALHEIGHT" val="18.71992"/>
  <p:tag name="POWERPOINTLATEX_FONTSIZE" val="18"/>
  <p:tag name="POWERPOINTLATEX_TYPE" val="Equation"/>
  <p:tag name="POWERPOINTLATEX_CODE" val="S_3(\mathbf{r},\bm{\theta}) &amp;=&amp; i(W_{x,y}(\mathbf{r},\bm{\theta}) - W_{y,x}(\mathbf{r},\bm{\theta}))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phi(\mathbf{r},t) = \frac{e}{4\pi\epsilon_0}\left.\frac{1}{R-\mathbf{v}\cdot\mathbf{R}/c}\right|_\mathrm{ret}"/>
  <p:tag name="POWERPOINTLATEX_ENTRY[0].FONTSIZE" val="32"/>
  <p:tag name="POWERPOINTLATEX_ENTRY[0].SHAPEID" val="8194"/>
  <p:tag name="POWERPOINTLATEX_ENTRY[0].STARTINDEX" val="32"/>
  <p:tag name="POWERPOINTLATEX_ENTRY[0].LENGTH" val="37"/>
  <p:tag name="POWERPOINTLATEX_ENTRY[1].CODE" val="\mathbf{A}(\mathbf{r},t) = \frac{e}{4\pi\epsilon_0c^2}\left.\frac{\mathbf{v}}{R-\mathbf{v}\cdot\mathbf{R}/c\right|_\mathrm{ret}}"/>
  <p:tag name="POWERPOINTLATEX_ENTRY[1].FONTSIZE" val="32"/>
  <p:tag name="POWERPOINTLATEX_ENTRY[1].SHAPEID" val="8195"/>
  <p:tag name="POWERPOINTLATEX_ENTRY[1].STARTINDEX" val="71"/>
  <p:tag name="POWERPOINTLATEX_ENTRY[1].LENGTH" val="41"/>
  <p:tag name="POWERPOINTLATEX_ENTRY[2].CODE" val="t_\mathrm{ret} = t-R(t_\mathrm{ret})/c"/>
  <p:tag name="POWERPOINTLATEX_ENTRY[2].FONTSIZE" val="32"/>
  <p:tag name="POWERPOINTLATEX_ENTRY[2].SHAPEID" val="8196"/>
  <p:tag name="POWERPOINTLATEX_ENTRY[2].STARTINDEX" val="119"/>
  <p:tag name="POWERPOINTLATEX_ENTRY[2].LENGTH" val="37"/>
  <p:tag name="POWERPOINTLATEX_ENTRY[3].CODE" val="\mathbf{E}(t)=-\nabla\phi-\frac{\partial\mathbf{A}}{\partial t}"/>
  <p:tag name="POWERPOINTLATEX_ENTRY[3].FONTSIZE" val="32"/>
  <p:tag name="POWERPOINTLATEX_ENTRY[3].SHAPEID" val="8197"/>
  <p:tag name="POWERPOINTLATEX_ENTRY[3].STARTINDEX" val="194"/>
  <p:tag name="POWERPOINTLATEX_ENTRY[3].LENGTH" val="36"/>
  <p:tag name="POWERPOINTLATEX_ENTRY.LENGTH" val="5"/>
  <p:tag name="POWERPOINTLATEX_ENTRY[4].CODE" val="\mathbf{E}(\omega)"/>
  <p:tag name="POWERPOINTLATEX_ENTRY[4].FONTSIZE" val="32"/>
  <p:tag name="POWERPOINTLATEX_ENTRY[4].SHAPEID" val="8198"/>
  <p:tag name="POWERPOINTLATEX_ENTRY[4].STARTINDEX" val="247"/>
  <p:tag name="POWERPOINTLATEX_ENTRY[4].LENGTH" val="10"/>
  <p:tag name="POWERPOINTLATEX_TYPE" val="HasCompiledInlin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phi(\mathbf{r},t) = \frac{e}{4\pi\epsilon_0}\left.\frac{1}{R-\mathbf{v}\cdot\mathbf{R}/c}\right|_\mathrm{ret}"/>
  <p:tag name="POWERPOINTLATEX_TYPE" val="Inline"/>
  <p:tag name="POWERPOINTLATEX_LINKID" val="5"/>
  <p:tag name="POWERPOINTLATEX_BASELINEOFFSET" val="0.268554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mathbf{A}(\mathbf{r},t) = \frac{e}{4\pi\epsilon_0c^2}\left.\frac{\mathbf{v}}{R-\mathbf{v}\cdot\mathbf{R}/c\right|_\mathrm{ret}}"/>
  <p:tag name="POWERPOINTLATEX_TYPE" val="Inline"/>
  <p:tag name="POWERPOINTLATEX_LINKID" val="5"/>
  <p:tag name="POWERPOINTLATEX_BASELINEOFFSET" val="0.268554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t_\mathrm{ret} = t-R(t_\mathrm{ret})/c"/>
  <p:tag name="POWERPOINTLATEX_TYPE" val="Inline"/>
  <p:tag name="POWERPOINTLATEX_LINKID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48485"/>
  <p:tag name="POWERPOINTLATEX_CODE" val="\mathbf{E}(t)=-\nabla\phi-\frac{\partial\mathbf{A}}{\partial t}"/>
  <p:tag name="POWERPOINTLATEX_TYPE" val="Inline"/>
  <p:tag name="POWERPOINTLATEX_LINKID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mathbf{E}(\omega)"/>
  <p:tag name="POWERPOINTLATEX_TYPE" val="Inline"/>
  <p:tag name="POWERPOINTLATEX_LINKID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B(x,y,\theta_x,\theta_y)"/>
  <p:tag name="POWERPOINTLATEX_ENTRY[0].FONTSIZE" val="32"/>
  <p:tag name="POWERPOINTLATEX_ENTRY[0].SHAPEID" val="1026"/>
  <p:tag name="POWERPOINTLATEX_ENTRY[0].STARTINDEX" val="52"/>
  <p:tag name="POWERPOINTLATEX_ENTRY[0].LENGTH" val="26"/>
  <p:tag name="POWERPOINTLATEX_ENTRY.LENGTH" val="2"/>
  <p:tag name="POWERPOINTLATEX_ENTRY[1].CODE" val="B_x(x,\theta_x)~\mathrm{or}~B_y(y,\theta_y).~(y,\theta_y)~\mathrm{or}~(x,\theta_x)"/>
  <p:tag name="POWERPOINTLATEX_ENTRY[1].FONTSIZE" val="32"/>
  <p:tag name="POWERPOINTLATEX_ENTRY[1].SHAPEID" val="1027"/>
  <p:tag name="POWERPOINTLATEX_ENTRY[1].STARTINDEX" val="261"/>
  <p:tag name="POWERPOINTLATEX_ENTRY[1].LENGTH" val="76"/>
  <p:tag name="POWERPOINTLATEX_TYPE" val="HasCompiledInlin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05755"/>
  <p:tag name="POWERPOINTLATEX_CODE" val="B(x,y,\theta_x,\theta_y)"/>
  <p:tag name="POWERPOINTLATEX_TYPE" val="Inline"/>
  <p:tag name="POWERPOINTLATEX_LINKID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05755"/>
  <p:tag name="POWERPOINTLATEX_CODE" val="B_x(x,\theta_x)~\mathrm{or}~B_y(y,\theta_y).~(y,\theta_y)~\mathrm{or}~(x,\theta_x)"/>
  <p:tag name="POWERPOINTLATEX_TYPE" val="Inline"/>
  <p:tag name="POWERPOINTLATEX_LINKID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B(0,0,0,0)"/>
  <p:tag name="POWERPOINTLATEX_ENTRY[0].FONTSIZE" val="32"/>
  <p:tag name="POWERPOINTLATEX_ENTRY[0].SHAPEID" val="5137"/>
  <p:tag name="POWERPOINTLATEX_ENTRY[0].STARTINDEX" val="27"/>
  <p:tag name="POWERPOINTLATEX_ENTRY[0].LENGTH" val="22"/>
  <p:tag name="POWERPOINTLATEX_ENTRY[1].CODE" val="B_x(0,0)"/>
  <p:tag name="POWERPOINTLATEX_ENTRY[1].FONTSIZE" val="32"/>
  <p:tag name="POWERPOINTLATEX_ENTRY[1].SHAPEID" val="5138"/>
  <p:tag name="POWERPOINTLATEX_ENTRY[1].STARTINDEX" val="53"/>
  <p:tag name="POWERPOINTLATEX_ENTRY[1].LENGTH" val="16"/>
  <p:tag name="POWERPOINTLATEX_ENTRY.LENGTH" val="3"/>
  <p:tag name="POWERPOINTLATEX_ENTRY[2].CODE" val="\left&lt;B\right&gt;=\frac{\int B^2 d\mathcal{V}} {\int B d\mathcal{V}}"/>
  <p:tag name="POWERPOINTLATEX_ENTRY[2].FONTSIZE" val="32"/>
  <p:tag name="POWERPOINTLATEX_ENTRY[2].SHAPEID" val="5139"/>
  <p:tag name="POWERPOINTLATEX_ENTRY[2].STARTINDEX" val="134"/>
  <p:tag name="POWERPOINTLATEX_ENTRY[2].LENGTH" val="21"/>
  <p:tag name="POWERPOINTLATEX_TYPE" val="HasCompiledInlin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B(0,0,0,0)"/>
  <p:tag name="POWERPOINTLATEX_TYPE" val="Inline"/>
  <p:tag name="POWERPOINTLATEX_LINKID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B_x(0,0)"/>
  <p:tag name="POWERPOINTLATEX_TYPE" val="Inline"/>
  <p:tag name="POWERPOINTLATEX_LINKID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left&lt;B\right&gt;=\frac{\int B^2 d\mathcal{V}} {\int B d\mathcal{V}}"/>
  <p:tag name="POWERPOINTLATEX_TYPE" val="Inline"/>
  <p:tag name="POWERPOINTLATEX_LINKID" val="5"/>
  <p:tag name="POWERPOINTLATEX_BASELINEOFFSET" val="0.268554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F}_n"/>
  <p:tag name="POWERPOINTLATEX_ENTRY[0].FONTSIZE" val="32"/>
  <p:tag name="POWERPOINTLATEX_ENTRY[0].SHAPEID" val="1035"/>
  <p:tag name="POWERPOINTLATEX_ENTRY[0].STARTINDEX" val="27"/>
  <p:tag name="POWERPOINTLATEX_ENTRY[0].LENGTH" val="6"/>
  <p:tag name="POWERPOINTLATEX_ENTRY[1].CODE" val="\lambda/4\pi"/>
  <p:tag name="POWERPOINTLATEX_ENTRY[1].FONTSIZE" val="32"/>
  <p:tag name="POWERPOINTLATEX_ENTRY[1].SHAPEID" val="1036"/>
  <p:tag name="POWERPOINTLATEX_ENTRY[1].STARTINDEX" val="107"/>
  <p:tag name="POWERPOINTLATEX_ENTRY[1].LENGTH" val="10"/>
  <p:tag name="POWERPOINTLATEX_ENTRY.LENGTH" val="3"/>
  <p:tag name="POWERPOINTLATEX_ENTRY[2].CODE" val="B(0,0,0,0) = \frac{\mathcal{F}n}{(2\pi)^2\epsilon_{x\mathsf{T}}\epsilon_{y\mathsf{T}}}"/>
  <p:tag name="POWERPOINTLATEX_ENTRY[2].FONTSIZE" val="32"/>
  <p:tag name="POWERPOINTLATEX_ENTRY[2].SHAPEID" val="1037"/>
  <p:tag name="POWERPOINTLATEX_ENTRY[2].STARTINDEX" val="197"/>
  <p:tag name="POWERPOINTLATEX_ENTRY[2].LENGTH" val="45"/>
  <p:tag name="POWERPOINTLATEX_TYPE" val="HasCompiledInlin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75"/>
  <p:tag name="POWERPOINTLATEX_CODE" val="\mathcal{F}_n"/>
  <p:tag name="POWERPOINTLATEX_TYPE" val="Inline"/>
  <p:tag name="POWERPOINTLATEX_LINKID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lambda/4\pi"/>
  <p:tag name="POWERPOINTLATEX_TYPE" val="Inline"/>
  <p:tag name="POWERPOINTLATEX_LINKID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B(0,0,0,0) = \frac{\mathcal{F}n}{(2\pi)^2\epsilon_{x\mathsf{T}}\epsilon_{y\mathsf{T}}}"/>
  <p:tag name="POWERPOINTLATEX_TYPE" val="Inline"/>
  <p:tag name="POWERPOINTLATEX_LINKID" val="5"/>
  <p:tag name="POWERPOINTLATEX_BASELINEOFFSET" val="0.268554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57143"/>
  <p:tag name="POWERPOINTLATEX_ORIGINALWIDTH" val="153.5999"/>
  <p:tag name="POWERPOINTLATEX_ORIGINALHEIGHT" val="42"/>
  <p:tag name="POWERPOINTLATEX_FONTSIZE" val="34"/>
  <p:tag name="POWERPOINTLATEX_TYPE" val="Equation"/>
  <p:tag name="POWERPOINTLATEX_CODE" val="\epsilon_x \approx 2.7\frac{\lambda}{4\pi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204724"/>
  <p:tag name="POWERPOINTLATEX_ORIGINALWIDTH" val="208.5599"/>
  <p:tag name="POWERPOINTLATEX_ORIGINALHEIGHT" val="30.47992"/>
  <p:tag name="POWERPOINTLATEX_FONTSIZE" val="34"/>
  <p:tag name="POWERPOINTLATEX_TYPE" val="Equation"/>
  <p:tag name="POWERPOINTLATEX_CODE" val="\beta_x \approx 0.45 L_\mathrm{und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epsilon (100\%)"/>
  <p:tag name="POWERPOINTLATEX_ENTRY[0].FONTSIZE" val="32"/>
  <p:tag name="POWERPOINTLATEX_ENTRY[0].SHAPEID" val="6156"/>
  <p:tag name="POWERPOINTLATEX_ENTRY[0].STARTINDEX" val="99"/>
  <p:tag name="POWERPOINTLATEX_ENTRY[0].LENGTH" val="16"/>
  <p:tag name="POWERPOINTLATEX_ENTRY[1].CODE" val="\epsilon_\mathrm{core} = \left.\frac{d\epsilon}{df}\right|_0"/>
  <p:tag name="POWERPOINTLATEX_ENTRY[1].FONTSIZE" val="32"/>
  <p:tag name="POWERPOINTLATEX_ENTRY[1].SHAPEID" val="6157"/>
  <p:tag name="POWERPOINTLATEX_ENTRY[1].STARTINDEX" val="131"/>
  <p:tag name="POWERPOINTLATEX_ENTRY[1].LENGTH" val="17"/>
  <p:tag name="POWERPOINTLATEX_ENTRY.LENGTH" val="3"/>
  <p:tag name="POWERPOINTLATEX_ENTRY[2].CODE" val="\epsilon(f_\mathrm{core}) = \epsilon_\mathrm{core}"/>
  <p:tag name="POWERPOINTLATEX_ENTRY[2].FONTSIZE" val="32"/>
  <p:tag name="POWERPOINTLATEX_ENTRY[2].SHAPEID" val="6158"/>
  <p:tag name="POWERPOINTLATEX_ENTRY[2].STARTINDEX" val="163"/>
  <p:tag name="POWERPOINTLATEX_ENTRY[2].LENGTH" val="28"/>
  <p:tag name="POWERPOINTLATEX_TYPE" val="HasCompiledInlin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epsilon (100\%)"/>
  <p:tag name="POWERPOINTLATEX_TYPE" val="Inline"/>
  <p:tag name="POWERPOINTLATEX_LINKID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epsilon_\mathrm{core} = \left.\frac{d\epsilon}{df}\right|_0"/>
  <p:tag name="POWERPOINTLATEX_TYPE" val="Inline"/>
  <p:tag name="POWERPOINTLATEX_LINKID" val="5"/>
  <p:tag name="POWERPOINTLATEX_BASELINEOFFSET" val="0.268554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epsilon(f_\mathrm{core}) = \epsilon_\mathrm{core}"/>
  <p:tag name="POWERPOINTLATEX_TYPE" val="Inline"/>
  <p:tag name="POWERPOINTLATEX_LINKID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epsilon_\mathrm{core} = \epsilon(100\%)"/>
  <p:tag name="POWERPOINTLATEX_ENTRY[0].FONTSIZE" val="32"/>
  <p:tag name="POWERPOINTLATEX_ENTRY[0].SHAPEID" val="7170"/>
  <p:tag name="POWERPOINTLATEX_ENTRY[0].STARTINDEX" val="10"/>
  <p:tag name="POWERPOINTLATEX_ENTRY[0].LENGTH" val="30"/>
  <p:tag name="POWERPOINTLATEX_ENTRY[1].CODE" val="f_\mathrm{core} = 100\%"/>
  <p:tag name="POWERPOINTLATEX_ENTRY[1].FONTSIZE" val="32"/>
  <p:tag name="POWERPOINTLATEX_ENTRY[1].SHAPEID" val="7171"/>
  <p:tag name="POWERPOINTLATEX_ENTRY[1].STARTINDEX" val="42"/>
  <p:tag name="POWERPOINTLATEX_ENTRY[1].LENGTH" val="25"/>
  <p:tag name="POWERPOINTLATEX_ENTRY[2].CODE" val="\epsilon_\mathrm{core} = \frac{1}{2}\epsilon(100\%)"/>
  <p:tag name="POWERPOINTLATEX_ENTRY[2].FONTSIZE" val="32"/>
  <p:tag name="POWERPOINTLATEX_ENTRY[2].SHAPEID" val="7172"/>
  <p:tag name="POWERPOINTLATEX_ENTRY[2].STARTINDEX" val="78"/>
  <p:tag name="POWERPOINTLATEX_ENTRY[2].LENGTH" val="33"/>
  <p:tag name="POWERPOINTLATEX_ENTRY.LENGTH" val="4"/>
  <p:tag name="POWERPOINTLATEX_ENTRY[3].CODE" val="f_\mathrm{core} = 71.5\%"/>
  <p:tag name="POWERPOINTLATEX_ENTRY[3].FONTSIZE" val="32"/>
  <p:tag name="POWERPOINTLATEX_ENTRY[3].SHAPEID" val="7173"/>
  <p:tag name="POWERPOINTLATEX_ENTRY[3].STARTINDEX" val="113"/>
  <p:tag name="POWERPOINTLATEX_ENTRY[3].LENGTH" val="26"/>
  <p:tag name="POWERPOINTLATEX_TYPE" val="HasCompiledInlin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8571429"/>
  <p:tag name="POWERPOINTLATEX_CODE" val="\leftarrow\mathcal{FT}\rightarrow"/>
  <p:tag name="POWERPOINTLATEX_TYPE" val="Inline"/>
  <p:tag name="POWERPOINTLATEX_LINKID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epsilon_\mathrm{core} = \epsilon(100\%)"/>
  <p:tag name="POWERPOINTLATEX_TYPE" val="Inline"/>
  <p:tag name="POWERPOINTLATEX_LINKID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25984"/>
  <p:tag name="POWERPOINTLATEX_CODE" val="f_\mathrm{core} = 100\%"/>
  <p:tag name="POWERPOINTLATEX_TYPE" val="Inline"/>
  <p:tag name="POWERPOINTLATEX_LINKID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93082"/>
  <p:tag name="POWERPOINTLATEX_CODE" val="\epsilon_\mathrm{core} = \frac{1}{2}\epsilon(100\%)"/>
  <p:tag name="POWERPOINTLATEX_TYPE" val="Inline"/>
  <p:tag name="POWERPOINTLATEX_LINKID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25984"/>
  <p:tag name="POWERPOINTLATEX_CODE" val="f_\mathrm{core} = 71.5\%"/>
  <p:tag name="POWERPOINTLATEX_TYPE" val="Inline"/>
  <p:tag name="POWERPOINTLATEX_LINKID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\mathrm{max} = \frac{\Delta f \iint B dxd\theta_x}{4\pi\epsilon(\Delta f)} = \frac{\iint B dxd\theta_x}{4\pi\epsilon_\mathrm{core}}"/>
  <p:tag name="POWERPOINTLATEX_ENTRY[0].FONTSIZE" val="32"/>
  <p:tag name="POWERPOINTLATEX_ENTRY[0].SHAPEID" val="1026"/>
  <p:tag name="POWERPOINTLATEX_ENTRY[0].STARTINDEX" val="74"/>
  <p:tag name="POWERPOINTLATEX_ENTRY[0].LENGTH" val="43"/>
  <p:tag name="POWERPOINTLATEX_TYPE" val="HasCompiledInlin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240741"/>
  <p:tag name="POWERPOINTLATEX_CODE" val="B_\mathrm{max} = \frac{\Delta f \iint B dxd\theta_x}{4\pi\epsilon(\Delta f)} = \frac{\iint B dxd\theta_x}{4\pi\epsilon_\mathrm{core}}"/>
  <p:tag name="POWERPOINTLATEX_TYPE" val="Inline"/>
  <p:tag name="POWERPOINTLATEX_LINKID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frac{1}{2}\frac{\lambda}{4\pi}"/>
  <p:tag name="POWERPOINTLATEX_ENTRY[0].FONTSIZE" val="20"/>
  <p:tag name="POWERPOINTLATEX_ENTRY[0].SHAPEID" val="9227"/>
  <p:tag name="POWERPOINTLATEX_ENTRY[0].STARTINDEX" val="19"/>
  <p:tag name="POWERPOINTLATEX_ENTRY[0].LENGTH" val="8"/>
  <p:tag name="POWERPOINTLATEX_ENTRY.LENGTH" val="2"/>
  <p:tag name="POWERPOINTLATEX_ENTRY[1].CODE" val="\epsilon(100\%)"/>
  <p:tag name="POWERPOINTLATEX_ENTRY[1].FONTSIZE" val="20"/>
  <p:tag name="POWERPOINTLATEX_ENTRY[1].SHAPEID" val="9228"/>
  <p:tag name="POWERPOINTLATEX_ENTRY[1].STARTINDEX" val="53"/>
  <p:tag name="POWERPOINTLATEX_ENTRY[1].LENGTH" val="16"/>
  <p:tag name="POWERPOINTLATEX_TYPE" val="HasCompiledInlin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84615"/>
  <p:tag name="POWERPOINTLATEX_CODE" val="\frac{1}{2}\frac{\lambda}{4\pi}"/>
  <p:tag name="POWERPOINTLATEX_TYPE" val="Inline"/>
  <p:tag name="POWERPOINTLATEX_LINKID" val="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\epsilon(100\%)"/>
  <p:tag name="POWERPOINTLATEX_TYPE" val="Inline"/>
  <p:tag name="POWERPOINTLATEX_LINKID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\mathrm{ini} = 0"/>
  <p:tag name="POWERPOINTLATEX_ENTRY[0].FONTSIZE" val="44"/>
  <p:tag name="POWERPOINTLATEX_ENTRY[0].SHAPEID" val="2051"/>
  <p:tag name="POWERPOINTLATEX_ENTRY[0].STARTINDEX" val="1"/>
  <p:tag name="POWERPOINTLATEX_ENTRY[0].LENGTH" val="15"/>
  <p:tag name="POWERPOINTLATEX_TYPE" val="HasCompiledInlin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4324"/>
  <p:tag name="POWERPOINTLATEX_CODE" val="x_\mathrm{ini} = 0"/>
  <p:tag name="POWERPOINTLATEX_TYPE" val="Inline"/>
  <p:tag name="POWERPOINTLATEX_LINKID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\mathrm{ini} = 250\mu\mathrm{m}"/>
  <p:tag name="POWERPOINTLATEX_ENTRY[0].FONTSIZE" val="40"/>
  <p:tag name="POWERPOINTLATEX_ENTRY[0].SHAPEID" val="3074"/>
  <p:tag name="POWERPOINTLATEX_ENTRY[0].STARTINDEX" val="1"/>
  <p:tag name="POWERPOINTLATEX_ENTRY[0].LENGTH" val="29"/>
  <p:tag name="POWERPOINTLATEX_TYPE" val="HasCompiledInlin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13793"/>
  <p:tag name="POWERPOINTLATEX_CODE" val="x_\mathrm{ini} = 250\mu\mathrm{m}"/>
  <p:tag name="POWERPOINTLATEX_TYPE" val="Inline"/>
  <p:tag name="POWERPOINTLATEX_LINKID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\mathrm{ini} = 0"/>
  <p:tag name="POWERPOINTLATEX_ENTRY[0].FONTSIZE" val="44"/>
  <p:tag name="POWERPOINTLATEX_ENTRY[0].SHAPEID" val="2051"/>
  <p:tag name="POWERPOINTLATEX_ENTRY[0].STARTINDEX" val="1"/>
  <p:tag name="POWERPOINTLATEX_ENTRY[0].LENGTH" val="15"/>
  <p:tag name="POWERPOINTLATEX_TYPE" val="HasCompiledInline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4324"/>
  <p:tag name="POWERPOINTLATEX_CODE" val="x_\mathrm{ini} = 0"/>
  <p:tag name="POWERPOINTLATEX_TYPE" val="Inline"/>
  <p:tag name="POWERPOINTLATEX_LINKID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\mathrm{ini} = 250\mu\mathrm{m}"/>
  <p:tag name="POWERPOINTLATEX_ENTRY[0].FONTSIZE" val="40"/>
  <p:tag name="POWERPOINTLATEX_ENTRY[0].SHAPEID" val="3074"/>
  <p:tag name="POWERPOINTLATEX_ENTRY[0].STARTINDEX" val="1"/>
  <p:tag name="POWERPOINTLATEX_ENTRY[0].LENGTH" val="29"/>
  <p:tag name="POWERPOINTLATEX_TYPE" val="HasCompiledInlin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13793"/>
  <p:tag name="POWERPOINTLATEX_CODE" val="x_\mathrm{ini} = 250\mu\mathrm{m}"/>
  <p:tag name="POWERPOINTLATEX_TYPE" val="Inline"/>
  <p:tag name="POWERPOINTLATEX_LINKID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83435"/>
  <p:tag name="POWERPOINTLATEX_CODE" val="\exp(-\frac{i\mathcal{H}t}{\hbar})"/>
  <p:tag name="POWERPOINTLATEX_TYPE" val="Inline"/>
  <p:tag name="POWERPOINTLATEX_LINKID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si(x)|^2dx"/>
  <p:tag name="POWERPOINTLATEX_TYPE" val="Inline"/>
  <p:tag name="POWERPOINTLATEX_LINKID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x, x +dx)"/>
  <p:tag name="POWERPOINTLATEX_TYPE" val="Inline"/>
  <p:tag name="POWERPOINTLATEX_LINKID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hi(p)|^2dp"/>
  <p:tag name="POWERPOINTLATEX_TYPE" val="Inline"/>
  <p:tag name="POWERPOINTLATEX_LINKID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x,p)"/>
  <p:tag name="POWERPOINTLATEX_ENTRY[0].FONTSIZE" val="32"/>
  <p:tag name="POWERPOINTLATEX_ENTRY[0].SHAPEID" val="6149"/>
  <p:tag name="POWERPOINTLATEX_ENTRY[0].STARTINDEX" val="27"/>
  <p:tag name="POWERPOINTLATEX_ENTRY[0].LENGTH" val="10"/>
  <p:tag name="POWERPOINTLATEX_ENTRY[1].CODE" val="\dot p = -\frac{\partial \mathcal{H}}{\partial x}"/>
  <p:tag name="POWERPOINTLATEX_ENTRY[1].FONTSIZE" val="32"/>
  <p:tag name="POWERPOINTLATEX_ENTRY[1].SHAPEID" val="6150"/>
  <p:tag name="POWERPOINTLATEX_ENTRY[1].STARTINDEX" val="67"/>
  <p:tag name="POWERPOINTLATEX_ENTRY[1].LENGTH" val="18"/>
  <p:tag name="POWERPOINTLATEX_ENTRY.LENGTH" val="3"/>
  <p:tag name="POWERPOINTLATEX_ENTRY[2].CODE" val="\dot x =\frac{\partial \mathcal{H}}{\partial p}"/>
  <p:tag name="POWERPOINTLATEX_ENTRY[2].FONTSIZE" val="32"/>
  <p:tag name="POWERPOINTLATEX_ENTRY[2].SHAPEID" val="6151"/>
  <p:tag name="POWERPOINTLATEX_ENTRY[2].STARTINDEX" val="87"/>
  <p:tag name="POWERPOINTLATEX_ENTRY[2].LENGTH" val="9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p, p+dp)"/>
  <p:tag name="POWERPOINTLATEX_TYPE" val="Inline"/>
  <p:tag name="POWERPOINTLATEX_LINKID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W(x,p)dxdp"/>
  <p:tag name="POWERPOINTLATEX_ENTRY[0].FONTSIZE" val="32"/>
  <p:tag name="POWERPOINTLATEX_ENTRY[0].SHAPEID" val="1080"/>
  <p:tag name="POWERPOINTLATEX_ENTRY[0].STARTINDEX" val="5"/>
  <p:tag name="POWERPOINTLATEX_ENTRY[0].LENGTH" val="25"/>
  <p:tag name="POWERPOINTLATEX_ENTRY[1].CODE" val="(x, x+dx)"/>
  <p:tag name="POWERPOINTLATEX_ENTRY[1].FONTSIZE" val="32"/>
  <p:tag name="POWERPOINTLATEX_ENTRY[1].SHAPEID" val="1081"/>
  <p:tag name="POWERPOINTLATEX_ENTRY[1].STARTINDEX" val="87"/>
  <p:tag name="POWERPOINTLATEX_ENTRY[1].LENGTH" val="21"/>
  <p:tag name="POWERPOINTLATEX_ENTRY[2].CODE" val="(p, p+dp)"/>
  <p:tag name="POWERPOINTLATEX_ENTRY[2].FONTSIZE" val="32"/>
  <p:tag name="POWERPOINTLATEX_ENTRY[2].SHAPEID" val="1082"/>
  <p:tag name="POWERPOINTLATEX_ENTRY[2].STARTINDEX" val="113"/>
  <p:tag name="POWERPOINTLATEX_ENTRY[2].LENGTH" val="20"/>
  <p:tag name="POWERPOINTLATEX_ENTRY.LENGTH" val="4"/>
  <p:tag name="POWERPOINTLATEX_ENTRY[3].CODE" val="W(x,p)"/>
  <p:tag name="POWERPOINTLATEX_ENTRY[3].FONTSIZE" val="32"/>
  <p:tag name="POWERPOINTLATEX_ENTRY[3].SHAPEID" val="1083"/>
  <p:tag name="POWERPOINTLATEX_ENTRY[3].STARTINDEX" val="175"/>
  <p:tag name="POWERPOINTLATEX_ENTRY[3].LENGTH" val="1"/>
  <p:tag name="POWERPOINTLATEX_TYPE" val="HasCompiledInlin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865815"/>
  <p:tag name="POWERPOINTLATEX_ORIGINALWIDTH" val="671.04"/>
  <p:tag name="POWERPOINTLATEX_ORIGINALHEIGHT" val="75.12"/>
  <p:tag name="POWERPOINTLATEX_FONTSIZE" val="32"/>
  <p:tag name="POWERPOINTLATEX_TYPE" val="Equation"/>
  <p:tag name="POWERPOINTLATEX_CODE" val="W(x,p) \equiv \frac{1}{2\pi\hbar} \int\limits_{-\infty}^{+\infty} \psi^*(x+\frac{x'}{2}) \psi(x-\frac{x'}{2}) e^{ipx'/\hbar}dx'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865815"/>
  <p:tag name="POWERPOINTLATEX_ORIGINALWIDTH" val="559.2"/>
  <p:tag name="POWERPOINTLATEX_ORIGINALHEIGHT" val="75.12"/>
  <p:tag name="POWERPOINTLATEX_FONTSIZE" val="32"/>
  <p:tag name="POWERPOINTLATEX_TYPE" val="Equation"/>
  <p:tag name="POWERPOINTLATEX_CODE" val="= \frac{1}{2\pi\hbar} \int\limits_{-\infty}^{+\infty} \phi^*(p+\frac{p'}{2}) \phi(p-\frac{p'}{2}) e^{-ip'x/\hbar}dp'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W(x,p)dxdp"/>
  <p:tag name="POWERPOINTLATEX_TYPE" val="Inline"/>
  <p:tag name="POWERPOINTLATEX_LINKID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x, x+dx)"/>
  <p:tag name="POWERPOINTLATEX_TYPE" val="Inline"/>
  <p:tag name="POWERPOINTLATEX_LINKID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p, p+dp)"/>
  <p:tag name="POWERPOINTLATEX_TYPE" val="Inline"/>
  <p:tag name="POWERPOINTLATEX_LINKID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W(x,p)"/>
  <p:tag name="POWERPOINTLATEX_TYPE" val="Inline"/>
  <p:tag name="POWERPOINTLATEX_LINKID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W(x,p) \in \mathbb{R}"/>
  <p:tag name="POWERPOINTLATEX_ENTRY[0].FONTSIZE" val="32"/>
  <p:tag name="POWERPOINTLATEX_ENTRY[0].SHAPEID" val="3120"/>
  <p:tag name="POWERPOINTLATEX_ENTRY[0].STARTINDEX" val="1"/>
  <p:tag name="POWERPOINTLATEX_ENTRY[0].LENGTH" val="24"/>
  <p:tag name="POWERPOINTLATEX_ENTRY[1].CODE" val="\iint W(x,p) dxdp = 1"/>
  <p:tag name="POWERPOINTLATEX_ENTRY[1].FONTSIZE" val="32"/>
  <p:tag name="POWERPOINTLATEX_ENTRY[1].SHAPEID" val="3121"/>
  <p:tag name="POWERPOINTLATEX_ENTRY[1].STARTINDEX" val="26"/>
  <p:tag name="POWERPOINTLATEX_ENTRY[1].LENGTH" val="38"/>
  <p:tag name="POWERPOINTLATEX_ENTRY[2].CODE" val="\int W(x,p) dp = |\psi(x)|^2"/>
  <p:tag name="POWERPOINTLATEX_ENTRY[2].FONTSIZE" val="32"/>
  <p:tag name="POWERPOINTLATEX_ENTRY[2].SHAPEID" val="3122"/>
  <p:tag name="POWERPOINTLATEX_ENTRY[2].STARTINDEX" val="65"/>
  <p:tag name="POWERPOINTLATEX_ENTRY[2].LENGTH" val="42"/>
  <p:tag name="POWERPOINTLATEX_ENTRY[3].CODE" val="\int W(x,p) dx = |\phi(p)|^2"/>
  <p:tag name="POWERPOINTLATEX_ENTRY[3].FONTSIZE" val="32"/>
  <p:tag name="POWERPOINTLATEX_ENTRY[3].SHAPEID" val="3123"/>
  <p:tag name="POWERPOINTLATEX_ENTRY[3].STARTINDEX" val="108"/>
  <p:tag name="POWERPOINTLATEX_ENTRY[3].LENGTH" val="42"/>
  <p:tag name="POWERPOINTLATEX_ENTRY.LENGTH" val="5"/>
  <p:tag name="POWERPOINTLATEX_ENTRY[4].CODE" val="W(x,p)"/>
  <p:tag name="POWERPOINTLATEX_ENTRY[4].FONTSIZE" val="32"/>
  <p:tag name="POWERPOINTLATEX_ENTRY[4].SHAPEID" val="3124"/>
  <p:tag name="POWERPOINTLATEX_ENTRY[4].STARTINDEX" val="169"/>
  <p:tag name="POWERPOINTLATEX_ENTRY[4].LENGTH" val="15"/>
  <p:tag name="POWERPOINTLATEX_TYPE" val="HasCompiledInlin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W(x,p) \in \mathbb{R}"/>
  <p:tag name="POWERPOINTLATEX_TYPE" val="Inline"/>
  <p:tag name="POWERPOINTLATEX_LINKID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52107"/>
  <p:tag name="POWERPOINTLATEX_ORIGINALWIDTH" val="108.9164"/>
  <p:tag name="POWERPOINTLATEX_ORIGINALHEIGHT" val="45.5563"/>
  <p:tag name="POWERPOINTLATEX_FONTSIZE" val="32"/>
  <p:tag name="POWERPOINTLATEX_TYPE" val="Equation"/>
  <p:tag name="POWERPOINTLATEX_CODE" val="\mathcal{H} = \frac{p^2}{2m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702703"/>
  <p:tag name="POWERPOINTLATEX_CODE" val="\iint W(x,p) dxdp = 1"/>
  <p:tag name="POWERPOINTLATEX_TYPE" val="Inline"/>
  <p:tag name="POWERPOINTLATEX_LINKID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84564"/>
  <p:tag name="POWERPOINTLATEX_CODE" val="\int W(x,p) dp = |\psi(x)|^2"/>
  <p:tag name="POWERPOINTLATEX_TYPE" val="Inline"/>
  <p:tag name="POWERPOINTLATEX_LINKID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84564"/>
  <p:tag name="POWERPOINTLATEX_CODE" val="\int W(x,p) dx = |\phi(p)|^2"/>
  <p:tag name="POWERPOINTLATEX_TYPE" val="Inline"/>
  <p:tag name="POWERPOINTLATEX_LINKID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W(x,p)"/>
  <p:tag name="POWERPOINTLATEX_TYPE" val="Inline"/>
  <p:tag name="POWERPOINTLATEX_LINKID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psi(x)"/>
  <p:tag name="POWERPOINTLATEX_ENTRY[0].FONTSIZE" val="32"/>
  <p:tag name="POWERPOINTLATEX_ENTRY[0].SHAPEID" val="4158"/>
  <p:tag name="POWERPOINTLATEX_ENTRY[0].STARTINDEX" val="11"/>
  <p:tag name="POWERPOINTLATEX_ENTRY[0].LENGTH" val="9"/>
  <p:tag name="POWERPOINTLATEX_ENTRY[1].CODE" val="E(x)"/>
  <p:tag name="POWERPOINTLATEX_ENTRY[1].FONTSIZE" val="32"/>
  <p:tag name="POWERPOINTLATEX_ENTRY[1].SHAPEID" val="4159"/>
  <p:tag name="POWERPOINTLATEX_ENTRY[1].STARTINDEX" val="53"/>
  <p:tag name="POWERPOINTLATEX_ENTRY[1].LENGTH" val="10"/>
  <p:tag name="POWERPOINTLATEX_ENTRY[2].CODE" val="|\psi(x)|^2"/>
  <p:tag name="POWERPOINTLATEX_ENTRY[2].FONTSIZE" val="32"/>
  <p:tag name="POWERPOINTLATEX_ENTRY[2].SHAPEID" val="4160"/>
  <p:tag name="POWERPOINTLATEX_ENTRY[2].STARTINDEX" val="75"/>
  <p:tag name="POWERPOINTLATEX_ENTRY[2].LENGTH" val="14"/>
  <p:tag name="POWERPOINTLATEX_ENTRY[3].CODE" val="|E(x)|^2"/>
  <p:tag name="POWERPOINTLATEX_ENTRY[3].FONTSIZE" val="32"/>
  <p:tag name="POWERPOINTLATEX_ENTRY[3].SHAPEID" val="4161"/>
  <p:tag name="POWERPOINTLATEX_ENTRY[3].STARTINDEX" val="118"/>
  <p:tag name="POWERPOINTLATEX_ENTRY[3].LENGTH" val="14"/>
  <p:tag name="POWERPOINTLATEX_ENTRY[4].CODE" val="\phi(p)"/>
  <p:tag name="POWERPOINTLATEX_ENTRY[4].FONTSIZE" val="32"/>
  <p:tag name="POWERPOINTLATEX_ENTRY[4].SHAPEID" val="4162"/>
  <p:tag name="POWERPOINTLATEX_ENTRY[4].STARTINDEX" val="207"/>
  <p:tag name="POWERPOINTLATEX_ENTRY[4].LENGTH" val="8"/>
  <p:tag name="POWERPOINTLATEX_ENTRY[5].CODE" val="\psi(x)"/>
  <p:tag name="POWERPOINTLATEX_ENTRY[5].FONTSIZE" val="32"/>
  <p:tag name="POWERPOINTLATEX_ENTRY[5].SHAPEID" val="4163"/>
  <p:tag name="POWERPOINTLATEX_ENTRY[5].STARTINDEX" val="225"/>
  <p:tag name="POWERPOINTLATEX_ENTRY[5].LENGTH" val="9"/>
  <p:tag name="POWERPOINTLATEX_ENTRY[6].CODE" val="\mathcal{E}(\theta)"/>
  <p:tag name="POWERPOINTLATEX_ENTRY[6].FONTSIZE" val="32"/>
  <p:tag name="POWERPOINTLATEX_ENTRY[6].SHAPEID" val="4164"/>
  <p:tag name="POWERPOINTLATEX_ENTRY[6].STARTINDEX" val="300"/>
  <p:tag name="POWERPOINTLATEX_ENTRY[6].LENGTH" val="9"/>
  <p:tag name="POWERPOINTLATEX_ENTRY.LENGTH" val="8"/>
  <p:tag name="POWERPOINTLATEX_ENTRY[7].CODE" val="E(x)"/>
  <p:tag name="POWERPOINTLATEX_ENTRY[7].FONTSIZE" val="32"/>
  <p:tag name="POWERPOINTLATEX_ENTRY[7].SHAPEID" val="4165"/>
  <p:tag name="POWERPOINTLATEX_ENTRY[7].STARTINDEX" val="319"/>
  <p:tag name="POWERPOINTLATEX_ENTRY[7].LENGTH" val="10"/>
  <p:tag name="POWERPOINTLATEX_TYPE" val="HasCompiledInlin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E(x)"/>
  <p:tag name="POWERPOINTLATEX_TYPE" val="Inline"/>
  <p:tag name="POWERPOINTLATEX_LINKID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si(x)|^2"/>
  <p:tag name="POWERPOINTLATEX_TYPE" val="Inline"/>
  <p:tag name="POWERPOINTLATEX_LINKID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E(x)|^2"/>
  <p:tag name="POWERPOINTLATEX_TYPE" val="Inline"/>
  <p:tag name="POWERPOINTLATEX_LINKID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3684"/>
  <p:tag name="POWERPOINTLATEX_ORIGINALWIDTH" val="196.56"/>
  <p:tag name="POWERPOINTLATEX_ORIGINALHEIGHT" val="45.6"/>
  <p:tag name="POWERPOINTLATEX_FONTSIZE" val="32"/>
  <p:tag name="POWERPOINTLATEX_TYPE" val="Equation"/>
  <p:tag name="POWERPOINTLATEX_CODE" val="\mathcal{H} = \frac{p^2}{2m}+\frac{kx^2}{2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mathcal{E}(\theta)"/>
  <p:tag name="POWERPOINTLATEX_TYPE" val="Inline"/>
  <p:tag name="POWERPOINTLATEX_LINKID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E(x)"/>
  <p:tag name="POWERPOINTLATEX_TYPE" val="Inline"/>
  <p:tag name="POWERPOINTLATEX_LINKID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hbar\rightarrow0"/>
  <p:tag name="POWERPOINTLATEX_ENTRY[0].FONTSIZE" val="32"/>
  <p:tag name="POWERPOINTLATEX_ENTRY[0].SHAPEID" val="5123"/>
  <p:tag name="POWERPOINTLATEX_ENTRY[0].STARTINDEX" val="10"/>
  <p:tag name="POWERPOINTLATEX_ENTRY[0].LENGTH" val="12"/>
  <p:tag name="POWERPOINTLATEX_ENTRY[1].CODE" val="\lambda\rightarrow0"/>
  <p:tag name="POWERPOINTLATEX_ENTRY[1].FONTSIZE" val="32"/>
  <p:tag name="POWERPOINTLATEX_ENTRY[1].SHAPEID" val="5124"/>
  <p:tag name="POWERPOINTLATEX_ENTRY[1].STARTINDEX" val="58"/>
  <p:tag name="POWERPOINTLATEX_ENTRY[1].LENGTH" val="12"/>
  <p:tag name="POWERPOINTLATEX_ENTRY[2].CODE" val="W(x, p)"/>
  <p:tag name="POWERPOINTLATEX_ENTRY[2].FONTSIZE" val="32"/>
  <p:tag name="POWERPOINTLATEX_ENTRY[2].SHAPEID" val="5125"/>
  <p:tag name="POWERPOINTLATEX_ENTRY[2].STARTINDEX" val="97"/>
  <p:tag name="POWERPOINTLATEX_ENTRY[2].LENGTH" val="15"/>
  <p:tag name="POWERPOINTLATEX_ENTRY.LENGTH" val="4"/>
  <p:tag name="POWERPOINTLATEX_ENTRY[3].CODE" val="W(x, \theta)"/>
  <p:tag name="POWERPOINTLATEX_ENTRY[3].FONTSIZE" val="32"/>
  <p:tag name="POWERPOINTLATEX_ENTRY[3].SHAPEID" val="5126"/>
  <p:tag name="POWERPOINTLATEX_ENTRY[3].STARTINDEX" val="116"/>
  <p:tag name="POWERPOINTLATEX_ENTRY[3].LENGTH" val="15"/>
  <p:tag name="POWERPOINTLATEX_TYPE" val="HasCompiledInlin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105263"/>
  <p:tag name="POWERPOINTLATEX_CODE" val="\hbar\rightarrow0"/>
  <p:tag name="POWERPOINTLATEX_TYPE" val="Inline"/>
  <p:tag name="POWERPOINTLATEX_LINKID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105263"/>
  <p:tag name="POWERPOINTLATEX_CODE" val="\lambda\rightarrow0"/>
  <p:tag name="POWERPOINTLATEX_TYPE" val="Inline"/>
  <p:tag name="POWERPOINTLATEX_LINKID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W(x, p)"/>
  <p:tag name="POWERPOINTLATEX_TYPE" val="Inline"/>
  <p:tag name="POWERPOINTLATEX_LINKID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W(x, \theta)"/>
  <p:tag name="POWERPOINTLATEX_TYPE" val="Inline"/>
  <p:tag name="POWERPOINTLATEX_LINKID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hbar/2"/>
  <p:tag name="POWERPOINTLATEX_ENTRY[0].FONTSIZE" val="32"/>
  <p:tag name="POWERPOINTLATEX_ENTRY[0].SHAPEID" val="1055"/>
  <p:tag name="POWERPOINTLATEX_ENTRY[0].STARTINDEX" val="82"/>
  <p:tag name="POWERPOINTLATEX_ENTRY[0].LENGTH" val="7"/>
  <p:tag name="POWERPOINTLATEX_ENTRY[1].CODE" val="\sigma_x \sigma_p \geq \hbar/2"/>
  <p:tag name="POWERPOINTLATEX_ENTRY[1].FONTSIZE" val="32"/>
  <p:tag name="POWERPOINTLATEX_ENTRY[1].SHAPEID" val="1056"/>
  <p:tag name="POWERPOINTLATEX_ENTRY[1].STARTINDEX" val="91"/>
  <p:tag name="POWERPOINTLATEX_ENTRY[1].LENGTH" val="22"/>
  <p:tag name="POWERPOINTLATEX_ENTRY[2].CODE" val="\sigma_x (p \sigma_\theta) \geq \hbar/2"/>
  <p:tag name="POWERPOINTLATEX_ENTRY[2].FONTSIZE" val="32"/>
  <p:tag name="POWERPOINTLATEX_ENTRY[2].SHAPEID" val="1057"/>
  <p:tag name="POWERPOINTLATEX_ENTRY[2].STARTINDEX" val="115"/>
  <p:tag name="POWERPOINTLATEX_ENTRY[2].LENGTH" val="28"/>
  <p:tag name="POWERPOINTLATEX_ENTRY[3].CODE" val="p=\hbar k = \hbar\cdot 2\pi /\lambda"/>
  <p:tag name="POWERPOINTLATEX_ENTRY[3].FONTSIZE" val="32"/>
  <p:tag name="POWERPOINTLATEX_ENTRY[3].SHAPEID" val="1058"/>
  <p:tag name="POWERPOINTLATEX_ENTRY[3].STARTINDEX" val="151"/>
  <p:tag name="POWERPOINTLATEX_ENTRY[3].LENGTH" val="35"/>
  <p:tag name="POWERPOINTLATEX_ENTRY[4].CODE" val="\sigma_x \sigma_\theta \geq \lambda/4\pi"/>
  <p:tag name="POWERPOINTLATEX_ENTRY[4].FONTSIZE" val="32"/>
  <p:tag name="POWERPOINTLATEX_ENTRY[4].SHAPEID" val="1059"/>
  <p:tag name="POWERPOINTLATEX_ENTRY[4].STARTINDEX" val="189"/>
  <p:tag name="POWERPOINTLATEX_ENTRY[4].LENGTH" val="25"/>
  <p:tag name="POWERPOINTLATEX_ENTRY.LENGTH" val="6"/>
  <p:tag name="POWERPOINTLATEX_ENTRY[5].CODE" val="\sigma_x \sigma_\theta = \lambda/4\pi"/>
  <p:tag name="POWERPOINTLATEX_ENTRY[5].FONTSIZE" val="32"/>
  <p:tag name="POWERPOINTLATEX_ENTRY[5].SHAPEID" val="1060"/>
  <p:tag name="POWERPOINTLATEX_ENTRY[5].STARTINDEX" val="223"/>
  <p:tag name="POWERPOINTLATEX_ENTRY[5].LENGTH" val="25"/>
  <p:tag name="POWERPOINTLATEX_TYPE" val="HasCompiledInlin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hbar/2"/>
  <p:tag name="POWERPOINTLATEX_TYPE" val="Inline"/>
  <p:tag name="POWERPOINTLATEX_LINKID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97279"/>
  <p:tag name="POWERPOINTLATEX_ORIGINALWIDTH" val="198.24"/>
  <p:tag name="POWERPOINTLATEX_ORIGINALHEIGHT" val="35.28"/>
  <p:tag name="POWERPOINTLATEX_FONTSIZE" val="32"/>
  <p:tag name="POWERPOINTLATEX_TYPE" val="Equation"/>
  <p:tag name="POWERPOINTLATEX_CODE" val="\dot p = 0,~~ \dot x = \frac{p}{m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753623"/>
  <p:tag name="POWERPOINTLATEX_CODE" val="\sigma_x \sigma_p \geq \hbar/2"/>
  <p:tag name="POWERPOINTLATEX_TYPE" val="Inline"/>
  <p:tag name="POWERPOINTLATEX_LINKID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sigma_x (p \sigma_\theta) \geq \hbar/2"/>
  <p:tag name="POWERPOINTLATEX_TYPE" val="Inline"/>
  <p:tag name="POWERPOINTLATEX_LINKID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p=\hbar k = \hbar\cdot 2\pi /\lambda"/>
  <p:tag name="POWERPOINTLATEX_TYPE" val="Inline"/>
  <p:tag name="POWERPOINTLATEX_LINKID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sigma_x \sigma_\theta \geq \lambda/4\pi"/>
  <p:tag name="POWERPOINTLATEX_TYPE" val="Inline"/>
  <p:tag name="POWERPOINTLATEX_LINKID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sigma_x \sigma_\theta = \lambda/4\pi"/>
  <p:tag name="POWERPOINTLATEX_TYPE" val="Inline"/>
  <p:tag name="POWERPOINTLATEX_LINKID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M^2"/>
  <p:tag name="POWERPOINTLATEX_ENTRY[0].FONTSIZE" val="32"/>
  <p:tag name="POWERPOINTLATEX_ENTRY[0].SHAPEID" val="2053"/>
  <p:tag name="POWERPOINTLATEX_ENTRY[0].STARTINDEX" val="67"/>
  <p:tag name="POWERPOINTLATEX_ENTRY[0].LENGTH" val="7"/>
  <p:tag name="POWERPOINTLATEX_TYPE" val="HasCompiledInlin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420354"/>
  <p:tag name="POWERPOINTLATEX_ORIGINALWIDTH" val="83.28"/>
  <p:tag name="POWERPOINTLATEX_ORIGINALHEIGHT" val="54.24"/>
  <p:tag name="POWERPOINTLATEX_FONTSIZE" val="44"/>
  <p:tag name="POWERPOINTLATEX_TYPE" val="Equation"/>
  <p:tag name="POWERPOINTLATEX_CODE" val="\frac{\sigma_x \sigma_\theta}{\lambda/4\pi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^2"/>
  <p:tag name="POWERPOINTLATEX_TYPE" val="Inline"/>
  <p:tag name="POWERPOINTLATEX_LINKID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Sigma"/>
  <p:tag name="POWERPOINTLATEX_ENTRY[0].FONTSIZE" val="32"/>
  <p:tag name="POWERPOINTLATEX_ENTRY[0].SHAPEID" val="1051"/>
  <p:tag name="POWERPOINTLATEX_ENTRY[0].STARTINDEX" val="1"/>
  <p:tag name="POWERPOINTLATEX_ENTRY[0].LENGTH" val="4"/>
  <p:tag name="POWERPOINTLATEX_ENTRY[1].CODE" val="\Sigma = \left(\begin{array}{cc}\left&lt; x^2 \right&gt;        &amp; \left&lt; x \theta \right&gt; \\\left&lt;\theta x \right&gt;  &amp; \left&lt; \theta^2 \right&gt;\end{array}\right)"/>
  <p:tag name="POWERPOINTLATEX_ENTRY[1].FONTSIZE" val="32"/>
  <p:tag name="POWERPOINTLATEX_ENTRY[1].SHAPEID" val="1052"/>
  <p:tag name="POWERPOINTLATEX_ENTRY[1].STARTINDEX" val="14"/>
  <p:tag name="POWERPOINTLATEX_ENTRY[1].LENGTH" val="25"/>
  <p:tag name="POWERPOINTLATEX_ENTRY[2].CODE" val="\Sigma = \epsilon \left(\begin{array}{cc}\beta   &amp; -\alpha\\-\alpha &amp; \gamma\end{array}\right) = \epsilon \mathbf{T}"/>
  <p:tag name="POWERPOINTLATEX_ENTRY[2].FONTSIZE" val="32"/>
  <p:tag name="POWERPOINTLATEX_ENTRY[2].SHAPEID" val="1053"/>
  <p:tag name="POWERPOINTLATEX_ENTRY[2].STARTINDEX" val="83"/>
  <p:tag name="POWERPOINTLATEX_ENTRY[2].LENGTH" val="31"/>
  <p:tag name="POWERPOINTLATEX_ENTRY[3].CODE" val="\det(\mathbf{T})=1"/>
  <p:tag name="POWERPOINTLATEX_ENTRY[3].FONTSIZE" val="32"/>
  <p:tag name="POWERPOINTLATEX_ENTRY[3].SHAPEID" val="1054"/>
  <p:tag name="POWERPOINTLATEX_ENTRY[3].STARTINDEX" val="121"/>
  <p:tag name="POWERPOINTLATEX_ENTRY[3].LENGTH" val="21"/>
  <p:tag name="POWERPOINTLATEX_ENTRY[4].CODE" val="\epsilon=\det(\Sigma)"/>
  <p:tag name="POWERPOINTLATEX_ENTRY[4].FONTSIZE" val="32"/>
  <p:tag name="POWERPOINTLATEX_ENTRY[4].SHAPEID" val="1055"/>
  <p:tag name="POWERPOINTLATEX_ENTRY[4].STARTINDEX" val="147"/>
  <p:tag name="POWERPOINTLATEX_ENTRY[4].LENGTH" val="21"/>
  <p:tag name="POWERPOINTLATEX_ENTRY.LENGTH" val="6"/>
  <p:tag name="POWERPOINTLATEX_ENTRY[5].CODE" val="\epsilon=\sqrt{\left&lt;x^2\right&gt;\left&lt;\theta^2\right&gt;-\left&lt;x\theta\right&gt;^2}"/>
  <p:tag name="POWERPOINTLATEX_ENTRY[5].FONTSIZE" val="32"/>
  <p:tag name="POWERPOINTLATEX_ENTRY[5].SHAPEID" val="1056"/>
  <p:tag name="POWERPOINTLATEX_ENTRY[5].STARTINDEX" val="173"/>
  <p:tag name="POWERPOINTLATEX_ENTRY[5].LENGTH" val="32"/>
  <p:tag name="POWERPOINTLATEX_TYPE" val="HasCompiledInlin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222222"/>
  <p:tag name="POWERPOINTLATEX_ORIGINALWIDTH" val="12.71992"/>
  <p:tag name="POWERPOINTLATEX_ORIGINALHEIGHT" val="10.8"/>
  <p:tag name="POWERPOINTLATEX_FONTSIZE" val="24"/>
  <p:tag name="POWERPOINTLATEX_TYPE" val="Equation"/>
  <p:tag name="POWERPOINTLATEX_CODE" val="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97279"/>
  <p:tag name="POWERPOINTLATEX_ORIGINALWIDTH" val="242.88"/>
  <p:tag name="POWERPOINTLATEX_ORIGINALHEIGHT" val="35.28"/>
  <p:tag name="POWERPOINTLATEX_FONTSIZE" val="32"/>
  <p:tag name="POWERPOINTLATEX_TYPE" val="Equation"/>
  <p:tag name="POWERPOINTLATEX_CODE" val="\dot p = -kx,~~ \dot x = \frac{p}{m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408451"/>
  <p:tag name="POWERPOINTLATEX_ORIGINALWIDTH" val="11.03992"/>
  <p:tag name="POWERPOINTLATEX_ORIGINALHEIGHT" val="17.03992"/>
  <p:tag name="POWERPOINTLATEX_FONTSIZE" val="24"/>
  <p:tag name="POWERPOINTLATEX_TYPE" val="Equation"/>
  <p:tag name="POWERPOINTLATEX_CODE" val="\thet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"/>
  <p:tag name="POWERPOINTLATEX_TYPE" val="Inline"/>
  <p:tag name="POWERPOINTLATEX_LINKID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 = \left(\begin{array}{cc}\left&lt; x^2 \right&gt;        &amp; \left&lt; x \theta \right&gt; \\\left&lt;\theta x \right&gt;  &amp; \left&lt; \theta^2 \right&gt;\end{array}\right)"/>
  <p:tag name="POWERPOINTLATEX_TYPE" val="Inline"/>
  <p:tag name="POWERPOINTLATEX_LINKID" val="5"/>
  <p:tag name="POWERPOINTLATEX_BASELINEOFFSET" val="0.268554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 = \epsilon \left(\begin{array}{cc}\beta   &amp; -\alpha\\-\alpha &amp; \gamma\end{array}\right) = \epsilon \mathbf{T}"/>
  <p:tag name="POWERPOINTLATEX_TYPE" val="Inline"/>
  <p:tag name="POWERPOINTLATEX_LINKID" val="5"/>
  <p:tag name="POWERPOINTLATEX_BASELINEOFFSET" val="0.268554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det(\mathbf{T})=1"/>
  <p:tag name="POWERPOINTLATEX_TYPE" val="Inline"/>
  <p:tag name="POWERPOINTLATEX_LINKID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epsilon=\det(\Sigma)"/>
  <p:tag name="POWERPOINTLATEX_TYPE" val="Inline"/>
  <p:tag name="POWERPOINTLATEX_LINKID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791667"/>
  <p:tag name="POWERPOINTLATEX_CODE" val="\epsilon=\sqrt{\left&lt;x^2\right&gt;\left&lt;\theta^2\right&gt;-\left&lt;x\theta\right&gt;^2}"/>
  <p:tag name="POWERPOINTLATEX_TYPE" val="Inline"/>
  <p:tag name="POWERPOINTLATEX_LINKID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bf{R}"/>
  <p:tag name="POWERPOINTLATEX_ENTRY[0].FONTSIZE" val="32"/>
  <p:tag name="POWERPOINTLATEX_ENTRY[0].SHAPEID" val="2051"/>
  <p:tag name="POWERPOINTLATEX_ENTRY[0].STARTINDEX" val="64"/>
  <p:tag name="POWERPOINTLATEX_ENTRY[0].LENGTH" val="4"/>
  <p:tag name="POWERPOINTLATEX_ENTRY[1].CODE" val="(x, \theta)_2^\mathsf{T} = \mathbf{R} (x,\theta)_1^\mathsf{T}"/>
  <p:tag name="POWERPOINTLATEX_ENTRY[1].FONTSIZE" val="32"/>
  <p:tag name="POWERPOINTLATEX_ENTRY[1].SHAPEID" val="2052"/>
  <p:tag name="POWERPOINTLATEX_ENTRY[1].STARTINDEX" val="70"/>
  <p:tag name="POWERPOINTLATEX_ENTRY[1].LENGTH" val="35"/>
  <p:tag name="POWERPOINTLATEX_ENTRY[2].CODE" val="\Sigma_2 = \mathbf{R} \Sigma_1 \mathbf{R}^\mathsf{T}"/>
  <p:tag name="POWERPOINTLATEX_ENTRY[2].FONTSIZE" val="32"/>
  <p:tag name="POWERPOINTLATEX_ENTRY[2].SHAPEID" val="2053"/>
  <p:tag name="POWERPOINTLATEX_ENTRY[2].STARTINDEX" val="109"/>
  <p:tag name="POWERPOINTLATEX_ENTRY[2].LENGTH" val="27"/>
  <p:tag name="POWERPOINTLATEX_ENTRY[3].CODE" val="\beta"/>
  <p:tag name="POWERPOINTLATEX_ENTRY[3].FONTSIZE" val="32"/>
  <p:tag name="POWERPOINTLATEX_ENTRY[3].SHAPEID" val="2054"/>
  <p:tag name="POWERPOINTLATEX_ENTRY[3].STARTINDEX" val="137"/>
  <p:tag name="POWERPOINTLATEX_ENTRY[3].LENGTH" val="3"/>
  <p:tag name="POWERPOINTLATEX_ENTRY.LENGTH" val="5"/>
  <p:tag name="POWERPOINTLATEX_ENTRY[4].CODE" val="M^2 = \frac{\epsilon}{\lambda/4\pi}"/>
  <p:tag name="POWERPOINTLATEX_ENTRY[4].FONTSIZE" val="32"/>
  <p:tag name="POWERPOINTLATEX_ENTRY[4].SHAPEID" val="2055"/>
  <p:tag name="POWERPOINTLATEX_ENTRY[4].STARTINDEX" val="190"/>
  <p:tag name="POWERPOINTLATEX_ENTRY[4].LENGTH" val="15"/>
  <p:tag name="POWERPOINTLATEX_TYPE" val="HasCompiledInlin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075269"/>
  <p:tag name="POWERPOINTLATEX_CODE" val="\mathbf{R}"/>
  <p:tag name="POWERPOINTLATEX_TYPE" val="Inline"/>
  <p:tag name="POWERPOINTLATEX_LINKID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28767"/>
  <p:tag name="POWERPOINTLATEX_CODE" val="(x, \theta)_2^\mathsf{T} = \mathbf{R} (x,\theta)_1^\mathsf{T}"/>
  <p:tag name="POWERPOINTLATEX_TYPE" val="Inline"/>
  <p:tag name="POWERPOINTLATEX_LINKID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x,p)"/>
  <p:tag name="POWERPOINTLATEX_TYPE" val="Inline"/>
  <p:tag name="POWERPOINTLATEX_LINKID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515152"/>
  <p:tag name="POWERPOINTLATEX_CODE" val="\Sigma_2 = \mathbf{R} \Sigma_1 \mathbf{R}^\mathsf{T}"/>
  <p:tag name="POWERPOINTLATEX_TYPE" val="Inline"/>
  <p:tag name="POWERPOINTLATEX_LINKID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66667"/>
  <p:tag name="POWERPOINTLATEX_CODE" val="\beta"/>
  <p:tag name="POWERPOINTLATEX_TYPE" val="Inline"/>
  <p:tag name="POWERPOINTLATEX_LINKID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910615"/>
  <p:tag name="POWERPOINTLATEX_CODE" val="M^2 = \frac{\epsilon}{\lambda/4\pi}"/>
  <p:tag name="POWERPOINTLATEX_TYPE" val="Inline"/>
  <p:tag name="POWERPOINTLATEX_LINKID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_{x,y}^2 = 2n_{x,y}+1"/>
  <p:tag name="POWERPOINTLATEX_ENTRY[0].FONTSIZE" val="32"/>
  <p:tag name="POWERPOINTLATEX_ENTRY[0].SHAPEID" val="26630"/>
  <p:tag name="POWERPOINTLATEX_ENTRY[0].STARTINDEX" val="2"/>
  <p:tag name="POWERPOINTLATEX_ENTRY[0].LENGTH" val="31"/>
  <p:tag name="POWERPOINTLATEX_ENTRY.LENGTH" val="2"/>
  <p:tag name="POWERPOINTLATEX_ENTRY[1].CODE" val="n_{x,y}"/>
  <p:tag name="POWERPOINTLATEX_ENTRY[1].FONTSIZE" val="32"/>
  <p:tag name="POWERPOINTLATEX_ENTRY[1].SHAPEID" val="26631"/>
  <p:tag name="POWERPOINTLATEX_ENTRY[1].STARTINDEX" val="41"/>
  <p:tag name="POWERPOINTLATEX_ENTRY[1].LENGTH" val="8"/>
  <p:tag name="POWERPOINTLATEX_TYPE" val="HasCompiledInlin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229814"/>
  <p:tag name="POWERPOINTLATEX_CODE" val="M_{x,y}^2 = 2n_{x,y}+1"/>
  <p:tag name="POWERPOINTLATEX_TYPE" val="Inline"/>
  <p:tag name="POWERPOINTLATEX_LINKID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979592"/>
  <p:tag name="POWERPOINTLATEX_CODE" val="n_{x,y}"/>
  <p:tag name="POWERPOINTLATEX_TYPE" val="Inline"/>
  <p:tag name="POWERPOINTLATEX_LINKID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51219"/>
  <p:tag name="POWERPOINTLATEX_ORIGINALWIDTH" val="69.36"/>
  <p:tag name="POWERPOINTLATEX_ORIGINALHEIGHT" val="19.68"/>
  <p:tag name="POWERPOINTLATEX_FONTSIZE" val="24"/>
  <p:tag name="POWERPOINTLATEX_TYPE" val="Equation"/>
  <p:tag name="POWERPOINTLATEX_CODE" val="n_x=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51219"/>
  <p:tag name="POWERPOINTLATEX_ORIGINALWIDTH" val="68.4"/>
  <p:tag name="POWERPOINTLATEX_ORIGINALHEIGHT" val="19.68"/>
  <p:tag name="POWERPOINTLATEX_FONTSIZE" val="24"/>
  <p:tag name="POWERPOINTLATEX_TYPE" val="Equation"/>
  <p:tag name="POWERPOINTLATEX_CODE" val="n_x=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51219"/>
  <p:tag name="POWERPOINTLATEX_ORIGINALWIDTH" val="69.11992"/>
  <p:tag name="POWERPOINTLATEX_ORIGINALHEIGHT" val="19.68"/>
  <p:tag name="POWERPOINTLATEX_FONTSIZE" val="24"/>
  <p:tag name="POWERPOINTLATEX_TYPE" val="Equation"/>
  <p:tag name="POWERPOINTLATEX_CODE" val="n_x=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880597"/>
  <p:tag name="POWERPOINTLATEX_ORIGINALWIDTH" val="190.08"/>
  <p:tag name="POWERPOINTLATEX_ORIGINALHEIGHT" val="32.15992"/>
  <p:tag name="POWERPOINTLATEX_FONTSIZE" val="24"/>
  <p:tag name="POWERPOINTLATEX_TYPE" val="Equation"/>
  <p:tag name="POWERPOINTLATEX_CODE" val="M_x^2 = \frac{\epsilon_x}{\lambda/4\pi} = 1.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48485"/>
  <p:tag name="POWERPOINTLATEX_CODE" val="\dot p = -\frac{\partial \mathcal{H}}{\partial x}"/>
  <p:tag name="POWERPOINTLATEX_TYPE" val="Inline"/>
  <p:tag name="POWERPOINTLATEX_LINKID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07407"/>
  <p:tag name="POWERPOINTLATEX_ORIGINALWIDTH" val="110.1599"/>
  <p:tag name="POWERPOINTLATEX_ORIGINALHEIGHT" val="25.92"/>
  <p:tag name="POWERPOINTLATEX_FONTSIZE" val="24"/>
  <p:tag name="POWERPOINTLATEX_TYPE" val="Equation"/>
  <p:tag name="POWERPOINTLATEX_CODE" val="M_x^2 = 3.0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941176"/>
  <p:tag name="POWERPOINTLATEX_ORIGINALWIDTH" val="41.75992"/>
  <p:tag name="POWERPOINTLATEX_ORIGINALHEIGHT" val="16.31992"/>
  <p:tag name="POWERPOINTLATEX_FONTSIZE" val="24"/>
  <p:tag name="POWERPOINTLATEX_TYPE" val="Equation"/>
  <p:tag name="POWERPOINTLATEX_CODE" val="5.0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W=W_1+W_2+W_c"/>
  <p:tag name="POWERPOINTLATEX_ENTRY[0].FONTSIZE" val="32"/>
  <p:tag name="POWERPOINTLATEX_ENTRY[0].SHAPEID" val="1026"/>
  <p:tag name="POWERPOINTLATEX_ENTRY[0].STARTINDEX" val="2"/>
  <p:tag name="POWERPOINTLATEX_ENTRY[0].LENGTH" val="40"/>
  <p:tag name="POWERPOINTLATEX_ENTRY[1].CODE" val="W_1"/>
  <p:tag name="POWERPOINTLATEX_ENTRY[1].FONTSIZE" val="32"/>
  <p:tag name="POWERPOINTLATEX_ENTRY[1].SHAPEID" val="1027"/>
  <p:tag name="POWERPOINTLATEX_ENTRY[1].STARTINDEX" val="44"/>
  <p:tag name="POWERPOINTLATEX_ENTRY[1].LENGTH" val="6"/>
  <p:tag name="POWERPOINTLATEX_ENTRY[2].CODE" val="W_2"/>
  <p:tag name="POWERPOINTLATEX_ENTRY[2].FONTSIZE" val="32"/>
  <p:tag name="POWERPOINTLATEX_ENTRY[2].SHAPEID" val="1028"/>
  <p:tag name="POWERPOINTLATEX_ENTRY[2].STARTINDEX" val="67"/>
  <p:tag name="POWERPOINTLATEX_ENTRY[2].LENGTH" val="6"/>
  <p:tag name="POWERPOINTLATEX_ENTRY[3].CODE" val="W_c"/>
  <p:tag name="POWERPOINTLATEX_ENTRY[3].FONTSIZE" val="32"/>
  <p:tag name="POWERPOINTLATEX_ENTRY[3].SHAPEID" val="1029"/>
  <p:tag name="POWERPOINTLATEX_ENTRY[3].STARTINDEX" val="91"/>
  <p:tag name="POWERPOINTLATEX_ENTRY[3].LENGTH" val="6"/>
  <p:tag name="POWERPOINTLATEX_ENTRY[4].CODE" val="W_c \propto \int \left&lt;E_1^*(x+\frac{x'}{2})E_2(x-\frac{x'}{2})\right&gt; e^{ik\theta x'} dx"/>
  <p:tag name="POWERPOINTLATEX_ENTRY[4].FONTSIZE" val="32"/>
  <p:tag name="POWERPOINTLATEX_ENTRY[4].SHAPEID" val="1030"/>
  <p:tag name="POWERPOINTLATEX_ENTRY[4].STARTINDEX" val="119"/>
  <p:tag name="POWERPOINTLATEX_ENTRY[4].LENGTH" val="62"/>
  <p:tag name="POWERPOINTLATEX_ENTRY.LENGTH" val="6"/>
  <p:tag name="POWERPOINTLATEX_ENTRY[5].CODE" val=" + \int \left&lt;E_2^*(x+\frac{x'}{2})E_1(x-\frac{x'}{2})\right&gt; e^{ik\theta x'} dx"/>
  <p:tag name="POWERPOINTLATEX_ENTRY[5].FONTSIZE" val="32"/>
  <p:tag name="POWERPOINTLATEX_ENTRY[5].SHAPEID" val="1031"/>
  <p:tag name="POWERPOINTLATEX_ENTRY[5].STARTINDEX" val="185"/>
  <p:tag name="POWERPOINTLATEX_ENTRY[5].LENGTH" val="56"/>
  <p:tag name="POWERPOINTLATEX_TYPE" val="HasCompiledInlin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75"/>
  <p:tag name="POWERPOINTLATEX_CODE" val="W=W_1+W_2+W_c"/>
  <p:tag name="POWERPOINTLATEX_TYPE" val="Inline"/>
  <p:tag name="POWERPOINTLATEX_LINKID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01802"/>
  <p:tag name="POWERPOINTLATEX_CODE" val="W_1"/>
  <p:tag name="POWERPOINTLATEX_TYPE" val="Inline"/>
  <p:tag name="POWERPOINTLATEX_LINKID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01802"/>
  <p:tag name="POWERPOINTLATEX_CODE" val="W_2"/>
  <p:tag name="POWERPOINTLATEX_TYPE" val="Inline"/>
  <p:tag name="POWERPOINTLATEX_LINKID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75"/>
  <p:tag name="POWERPOINTLATEX_CODE" val="W_c"/>
  <p:tag name="POWERPOINTLATEX_TYPE" val="Inline"/>
  <p:tag name="POWERPOINTLATEX_LINKID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_c \propto \int \left&lt;E_1^*(x+\frac{x'}{2})E_2(x-\frac{x'}{2})\right&gt; e^{ik\theta x'} dx"/>
  <p:tag name="POWERPOINTLATEX_TYPE" val="Inline"/>
  <p:tag name="POWERPOINTLATEX_LINKID" val="5"/>
  <p:tag name="POWERPOINTLATEX_BASELINEOFFSET" val="0.268554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+ \int \left&lt;E_2^*(x+\frac{x'}{2})E_1(x-\frac{x'}{2})\right&gt; e^{ik\theta x'} dx"/>
  <p:tag name="POWERPOINTLATEX_TYPE" val="Inline"/>
  <p:tag name="POWERPOINTLATEX_LINKID" val="5"/>
  <p:tag name="POWERPOINTLATEX_BASELINEOFFSET" val="0.26855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E_1 e^{i\phi_1}"/>
  <p:tag name="POWERPOINTLATEX_ENTRY[0].FONTSIZE" val="32"/>
  <p:tag name="POWERPOINTLATEX_ENTRY[0].SHAPEID" val="3112"/>
  <p:tag name="POWERPOINTLATEX_ENTRY[0].STARTINDEX" val="22"/>
  <p:tag name="POWERPOINTLATEX_ENTRY[0].LENGTH" val="13"/>
  <p:tag name="POWERPOINTLATEX_ENTRY[1].CODE" val="E_2 e^{i\phi_2}"/>
  <p:tag name="POWERPOINTLATEX_ENTRY[1].FONTSIZE" val="32"/>
  <p:tag name="POWERPOINTLATEX_ENTRY[1].SHAPEID" val="3113"/>
  <p:tag name="POWERPOINTLATEX_ENTRY[1].STARTINDEX" val="40"/>
  <p:tag name="POWERPOINTLATEX_ENTRY[1].LENGTH" val="13"/>
  <p:tag name="POWERPOINTLATEX_ENTRY[2].CODE" val="\phi_{1,2}"/>
  <p:tag name="POWERPOINTLATEX_ENTRY[2].FONTSIZE" val="32"/>
  <p:tag name="POWERPOINTLATEX_ENTRY[2].SHAPEID" val="3114"/>
  <p:tag name="POWERPOINTLATEX_ENTRY[2].STARTINDEX" val="74"/>
  <p:tag name="POWERPOINTLATEX_ENTRY[2].LENGTH" val="8"/>
  <p:tag name="POWERPOINTLATEX_ENTRY.LENGTH" val="4"/>
  <p:tag name="POWERPOINTLATEX_ENTRY[3].CODE" val="\left&lt;e^{\pm i(\phi_1-\phi_2)}\right&gt; = 0"/>
  <p:tag name="POWERPOINTLATEX_ENTRY[3].FONTSIZE" val="32"/>
  <p:tag name="POWERPOINTLATEX_ENTRY[3].SHAPEID" val="3115"/>
  <p:tag name="POWERPOINTLATEX_ENTRY[3].STARTINDEX" val="99"/>
  <p:tag name="POWERPOINTLATEX_ENTRY[3].LENGTH" val="32"/>
  <p:tag name="POWERPOINTLATEX_TYPE" val="HasCompiledInlin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516484"/>
  <p:tag name="POWERPOINTLATEX_CODE" val="\dot x =\frac{\partial \mathcal{H}}{\partial p}"/>
  <p:tag name="POWERPOINTLATEX_TYPE" val="Inline"/>
  <p:tag name="POWERPOINTLATEX_LINKID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503759"/>
  <p:tag name="POWERPOINTLATEX_CODE" val="E_1 e^{i\phi_1}"/>
  <p:tag name="POWERPOINTLATEX_TYPE" val="Inline"/>
  <p:tag name="POWERPOINTLATEX_LINKID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503759"/>
  <p:tag name="POWERPOINTLATEX_CODE" val="E_2 e^{i\phi_2}"/>
  <p:tag name="POWERPOINTLATEX_TYPE" val="Inline"/>
  <p:tag name="POWERPOINTLATEX_LINKID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900763"/>
  <p:tag name="POWERPOINTLATEX_CODE" val="\phi_{1,2}"/>
  <p:tag name="POWERPOINTLATEX_TYPE" val="Inline"/>
  <p:tag name="POWERPOINTLATEX_LINKID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04878"/>
  <p:tag name="POWERPOINTLATEX_CODE" val="\left&lt;e^{\pm i(\phi_1-\phi_2)}\right&gt; = 0"/>
  <p:tag name="POWERPOINTLATEX_TYPE" val="Inline"/>
  <p:tag name="POWERPOINTLATEX_LINKID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+\hbar"/>
  <p:tag name="POWERPOINTLATEX_ENTRY[0].FONTSIZE" val="32"/>
  <p:tag name="POWERPOINTLATEX_ENTRY[0].SHAPEID" val="6200"/>
  <p:tag name="POWERPOINTLATEX_ENTRY[0].STARTINDEX" val="17"/>
  <p:tag name="POWERPOINTLATEX_ENTRY[0].LENGTH" val="6"/>
  <p:tag name="POWERPOINTLATEX_ENTRY[1].CODE" val="-\hbar"/>
  <p:tag name="POWERPOINTLATEX_ENTRY[1].FONTSIZE" val="32"/>
  <p:tag name="POWERPOINTLATEX_ENTRY[1].SHAPEID" val="6201"/>
  <p:tag name="POWERPOINTLATEX_ENTRY[1].STARTINDEX" val="27"/>
  <p:tag name="POWERPOINTLATEX_ENTRY[1].LENGTH" val="6"/>
  <p:tag name="POWERPOINTLATEX_ENTRY[2].CODE" val="s_0 = \Gamma_{x,x}(\mathbf{r})+\Gamma_{y,y}(\mathbf{r})"/>
  <p:tag name="POWERPOINTLATEX_ENTRY[2].FONTSIZE" val="32"/>
  <p:tag name="POWERPOINTLATEX_ENTRY[2].SHAPEID" val="6202"/>
  <p:tag name="POWERPOINTLATEX_ENTRY[2].STARTINDEX" val="213"/>
  <p:tag name="POWERPOINTLATEX_ENTRY[2].LENGTH" val="42"/>
  <p:tag name="POWERPOINTLATEX_ENTRY[3].CODE" val="s_1 = \Gamma_{x,x}(\mathbf{r})-\Gamma_{y,y}(\mathbf{r})"/>
  <p:tag name="POWERPOINTLATEX_ENTRY[3].FONTSIZE" val="32"/>
  <p:tag name="POWERPOINTLATEX_ENTRY[3].SHAPEID" val="6203"/>
  <p:tag name="POWERPOINTLATEX_ENTRY[3].STARTINDEX" val="257"/>
  <p:tag name="POWERPOINTLATEX_ENTRY[3].LENGTH" val="42"/>
  <p:tag name="POWERPOINTLATEX_ENTRY[4].CODE" val="s_2 = \Gamma_{x,y}(\mathbf{r})+\Gamma_{y,x}(\mathbf{r})"/>
  <p:tag name="POWERPOINTLATEX_ENTRY[4].FONTSIZE" val="32"/>
  <p:tag name="POWERPOINTLATEX_ENTRY[4].SHAPEID" val="6204"/>
  <p:tag name="POWERPOINTLATEX_ENTRY[4].STARTINDEX" val="301"/>
  <p:tag name="POWERPOINTLATEX_ENTRY[4].LENGTH" val="42"/>
  <p:tag name="POWERPOINTLATEX_ENTRY.LENGTH" val="6"/>
  <p:tag name="POWERPOINTLATEX_ENTRY[5].CODE" val="s_3 = i(\Gamma_{x,y}(\mathbf{r})-\Gamma_{y,x}(\mathbf{r}))"/>
  <p:tag name="POWERPOINTLATEX_ENTRY[5].FONTSIZE" val="32"/>
  <p:tag name="POWERPOINTLATEX_ENTRY[5].SHAPEID" val="6205"/>
  <p:tag name="POWERPOINTLATEX_ENTRY[5].STARTINDEX" val="345"/>
  <p:tag name="POWERPOINTLATEX_ENTRY[5].LENGTH" val="47"/>
  <p:tag name="POWERPOINTLATEX_TYPE" val="HasCompiledInlin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751323"/>
  <p:tag name="POWERPOINTLATEX_ORIGINALWIDTH" val="254.3564"/>
  <p:tag name="POWERPOINTLATEX_ORIGINALHEIGHT" val="24.74181"/>
  <p:tag name="POWERPOINTLATEX_FONTSIZE" val="24"/>
  <p:tag name="POWERPOINTLATEX_TYPE" val="Equation"/>
  <p:tag name="POWERPOINTLATEX_CODE" val="\Gamma_{l,m}(\mathbf{r}) = \langle E_l(\mathbf{r})E_m(\mathbf{r})^*\rang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057692"/>
  <p:tag name="POWERPOINTLATEX_CODE" val="+\hbar"/>
  <p:tag name="POWERPOINTLATEX_TYPE" val="Inline"/>
  <p:tag name="POWERPOINTLATEX_LINKID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06383"/>
  <p:tag name="POWERPOINTLATEX_CODE" val="-\hbar"/>
  <p:tag name="POWERPOINTLATEX_TYPE" val="Inline"/>
  <p:tag name="POWERPOINTLATEX_LINKID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05755"/>
  <p:tag name="POWERPOINTLATEX_CODE" val="s_0 = \Gamma_{x,x}(\mathbf{r})+\Gamma_{y,y}(\mathbf{r})"/>
  <p:tag name="POWERPOINTLATEX_TYPE" val="Inline"/>
  <p:tag name="POWERPOINTLATEX_LINKID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05755"/>
  <p:tag name="POWERPOINTLATEX_CODE" val="s_1 = \Gamma_{x,x}(\mathbf{r})-\Gamma_{y,y}(\mathbf{r})"/>
  <p:tag name="POWERPOINTLATEX_TYPE" val="Inline"/>
  <p:tag name="POWERPOINTLATEX_LINKID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702</Words>
  <Application>Microsoft Office PowerPoint</Application>
  <PresentationFormat>On-screen Show (4:3)</PresentationFormat>
  <Paragraphs>277</Paragraphs>
  <Slides>57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Representation of synchrotron radiation in phase space</vt:lpstr>
      <vt:lpstr>Outline</vt:lpstr>
      <vt:lpstr>Motivation</vt:lpstr>
      <vt:lpstr>Brightness: geometrical optics</vt:lpstr>
      <vt:lpstr>Phase space in classical mechanics</vt:lpstr>
      <vt:lpstr>Phase space in quantum physics</vt:lpstr>
      <vt:lpstr>Wigner distribution</vt:lpstr>
      <vt:lpstr>PHYS3317 movies</vt:lpstr>
      <vt:lpstr>Same classical particle in phase space…</vt:lpstr>
      <vt:lpstr>Going quantum in phase space…</vt:lpstr>
      <vt:lpstr>Wigner distribution properties</vt:lpstr>
      <vt:lpstr>Connection to light</vt:lpstr>
      <vt:lpstr>Connection to classical picture</vt:lpstr>
      <vt:lpstr>Diffraction limit</vt:lpstr>
      <vt:lpstr>Coherence</vt:lpstr>
      <vt:lpstr>Useful accelerator physics notations</vt:lpstr>
      <vt:lpstr>Jargon</vt:lpstr>
      <vt:lpstr>Hermite-Gaussian beam</vt:lpstr>
      <vt:lpstr>Hermite-Gaussian beam phase space</vt:lpstr>
      <vt:lpstr>Wigner from 2 sources?</vt:lpstr>
      <vt:lpstr>Wigner from 2 sources?</vt:lpstr>
      <vt:lpstr>Interference term</vt:lpstr>
      <vt:lpstr>Example of combining sources</vt:lpstr>
      <vt:lpstr>Same picture in the phase space</vt:lpstr>
      <vt:lpstr>Wigner for polarized light</vt:lpstr>
      <vt:lpstr>Generalized Stokes (or 4-Wigner)</vt:lpstr>
      <vt:lpstr>Example Bx(ph/s/0.1%BW/mm/mrad) </vt:lpstr>
      <vt:lpstr>Synchrotron radiation</vt:lpstr>
      <vt:lpstr>Brightness definitions</vt:lpstr>
      <vt:lpstr>Brightness definitions</vt:lpstr>
      <vt:lpstr>How is brightness computed now</vt:lpstr>
      <vt:lpstr>Criticism</vt:lpstr>
      <vt:lpstr>Some results of simulations with synrad</vt:lpstr>
      <vt:lpstr>Total flux in central cone</vt:lpstr>
      <vt:lpstr>Scanning around resonance…</vt:lpstr>
      <vt:lpstr>Scanning around resonance…</vt:lpstr>
      <vt:lpstr>Scanning around 2nd harmonic…</vt:lpstr>
      <vt:lpstr>Synchrotron radiation in phase space, back-propagated to the undulator center</vt:lpstr>
      <vt:lpstr>Key observations</vt:lpstr>
      <vt:lpstr>Emittance vs fraction</vt:lpstr>
      <vt:lpstr>Examples</vt:lpstr>
      <vt:lpstr>What exactly is core emittance?</vt:lpstr>
      <vt:lpstr>Light emittance vs fraction</vt:lpstr>
      <vt:lpstr>Optimal beta function</vt:lpstr>
      <vt:lpstr>Light phase space around 1st harmonic</vt:lpstr>
      <vt:lpstr>Checking on-axis 4D brightness</vt:lpstr>
      <vt:lpstr>Checking on-axis 2D brightness</vt:lpstr>
      <vt:lpstr>On-axis over average 2D brightness</vt:lpstr>
      <vt:lpstr>Light emittance</vt:lpstr>
      <vt:lpstr>Optimal beta function</vt:lpstr>
      <vt:lpstr>2 segments, Nu=100 each, 0.48m gap u=2cm, By = 0.375T, Eph= 9533eV 5GeV, quad 0.3m with 3.5T/m</vt:lpstr>
      <vt:lpstr>               </vt:lpstr>
      <vt:lpstr>                             </vt:lpstr>
      <vt:lpstr>               </vt:lpstr>
      <vt:lpstr>                             </vt:lpstr>
      <vt:lpstr>Conclusions</vt:lpstr>
      <vt:lpstr>Acknowledgements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 geometry optimizations</dc:title>
  <dc:creator>Windows User</dc:creator>
  <cp:lastModifiedBy>Windows User</cp:lastModifiedBy>
  <cp:revision>230</cp:revision>
  <dcterms:created xsi:type="dcterms:W3CDTF">2010-12-13T15:15:17Z</dcterms:created>
  <dcterms:modified xsi:type="dcterms:W3CDTF">2011-10-07T19:16:58Z</dcterms:modified>
</cp:coreProperties>
</file>