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slideMasters/slideMaster8.xml" ContentType="application/vnd.openxmlformats-officedocument.presentationml.slideMaster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10" r:id="rId2"/>
    <p:sldMasterId id="2147483712" r:id="rId3"/>
    <p:sldMasterId id="2147483714" r:id="rId4"/>
    <p:sldMasterId id="2147483716" r:id="rId5"/>
    <p:sldMasterId id="2147483718" r:id="rId6"/>
    <p:sldMasterId id="2147483720" r:id="rId7"/>
    <p:sldMasterId id="2147483722" r:id="rId8"/>
    <p:sldMasterId id="2147483724" r:id="rId9"/>
  </p:sldMasterIdLst>
  <p:notesMasterIdLst>
    <p:notesMasterId r:id="rId35"/>
  </p:notesMasterIdLst>
  <p:handoutMasterIdLst>
    <p:handoutMasterId r:id="rId36"/>
  </p:handoutMasterIdLst>
  <p:sldIdLst>
    <p:sldId id="371" r:id="rId10"/>
    <p:sldId id="871" r:id="rId11"/>
    <p:sldId id="872" r:id="rId12"/>
    <p:sldId id="873" r:id="rId13"/>
    <p:sldId id="874" r:id="rId14"/>
    <p:sldId id="875" r:id="rId15"/>
    <p:sldId id="876" r:id="rId16"/>
    <p:sldId id="877" r:id="rId17"/>
    <p:sldId id="878" r:id="rId18"/>
    <p:sldId id="879" r:id="rId19"/>
    <p:sldId id="880" r:id="rId20"/>
    <p:sldId id="881" r:id="rId21"/>
    <p:sldId id="883" r:id="rId22"/>
    <p:sldId id="859" r:id="rId23"/>
    <p:sldId id="860" r:id="rId24"/>
    <p:sldId id="884" r:id="rId25"/>
    <p:sldId id="885" r:id="rId26"/>
    <p:sldId id="861" r:id="rId27"/>
    <p:sldId id="826" r:id="rId28"/>
    <p:sldId id="827" r:id="rId29"/>
    <p:sldId id="828" r:id="rId30"/>
    <p:sldId id="886" r:id="rId31"/>
    <p:sldId id="829" r:id="rId32"/>
    <p:sldId id="887" r:id="rId33"/>
    <p:sldId id="824" r:id="rId34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0000FF"/>
    <a:srgbClr val="FF9933"/>
    <a:srgbClr val="CC3300"/>
    <a:srgbClr val="990000"/>
    <a:srgbClr val="CCECFF"/>
    <a:srgbClr val="FF3300"/>
    <a:srgbClr val="FF7C80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595" autoAdjust="0"/>
  </p:normalViewPr>
  <p:slideViewPr>
    <p:cSldViewPr snapToGrid="0">
      <p:cViewPr varScale="1">
        <p:scale>
          <a:sx n="78" d="100"/>
          <a:sy n="78" d="100"/>
        </p:scale>
        <p:origin x="-882" y="-96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 userDrawn="1"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 userDrawn="1"/>
        </p:nvSpPr>
        <p:spPr bwMode="auto">
          <a:xfrm>
            <a:off x="5858933" y="6623050"/>
            <a:ext cx="3285067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Overview of ERL R&amp;D Towards Coherent X-ray Source,  March 6,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 userDrawn="1"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 userDrawn="1"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2.png"/><Relationship Id="rId5" Type="http://schemas.openxmlformats.org/officeDocument/2006/relationships/tags" Target="../tags/tag32.xml"/><Relationship Id="rId10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5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34.png"/><Relationship Id="rId2" Type="http://schemas.openxmlformats.org/officeDocument/2006/relationships/tags" Target="../tags/tag35.xml"/><Relationship Id="rId16" Type="http://schemas.openxmlformats.org/officeDocument/2006/relationships/image" Target="../media/image37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2.png"/><Relationship Id="rId5" Type="http://schemas.openxmlformats.org/officeDocument/2006/relationships/tags" Target="../tags/tag3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5.xml"/><Relationship Id="rId7" Type="http://schemas.openxmlformats.org/officeDocument/2006/relationships/image" Target="../media/image3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47.xml"/><Relationship Id="rId10" Type="http://schemas.openxmlformats.org/officeDocument/2006/relationships/image" Target="../media/image40.png"/><Relationship Id="rId4" Type="http://schemas.openxmlformats.org/officeDocument/2006/relationships/tags" Target="../tags/tag46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49.xml"/><Relationship Id="rId16" Type="http://schemas.openxmlformats.org/officeDocument/2006/relationships/image" Target="../media/image46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41.png"/><Relationship Id="rId5" Type="http://schemas.openxmlformats.org/officeDocument/2006/relationships/tags" Target="../tags/tag52.xml"/><Relationship Id="rId15" Type="http://schemas.openxmlformats.org/officeDocument/2006/relationships/image" Target="../media/image45.png"/><Relationship Id="rId10" Type="http://schemas.openxmlformats.org/officeDocument/2006/relationships/slideLayout" Target="../slideLayouts/slideLayout19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9.xml"/><Relationship Id="rId7" Type="http://schemas.openxmlformats.org/officeDocument/2006/relationships/image" Target="../media/image5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ipac2012\WEOBB03_talk_mov4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ipac2012\WEOBB03_talk_mov5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tags" Target="../tags/tag19.xml"/><Relationship Id="rId19" Type="http://schemas.openxmlformats.org/officeDocument/2006/relationships/image" Target="../media/image18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4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22.png"/><Relationship Id="rId5" Type="http://schemas.openxmlformats.org/officeDocument/2006/relationships/tags" Target="../tags/tag25.xml"/><Relationship Id="rId10" Type="http://schemas.openxmlformats.org/officeDocument/2006/relationships/image" Target="../media/image21.png"/><Relationship Id="rId4" Type="http://schemas.openxmlformats.org/officeDocument/2006/relationships/tags" Target="../tags/tag2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ipac2012\WEOBB03_talk_mov1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ipac2012\WEOBB03_talk_mov2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van\presentations\ipac2012\WEOBB03_talk_mov3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28EE-2267-4669-A0C8-DA4C37445A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2819" name="Rectangle 131"/>
          <p:cNvSpPr>
            <a:spLocks noGrp="1" noChangeArrowheads="1"/>
          </p:cNvSpPr>
          <p:nvPr>
            <p:ph type="ctrTitle"/>
          </p:nvPr>
        </p:nvSpPr>
        <p:spPr bwMode="auto">
          <a:xfrm>
            <a:off x="417259" y="128842"/>
            <a:ext cx="7688262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999743" y="770890"/>
            <a:ext cx="68031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Synchrotron Radiation Representation in Phase Space</a:t>
            </a:r>
          </a:p>
          <a:p>
            <a:pPr algn="ctr"/>
            <a:endParaRPr lang="en-US" sz="2800" b="1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r>
              <a:rPr lang="en-US" b="1" dirty="0" smtClean="0">
                <a:cs typeface="Times New Roman" pitchFamily="18" charset="0"/>
              </a:rPr>
              <a:t> and Andrew </a:t>
            </a:r>
            <a:r>
              <a:rPr lang="en-US" b="1" dirty="0" err="1" smtClean="0">
                <a:cs typeface="Times New Roman" pitchFamily="18" charset="0"/>
              </a:rPr>
              <a:t>Gasbarro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0" name="Text Box 182"/>
          <p:cNvSpPr txBox="1">
            <a:spLocks noChangeArrowheads="1"/>
          </p:cNvSpPr>
          <p:nvPr/>
        </p:nvSpPr>
        <p:spPr bwMode="auto">
          <a:xfrm>
            <a:off x="2109216" y="6016753"/>
            <a:ext cx="51572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phase space of coherent (left) and incoherent (right) 2-state superposition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744" y="3076721"/>
            <a:ext cx="6906578" cy="29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basic WDF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310640"/>
            <a:ext cx="8229600" cy="4525963"/>
          </a:xfrm>
        </p:spPr>
        <p:txBody>
          <a:bodyPr>
            <a:noAutofit/>
          </a:bodyPr>
          <a:lstStyle/>
          <a:p>
            <a:pPr eaLnBrk="0">
              <a:spcAft>
                <a:spcPts val="1800"/>
              </a:spcAft>
            </a:pPr>
            <a:r>
              <a:rPr lang="en-US" smtClean="0"/>
              <a:t>                      </a:t>
            </a:r>
            <a:r>
              <a:rPr lang="en-US" dirty="0" smtClean="0"/>
              <a:t>(can be negative)</a:t>
            </a:r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en-US" sz="4742" smtClean="0"/>
              <a:t> 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pl-PL" sz="4742" smtClean="0"/>
              <a:t>   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smtClean="0"/>
              <a:t> </a:t>
            </a:r>
            <a:r>
              <a:rPr lang="pl-PL" sz="4742" smtClean="0"/>
              <a:t>                         </a:t>
            </a:r>
            <a:endParaRPr lang="en-US" sz="4742" dirty="0" smtClean="0"/>
          </a:p>
          <a:p>
            <a:pPr eaLnBrk="0">
              <a:spcAft>
                <a:spcPts val="1800"/>
              </a:spcAft>
            </a:pPr>
            <a:r>
              <a:rPr lang="en-US" dirty="0" smtClean="0"/>
              <a:t> Time evolution </a:t>
            </a:r>
            <a:r>
              <a:rPr lang="en-US" smtClean="0"/>
              <a:t>of              </a:t>
            </a:r>
            <a:r>
              <a:rPr lang="en-US" dirty="0" smtClean="0"/>
              <a:t>is </a:t>
            </a:r>
            <a:r>
              <a:rPr lang="en-US" i="1" dirty="0" smtClean="0"/>
              <a:t>classical</a:t>
            </a:r>
            <a:r>
              <a:rPr lang="en-US" dirty="0" smtClean="0"/>
              <a:t> in absence of forces or with linear forces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LaTeX: W(x,p) \in \mathbb{R}" descr="W(x,p) \in \mathbb{R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1563764"/>
            <a:ext cx="178402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LaTeX: \iint W(x,p) dxdp = 1" descr="\iint W(x,p) dxdp = 1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2162796"/>
            <a:ext cx="3058332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0" name="LaTeX: \int W(x,p) dp = |\psi(x)|^2" descr="\int W(x,p) dp = 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3258615"/>
            <a:ext cx="3306305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1" name="LaTeX: \int W(x,p) dx = |\phi(p)|^2" descr="\int W(x,p) dx = |\phi(p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4354435"/>
            <a:ext cx="3271864" cy="7645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02" name="LaTeX: W(x,p)" descr="W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8275" y="5465273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 –          </a:t>
            </a:r>
          </a:p>
          <a:p>
            <a:pPr eaLnBrk="0"/>
            <a:r>
              <a:rPr lang="en-US" dirty="0" smtClean="0"/>
              <a:t>Linearly polarized </a:t>
            </a:r>
            <a:r>
              <a:rPr lang="en-US" b="1" dirty="0" smtClean="0"/>
              <a:t>light</a:t>
            </a:r>
            <a:r>
              <a:rPr lang="en-US" dirty="0" smtClean="0"/>
              <a:t> (1D) –           </a:t>
            </a:r>
          </a:p>
          <a:p>
            <a:pPr eaLnBrk="0"/>
            <a:r>
              <a:rPr lang="en-US" dirty="0" smtClean="0"/>
              <a:t>Measurable                – </a:t>
            </a:r>
            <a:r>
              <a:rPr lang="en-US" b="1" dirty="0" smtClean="0"/>
              <a:t>charge density</a:t>
            </a:r>
          </a:p>
          <a:p>
            <a:pPr eaLnBrk="0"/>
            <a:r>
              <a:rPr lang="en-US" dirty="0" smtClean="0"/>
              <a:t>Measurable                – photon </a:t>
            </a:r>
            <a:r>
              <a:rPr lang="en-US" b="1" dirty="0" smtClean="0"/>
              <a:t>flux density</a:t>
            </a:r>
          </a:p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momentum representation                             is FT of          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far field (angle) representation                                    is FT of  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8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8519" y="149291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59" name="LaTeX: E(x)" descr="E(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2124" y="2056668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0" name="LaTeX: |\psi(x)|^2" descr="|\psi(x)|^2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2614452"/>
            <a:ext cx="1194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1" name="LaTeX: |E(x)|^2" descr="|E(x)|^2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9033" y="3199668"/>
            <a:ext cx="124053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2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321454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3" name="LaTeX: \psi(x)" descr="\psi(x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1639" y="4321454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4" name="LaTeX: \mathcal{E}(\theta)" descr="\mathcal{E}(\thet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394350"/>
            <a:ext cx="72847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4165" name="LaTeX: E(x)" descr="E(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3714" y="5394350"/>
            <a:ext cx="83210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classical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0"/>
            <a:r>
              <a:rPr lang="en-US" b="1" dirty="0" smtClean="0"/>
              <a:t>Quantum</a:t>
            </a:r>
            <a:r>
              <a:rPr lang="en-US" dirty="0" smtClean="0"/>
              <a:t>:           , recover classical behavior</a:t>
            </a:r>
          </a:p>
          <a:p>
            <a:pPr eaLnBrk="0"/>
            <a:r>
              <a:rPr lang="en-US" b="1" dirty="0" smtClean="0"/>
              <a:t>Light</a:t>
            </a:r>
            <a:r>
              <a:rPr lang="en-US" dirty="0" smtClean="0"/>
              <a:t>:           , recover geometric optics</a:t>
            </a:r>
          </a:p>
          <a:p>
            <a:pPr eaLnBrk="0"/>
            <a:r>
              <a:rPr lang="en-US" dirty="0" smtClean="0"/>
              <a:t>             or              – phase space density (=brightness) of a quantum particle or light</a:t>
            </a:r>
          </a:p>
          <a:p>
            <a:r>
              <a:rPr lang="en-US" dirty="0" smtClean="0"/>
              <a:t>Wigner of a quantum state / light propagates classically in absence of forces or for linear forces</a:t>
            </a:r>
          </a:p>
          <a:p>
            <a:r>
              <a:rPr lang="en-US" b="1" dirty="0" smtClean="0"/>
              <a:t>Wigner density function = brightness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2" name="LaTeX: h\rightarrow0" descr="h\rightarrow0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780" y="1778338"/>
            <a:ext cx="874793" cy="2479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3" name="LaTeX: \lambda\rightarrow0" descr="\lambda\rightarrow0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730" y="2342096"/>
            <a:ext cx="874793" cy="2479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4" name="LaTeX: W(x, p)" descr="W(x, p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823990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85" name="LaTeX: W(x, \theta)" descr="W(x, \theta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5078" y="2823990"/>
            <a:ext cx="108143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of accelerator jargon to         x-ray (wave) phase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98637"/>
            <a:ext cx="8229600" cy="4525963"/>
          </a:xfrm>
        </p:spPr>
        <p:txBody>
          <a:bodyPr>
            <a:noAutofit/>
          </a:bodyPr>
          <a:lstStyle/>
          <a:p>
            <a:pPr eaLnBrk="0"/>
            <a:r>
              <a:rPr lang="en-US" smtClean="0"/>
              <a:t>    -</a:t>
            </a:r>
            <a:r>
              <a:rPr lang="en-US" dirty="0" smtClean="0"/>
              <a:t>matrix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5327" smtClean="0"/>
              <a:t>                         </a:t>
            </a:r>
            <a:endParaRPr lang="en-US" sz="5327" dirty="0" smtClean="0"/>
          </a:p>
          <a:p>
            <a:pPr eaLnBrk="0">
              <a:buFont typeface="Arial" charset="0"/>
              <a:buChar char="•"/>
            </a:pPr>
            <a:r>
              <a:rPr lang="en-US" dirty="0" err="1" smtClean="0"/>
              <a:t>Twiss</a:t>
            </a:r>
            <a:r>
              <a:rPr lang="en-US" dirty="0" smtClean="0"/>
              <a:t> (equivalent ellipse) and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</a:t>
            </a:r>
            <a:r>
              <a:rPr lang="en-US" sz="5297" smtClean="0"/>
              <a:t>                               </a:t>
            </a:r>
            <a:endParaRPr lang="en-US" sz="5297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with                       and                       </a:t>
            </a:r>
            <a:r>
              <a:rPr lang="en-US" dirty="0" smtClean="0"/>
              <a:t>or</a:t>
            </a:r>
          </a:p>
          <a:p>
            <a:pPr eaLnBrk="0">
              <a:buNone/>
            </a:pPr>
            <a:r>
              <a:rPr lang="en-US" smtClean="0"/>
              <a:t>	</a:t>
            </a:r>
            <a:r>
              <a:rPr lang="en-US" sz="4491" smtClean="0"/>
              <a:t>                                </a:t>
            </a:r>
            <a:endParaRPr lang="en-US" sz="449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LaTeX: x" descr="x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0058" y="2209800"/>
            <a:ext cx="161542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LaTeX: \theta" descr="\theta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0794" y="1118618"/>
            <a:ext cx="140206" cy="21640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/>
          <p:nvPr/>
        </p:nvGrpSpPr>
        <p:grpSpPr>
          <a:xfrm>
            <a:off x="6629400" y="1295400"/>
            <a:ext cx="2209800" cy="2209800"/>
            <a:chOff x="6400800" y="1295400"/>
            <a:chExt cx="2438400" cy="2438400"/>
          </a:xfrm>
        </p:grpSpPr>
        <p:grpSp>
          <p:nvGrpSpPr>
            <p:cNvPr id="3" name="Group 21"/>
            <p:cNvGrpSpPr/>
            <p:nvPr/>
          </p:nvGrpSpPr>
          <p:grpSpPr>
            <a:xfrm>
              <a:off x="6400800" y="1295400"/>
              <a:ext cx="2438400" cy="2438400"/>
              <a:chOff x="6300216" y="1487422"/>
              <a:chExt cx="2438400" cy="24384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6665976" y="1776984"/>
                <a:ext cx="1755648" cy="1975104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>
              <a:xfrm>
                <a:off x="7008598" y="1999366"/>
                <a:ext cx="1181378" cy="132905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20"/>
              <p:cNvSpPr>
                <a:spLocks noChangeAspect="1"/>
              </p:cNvSpPr>
              <p:nvPr/>
            </p:nvSpPr>
            <p:spPr>
              <a:xfrm>
                <a:off x="7263384" y="2438400"/>
                <a:ext cx="533400" cy="533400"/>
              </a:xfrm>
              <a:custGeom>
                <a:avLst/>
                <a:gdLst>
                  <a:gd name="connsiteX0" fmla="*/ 1755648 w 1755648"/>
                  <a:gd name="connsiteY0" fmla="*/ 182880 h 1975104"/>
                  <a:gd name="connsiteX1" fmla="*/ 1755648 w 1755648"/>
                  <a:gd name="connsiteY1" fmla="*/ 182880 h 1975104"/>
                  <a:gd name="connsiteX2" fmla="*/ 1694688 w 1755648"/>
                  <a:gd name="connsiteY2" fmla="*/ 97536 h 1975104"/>
                  <a:gd name="connsiteX3" fmla="*/ 1658112 w 1755648"/>
                  <a:gd name="connsiteY3" fmla="*/ 85344 h 1975104"/>
                  <a:gd name="connsiteX4" fmla="*/ 1560576 w 1755648"/>
                  <a:gd name="connsiteY4" fmla="*/ 36576 h 1975104"/>
                  <a:gd name="connsiteX5" fmla="*/ 1475232 w 1755648"/>
                  <a:gd name="connsiteY5" fmla="*/ 0 h 1975104"/>
                  <a:gd name="connsiteX6" fmla="*/ 1182624 w 1755648"/>
                  <a:gd name="connsiteY6" fmla="*/ 12192 h 1975104"/>
                  <a:gd name="connsiteX7" fmla="*/ 1146048 w 1755648"/>
                  <a:gd name="connsiteY7" fmla="*/ 24384 h 1975104"/>
                  <a:gd name="connsiteX8" fmla="*/ 1109472 w 1755648"/>
                  <a:gd name="connsiteY8" fmla="*/ 48768 h 1975104"/>
                  <a:gd name="connsiteX9" fmla="*/ 1072896 w 1755648"/>
                  <a:gd name="connsiteY9" fmla="*/ 97536 h 1975104"/>
                  <a:gd name="connsiteX10" fmla="*/ 1060704 w 1755648"/>
                  <a:gd name="connsiteY10" fmla="*/ 134112 h 1975104"/>
                  <a:gd name="connsiteX11" fmla="*/ 999744 w 1755648"/>
                  <a:gd name="connsiteY11" fmla="*/ 207264 h 1975104"/>
                  <a:gd name="connsiteX12" fmla="*/ 975360 w 1755648"/>
                  <a:gd name="connsiteY12" fmla="*/ 256032 h 1975104"/>
                  <a:gd name="connsiteX13" fmla="*/ 950976 w 1755648"/>
                  <a:gd name="connsiteY13" fmla="*/ 292608 h 1975104"/>
                  <a:gd name="connsiteX14" fmla="*/ 938784 w 1755648"/>
                  <a:gd name="connsiteY14" fmla="*/ 329184 h 1975104"/>
                  <a:gd name="connsiteX15" fmla="*/ 902208 w 1755648"/>
                  <a:gd name="connsiteY15" fmla="*/ 365760 h 1975104"/>
                  <a:gd name="connsiteX16" fmla="*/ 841248 w 1755648"/>
                  <a:gd name="connsiteY16" fmla="*/ 451104 h 1975104"/>
                  <a:gd name="connsiteX17" fmla="*/ 829056 w 1755648"/>
                  <a:gd name="connsiteY17" fmla="*/ 487680 h 1975104"/>
                  <a:gd name="connsiteX18" fmla="*/ 780288 w 1755648"/>
                  <a:gd name="connsiteY18" fmla="*/ 536448 h 1975104"/>
                  <a:gd name="connsiteX19" fmla="*/ 694944 w 1755648"/>
                  <a:gd name="connsiteY19" fmla="*/ 694944 h 1975104"/>
                  <a:gd name="connsiteX20" fmla="*/ 646176 w 1755648"/>
                  <a:gd name="connsiteY20" fmla="*/ 743712 h 1975104"/>
                  <a:gd name="connsiteX21" fmla="*/ 573024 w 1755648"/>
                  <a:gd name="connsiteY21" fmla="*/ 865632 h 1975104"/>
                  <a:gd name="connsiteX22" fmla="*/ 524256 w 1755648"/>
                  <a:gd name="connsiteY22" fmla="*/ 914400 h 1975104"/>
                  <a:gd name="connsiteX23" fmla="*/ 463296 w 1755648"/>
                  <a:gd name="connsiteY23" fmla="*/ 1024128 h 1975104"/>
                  <a:gd name="connsiteX24" fmla="*/ 353568 w 1755648"/>
                  <a:gd name="connsiteY24" fmla="*/ 1109472 h 1975104"/>
                  <a:gd name="connsiteX25" fmla="*/ 304800 w 1755648"/>
                  <a:gd name="connsiteY25" fmla="*/ 1158240 h 1975104"/>
                  <a:gd name="connsiteX26" fmla="*/ 268224 w 1755648"/>
                  <a:gd name="connsiteY26" fmla="*/ 1207008 h 1975104"/>
                  <a:gd name="connsiteX27" fmla="*/ 219456 w 1755648"/>
                  <a:gd name="connsiteY27" fmla="*/ 1243584 h 1975104"/>
                  <a:gd name="connsiteX28" fmla="*/ 182880 w 1755648"/>
                  <a:gd name="connsiteY28" fmla="*/ 1280160 h 1975104"/>
                  <a:gd name="connsiteX29" fmla="*/ 170688 w 1755648"/>
                  <a:gd name="connsiteY29" fmla="*/ 1316736 h 1975104"/>
                  <a:gd name="connsiteX30" fmla="*/ 85344 w 1755648"/>
                  <a:gd name="connsiteY30" fmla="*/ 1426464 h 1975104"/>
                  <a:gd name="connsiteX31" fmla="*/ 12192 w 1755648"/>
                  <a:gd name="connsiteY31" fmla="*/ 1584960 h 1975104"/>
                  <a:gd name="connsiteX32" fmla="*/ 0 w 1755648"/>
                  <a:gd name="connsiteY32" fmla="*/ 1658112 h 1975104"/>
                  <a:gd name="connsiteX33" fmla="*/ 12192 w 1755648"/>
                  <a:gd name="connsiteY33" fmla="*/ 1865376 h 1975104"/>
                  <a:gd name="connsiteX34" fmla="*/ 36576 w 1755648"/>
                  <a:gd name="connsiteY34" fmla="*/ 1901952 h 1975104"/>
                  <a:gd name="connsiteX35" fmla="*/ 73152 w 1755648"/>
                  <a:gd name="connsiteY35" fmla="*/ 1938528 h 1975104"/>
                  <a:gd name="connsiteX36" fmla="*/ 109728 w 1755648"/>
                  <a:gd name="connsiteY36" fmla="*/ 1950720 h 1975104"/>
                  <a:gd name="connsiteX37" fmla="*/ 158496 w 1755648"/>
                  <a:gd name="connsiteY37" fmla="*/ 1975104 h 1975104"/>
                  <a:gd name="connsiteX38" fmla="*/ 487680 w 1755648"/>
                  <a:gd name="connsiteY38" fmla="*/ 1962912 h 1975104"/>
                  <a:gd name="connsiteX39" fmla="*/ 609600 w 1755648"/>
                  <a:gd name="connsiteY39" fmla="*/ 1865376 h 1975104"/>
                  <a:gd name="connsiteX40" fmla="*/ 646176 w 1755648"/>
                  <a:gd name="connsiteY40" fmla="*/ 1828800 h 1975104"/>
                  <a:gd name="connsiteX41" fmla="*/ 670560 w 1755648"/>
                  <a:gd name="connsiteY41" fmla="*/ 1792224 h 1975104"/>
                  <a:gd name="connsiteX42" fmla="*/ 707136 w 1755648"/>
                  <a:gd name="connsiteY42" fmla="*/ 1767840 h 1975104"/>
                  <a:gd name="connsiteX43" fmla="*/ 768096 w 1755648"/>
                  <a:gd name="connsiteY43" fmla="*/ 1682496 h 1975104"/>
                  <a:gd name="connsiteX44" fmla="*/ 804672 w 1755648"/>
                  <a:gd name="connsiteY44" fmla="*/ 1645920 h 1975104"/>
                  <a:gd name="connsiteX45" fmla="*/ 841248 w 1755648"/>
                  <a:gd name="connsiteY45" fmla="*/ 1560576 h 1975104"/>
                  <a:gd name="connsiteX46" fmla="*/ 865632 w 1755648"/>
                  <a:gd name="connsiteY46" fmla="*/ 1524000 h 1975104"/>
                  <a:gd name="connsiteX47" fmla="*/ 914400 w 1755648"/>
                  <a:gd name="connsiteY47" fmla="*/ 1414272 h 1975104"/>
                  <a:gd name="connsiteX48" fmla="*/ 938784 w 1755648"/>
                  <a:gd name="connsiteY48" fmla="*/ 1328928 h 1975104"/>
                  <a:gd name="connsiteX49" fmla="*/ 999744 w 1755648"/>
                  <a:gd name="connsiteY49" fmla="*/ 1231392 h 1975104"/>
                  <a:gd name="connsiteX50" fmla="*/ 1060704 w 1755648"/>
                  <a:gd name="connsiteY50" fmla="*/ 1133856 h 1975104"/>
                  <a:gd name="connsiteX51" fmla="*/ 1097280 w 1755648"/>
                  <a:gd name="connsiteY51" fmla="*/ 1060704 h 1975104"/>
                  <a:gd name="connsiteX52" fmla="*/ 1109472 w 1755648"/>
                  <a:gd name="connsiteY52" fmla="*/ 1024128 h 1975104"/>
                  <a:gd name="connsiteX53" fmla="*/ 1170432 w 1755648"/>
                  <a:gd name="connsiteY53" fmla="*/ 938784 h 1975104"/>
                  <a:gd name="connsiteX54" fmla="*/ 1231392 w 1755648"/>
                  <a:gd name="connsiteY54" fmla="*/ 853440 h 1975104"/>
                  <a:gd name="connsiteX55" fmla="*/ 1243584 w 1755648"/>
                  <a:gd name="connsiteY55" fmla="*/ 816864 h 1975104"/>
                  <a:gd name="connsiteX56" fmla="*/ 1280160 w 1755648"/>
                  <a:gd name="connsiteY56" fmla="*/ 780288 h 1975104"/>
                  <a:gd name="connsiteX57" fmla="*/ 1316736 w 1755648"/>
                  <a:gd name="connsiteY57" fmla="*/ 731520 h 1975104"/>
                  <a:gd name="connsiteX58" fmla="*/ 1353312 w 1755648"/>
                  <a:gd name="connsiteY58" fmla="*/ 707136 h 1975104"/>
                  <a:gd name="connsiteX59" fmla="*/ 1389888 w 1755648"/>
                  <a:gd name="connsiteY59" fmla="*/ 658368 h 1975104"/>
                  <a:gd name="connsiteX60" fmla="*/ 1499616 w 1755648"/>
                  <a:gd name="connsiteY60" fmla="*/ 597408 h 1975104"/>
                  <a:gd name="connsiteX61" fmla="*/ 1597152 w 1755648"/>
                  <a:gd name="connsiteY61" fmla="*/ 536448 h 1975104"/>
                  <a:gd name="connsiteX62" fmla="*/ 1670304 w 1755648"/>
                  <a:gd name="connsiteY62" fmla="*/ 475488 h 1975104"/>
                  <a:gd name="connsiteX63" fmla="*/ 1694688 w 1755648"/>
                  <a:gd name="connsiteY63" fmla="*/ 438912 h 1975104"/>
                  <a:gd name="connsiteX64" fmla="*/ 1719072 w 1755648"/>
                  <a:gd name="connsiteY64" fmla="*/ 353568 h 1975104"/>
                  <a:gd name="connsiteX65" fmla="*/ 1755648 w 1755648"/>
                  <a:gd name="connsiteY65" fmla="*/ 182880 h 1975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55648" h="1975104">
                    <a:moveTo>
                      <a:pt x="1755648" y="182880"/>
                    </a:moveTo>
                    <a:lnTo>
                      <a:pt x="1755648" y="182880"/>
                    </a:lnTo>
                    <a:cubicBezTo>
                      <a:pt x="1735328" y="154432"/>
                      <a:pt x="1719408" y="122256"/>
                      <a:pt x="1694688" y="97536"/>
                    </a:cubicBezTo>
                    <a:cubicBezTo>
                      <a:pt x="1685601" y="88449"/>
                      <a:pt x="1669812" y="90662"/>
                      <a:pt x="1658112" y="85344"/>
                    </a:cubicBezTo>
                    <a:cubicBezTo>
                      <a:pt x="1625021" y="70302"/>
                      <a:pt x="1595060" y="48071"/>
                      <a:pt x="1560576" y="36576"/>
                    </a:cubicBezTo>
                    <a:cubicBezTo>
                      <a:pt x="1506758" y="18637"/>
                      <a:pt x="1535495" y="30131"/>
                      <a:pt x="1475232" y="0"/>
                    </a:cubicBezTo>
                    <a:cubicBezTo>
                      <a:pt x="1377696" y="4064"/>
                      <a:pt x="1279978" y="4981"/>
                      <a:pt x="1182624" y="12192"/>
                    </a:cubicBezTo>
                    <a:cubicBezTo>
                      <a:pt x="1169808" y="13141"/>
                      <a:pt x="1157543" y="18637"/>
                      <a:pt x="1146048" y="24384"/>
                    </a:cubicBezTo>
                    <a:cubicBezTo>
                      <a:pt x="1132942" y="30937"/>
                      <a:pt x="1119833" y="38407"/>
                      <a:pt x="1109472" y="48768"/>
                    </a:cubicBezTo>
                    <a:cubicBezTo>
                      <a:pt x="1095104" y="63136"/>
                      <a:pt x="1085088" y="81280"/>
                      <a:pt x="1072896" y="97536"/>
                    </a:cubicBezTo>
                    <a:cubicBezTo>
                      <a:pt x="1068832" y="109728"/>
                      <a:pt x="1067833" y="123419"/>
                      <a:pt x="1060704" y="134112"/>
                    </a:cubicBezTo>
                    <a:cubicBezTo>
                      <a:pt x="959839" y="285409"/>
                      <a:pt x="1079522" y="67653"/>
                      <a:pt x="999744" y="207264"/>
                    </a:cubicBezTo>
                    <a:cubicBezTo>
                      <a:pt x="990727" y="223044"/>
                      <a:pt x="984377" y="240252"/>
                      <a:pt x="975360" y="256032"/>
                    </a:cubicBezTo>
                    <a:cubicBezTo>
                      <a:pt x="968090" y="268754"/>
                      <a:pt x="957529" y="279502"/>
                      <a:pt x="950976" y="292608"/>
                    </a:cubicBezTo>
                    <a:cubicBezTo>
                      <a:pt x="945229" y="304103"/>
                      <a:pt x="945913" y="318491"/>
                      <a:pt x="938784" y="329184"/>
                    </a:cubicBezTo>
                    <a:cubicBezTo>
                      <a:pt x="929220" y="343530"/>
                      <a:pt x="914400" y="353568"/>
                      <a:pt x="902208" y="365760"/>
                    </a:cubicBezTo>
                    <a:cubicBezTo>
                      <a:pt x="874661" y="448402"/>
                      <a:pt x="913567" y="349857"/>
                      <a:pt x="841248" y="451104"/>
                    </a:cubicBezTo>
                    <a:cubicBezTo>
                      <a:pt x="833778" y="461562"/>
                      <a:pt x="836526" y="477222"/>
                      <a:pt x="829056" y="487680"/>
                    </a:cubicBezTo>
                    <a:cubicBezTo>
                      <a:pt x="815694" y="506387"/>
                      <a:pt x="793040" y="517320"/>
                      <a:pt x="780288" y="536448"/>
                    </a:cubicBezTo>
                    <a:cubicBezTo>
                      <a:pt x="733144" y="607164"/>
                      <a:pt x="742254" y="634117"/>
                      <a:pt x="694944" y="694944"/>
                    </a:cubicBezTo>
                    <a:cubicBezTo>
                      <a:pt x="680830" y="713091"/>
                      <a:pt x="659538" y="725005"/>
                      <a:pt x="646176" y="743712"/>
                    </a:cubicBezTo>
                    <a:cubicBezTo>
                      <a:pt x="618629" y="782278"/>
                      <a:pt x="606537" y="832119"/>
                      <a:pt x="573024" y="865632"/>
                    </a:cubicBezTo>
                    <a:cubicBezTo>
                      <a:pt x="556768" y="881888"/>
                      <a:pt x="538050" y="896008"/>
                      <a:pt x="524256" y="914400"/>
                    </a:cubicBezTo>
                    <a:cubicBezTo>
                      <a:pt x="489760" y="960395"/>
                      <a:pt x="508590" y="978834"/>
                      <a:pt x="463296" y="1024128"/>
                    </a:cubicBezTo>
                    <a:cubicBezTo>
                      <a:pt x="430531" y="1056893"/>
                      <a:pt x="386333" y="1076707"/>
                      <a:pt x="353568" y="1109472"/>
                    </a:cubicBezTo>
                    <a:cubicBezTo>
                      <a:pt x="337312" y="1125728"/>
                      <a:pt x="319939" y="1140939"/>
                      <a:pt x="304800" y="1158240"/>
                    </a:cubicBezTo>
                    <a:cubicBezTo>
                      <a:pt x="291419" y="1173532"/>
                      <a:pt x="282592" y="1192640"/>
                      <a:pt x="268224" y="1207008"/>
                    </a:cubicBezTo>
                    <a:cubicBezTo>
                      <a:pt x="253856" y="1221376"/>
                      <a:pt x="234884" y="1230360"/>
                      <a:pt x="219456" y="1243584"/>
                    </a:cubicBezTo>
                    <a:cubicBezTo>
                      <a:pt x="206365" y="1254805"/>
                      <a:pt x="195072" y="1267968"/>
                      <a:pt x="182880" y="1280160"/>
                    </a:cubicBezTo>
                    <a:cubicBezTo>
                      <a:pt x="178816" y="1292352"/>
                      <a:pt x="177817" y="1306043"/>
                      <a:pt x="170688" y="1316736"/>
                    </a:cubicBezTo>
                    <a:cubicBezTo>
                      <a:pt x="144985" y="1355290"/>
                      <a:pt x="106066" y="1385019"/>
                      <a:pt x="85344" y="1426464"/>
                    </a:cubicBezTo>
                    <a:cubicBezTo>
                      <a:pt x="26789" y="1543575"/>
                      <a:pt x="50076" y="1490250"/>
                      <a:pt x="12192" y="1584960"/>
                    </a:cubicBezTo>
                    <a:cubicBezTo>
                      <a:pt x="8128" y="1609344"/>
                      <a:pt x="0" y="1633392"/>
                      <a:pt x="0" y="1658112"/>
                    </a:cubicBezTo>
                    <a:cubicBezTo>
                      <a:pt x="0" y="1727319"/>
                      <a:pt x="1926" y="1796934"/>
                      <a:pt x="12192" y="1865376"/>
                    </a:cubicBezTo>
                    <a:cubicBezTo>
                      <a:pt x="14366" y="1879867"/>
                      <a:pt x="27195" y="1890695"/>
                      <a:pt x="36576" y="1901952"/>
                    </a:cubicBezTo>
                    <a:cubicBezTo>
                      <a:pt x="47614" y="1915198"/>
                      <a:pt x="58806" y="1928964"/>
                      <a:pt x="73152" y="1938528"/>
                    </a:cubicBezTo>
                    <a:cubicBezTo>
                      <a:pt x="83845" y="1945657"/>
                      <a:pt x="97916" y="1945658"/>
                      <a:pt x="109728" y="1950720"/>
                    </a:cubicBezTo>
                    <a:cubicBezTo>
                      <a:pt x="126433" y="1957879"/>
                      <a:pt x="142240" y="1966976"/>
                      <a:pt x="158496" y="1975104"/>
                    </a:cubicBezTo>
                    <a:cubicBezTo>
                      <a:pt x="268224" y="1971040"/>
                      <a:pt x="378120" y="1970216"/>
                      <a:pt x="487680" y="1962912"/>
                    </a:cubicBezTo>
                    <a:cubicBezTo>
                      <a:pt x="541068" y="1959353"/>
                      <a:pt x="582021" y="1892955"/>
                      <a:pt x="609600" y="1865376"/>
                    </a:cubicBezTo>
                    <a:cubicBezTo>
                      <a:pt x="621792" y="1853184"/>
                      <a:pt x="636612" y="1843146"/>
                      <a:pt x="646176" y="1828800"/>
                    </a:cubicBezTo>
                    <a:cubicBezTo>
                      <a:pt x="654304" y="1816608"/>
                      <a:pt x="660199" y="1802585"/>
                      <a:pt x="670560" y="1792224"/>
                    </a:cubicBezTo>
                    <a:cubicBezTo>
                      <a:pt x="680921" y="1781863"/>
                      <a:pt x="694944" y="1775968"/>
                      <a:pt x="707136" y="1767840"/>
                    </a:cubicBezTo>
                    <a:cubicBezTo>
                      <a:pt x="726434" y="1738893"/>
                      <a:pt x="745412" y="1708961"/>
                      <a:pt x="768096" y="1682496"/>
                    </a:cubicBezTo>
                    <a:cubicBezTo>
                      <a:pt x="779317" y="1669405"/>
                      <a:pt x="792480" y="1658112"/>
                      <a:pt x="804672" y="1645920"/>
                    </a:cubicBezTo>
                    <a:cubicBezTo>
                      <a:pt x="818350" y="1604886"/>
                      <a:pt x="817143" y="1602760"/>
                      <a:pt x="841248" y="1560576"/>
                    </a:cubicBezTo>
                    <a:cubicBezTo>
                      <a:pt x="848518" y="1547854"/>
                      <a:pt x="859681" y="1537390"/>
                      <a:pt x="865632" y="1524000"/>
                    </a:cubicBezTo>
                    <a:cubicBezTo>
                      <a:pt x="923667" y="1393420"/>
                      <a:pt x="859216" y="1497048"/>
                      <a:pt x="914400" y="1414272"/>
                    </a:cubicBezTo>
                    <a:cubicBezTo>
                      <a:pt x="922528" y="1385824"/>
                      <a:pt x="927405" y="1356238"/>
                      <a:pt x="938784" y="1328928"/>
                    </a:cubicBezTo>
                    <a:cubicBezTo>
                      <a:pt x="977887" y="1235082"/>
                      <a:pt x="965315" y="1300251"/>
                      <a:pt x="999744" y="1231392"/>
                    </a:cubicBezTo>
                    <a:cubicBezTo>
                      <a:pt x="1047393" y="1136094"/>
                      <a:pt x="948775" y="1273767"/>
                      <a:pt x="1060704" y="1133856"/>
                    </a:cubicBezTo>
                    <a:cubicBezTo>
                      <a:pt x="1091349" y="1041921"/>
                      <a:pt x="1050011" y="1155242"/>
                      <a:pt x="1097280" y="1060704"/>
                    </a:cubicBezTo>
                    <a:cubicBezTo>
                      <a:pt x="1103027" y="1049209"/>
                      <a:pt x="1103725" y="1035623"/>
                      <a:pt x="1109472" y="1024128"/>
                    </a:cubicBezTo>
                    <a:cubicBezTo>
                      <a:pt x="1118386" y="1006300"/>
                      <a:pt x="1162148" y="949829"/>
                      <a:pt x="1170432" y="938784"/>
                    </a:cubicBezTo>
                    <a:cubicBezTo>
                      <a:pt x="1197979" y="856142"/>
                      <a:pt x="1159073" y="954687"/>
                      <a:pt x="1231392" y="853440"/>
                    </a:cubicBezTo>
                    <a:cubicBezTo>
                      <a:pt x="1238862" y="842982"/>
                      <a:pt x="1236455" y="827557"/>
                      <a:pt x="1243584" y="816864"/>
                    </a:cubicBezTo>
                    <a:cubicBezTo>
                      <a:pt x="1253148" y="802518"/>
                      <a:pt x="1268939" y="793379"/>
                      <a:pt x="1280160" y="780288"/>
                    </a:cubicBezTo>
                    <a:cubicBezTo>
                      <a:pt x="1293384" y="764860"/>
                      <a:pt x="1302368" y="745888"/>
                      <a:pt x="1316736" y="731520"/>
                    </a:cubicBezTo>
                    <a:cubicBezTo>
                      <a:pt x="1327097" y="721159"/>
                      <a:pt x="1342951" y="717497"/>
                      <a:pt x="1353312" y="707136"/>
                    </a:cubicBezTo>
                    <a:cubicBezTo>
                      <a:pt x="1367680" y="692768"/>
                      <a:pt x="1375520" y="672736"/>
                      <a:pt x="1389888" y="658368"/>
                    </a:cubicBezTo>
                    <a:cubicBezTo>
                      <a:pt x="1437850" y="610406"/>
                      <a:pt x="1439515" y="627459"/>
                      <a:pt x="1499616" y="597408"/>
                    </a:cubicBezTo>
                    <a:cubicBezTo>
                      <a:pt x="1505564" y="594434"/>
                      <a:pt x="1582645" y="548537"/>
                      <a:pt x="1597152" y="536448"/>
                    </a:cubicBezTo>
                    <a:cubicBezTo>
                      <a:pt x="1691026" y="458219"/>
                      <a:pt x="1579493" y="536029"/>
                      <a:pt x="1670304" y="475488"/>
                    </a:cubicBezTo>
                    <a:cubicBezTo>
                      <a:pt x="1678432" y="463296"/>
                      <a:pt x="1688135" y="452018"/>
                      <a:pt x="1694688" y="438912"/>
                    </a:cubicBezTo>
                    <a:cubicBezTo>
                      <a:pt x="1703433" y="421421"/>
                      <a:pt x="1715166" y="369193"/>
                      <a:pt x="1719072" y="353568"/>
                    </a:cubicBezTo>
                    <a:cubicBezTo>
                      <a:pt x="1731939" y="199164"/>
                      <a:pt x="1749552" y="211328"/>
                      <a:pt x="1755648" y="182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300216" y="2706622"/>
                <a:ext cx="24384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519416" y="1487422"/>
                <a:ext cx="0" cy="2438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 rot="18417559">
              <a:off x="6456876" y="2318744"/>
              <a:ext cx="2286000" cy="45720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51" name="LaTeX: \Sigma" descr="\Sigma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1947379"/>
            <a:ext cx="271272" cy="27736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2" name="LaTeX: \Sigma = \left(\begin{array}{cc}.." descr="\Sigma = \left(\begin{array}{cc}\left&lt; x^2 \right&gt;        &amp; \left&lt; x \theta \right&gt; \\\left&lt;\theta x \right&gt;  &amp; \left&lt; \theta^2 \right&gt;\end{array}\right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2374044"/>
            <a:ext cx="3715513" cy="98145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3" name="LaTeX: \Sigma = \epsilon \left(\begin{a.." descr="\Sigma = \epsilon \left(\begin{array}{cc}\beta   &amp; -\alpha\\-\alpha &amp; \gamma\end{array}\right) = \epsilon \mathbf{T}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4" y="3933676"/>
            <a:ext cx="4632961" cy="9753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4" name="LaTeX: \det(\mathbf{T})=1" descr="\det(\mathbf{T})=1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11894"/>
            <a:ext cx="191109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5" name="LaTeX: \epsilon=\det(\Sigma)" descr="\epsilon=\det(\Sigma)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128" y="5011894"/>
            <a:ext cx="183794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56" name="LaTeX: \epsilon=\sqrt{\left&lt;x^2\right&gt;\.." descr="\epsilon=\sqrt{\left&lt;x^2\right&gt;\left&lt;\theta^2\right&gt;-\left&lt;x\theta\right&gt;^2}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558759"/>
            <a:ext cx="4029456" cy="7315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6126480" y="1429513"/>
            <a:ext cx="1203960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Wigner distribution</a:t>
            </a:r>
          </a:p>
          <a:p>
            <a:pPr algn="ctr">
              <a:spcBef>
                <a:spcPct val="50000"/>
              </a:spcBef>
            </a:pPr>
            <a:r>
              <a:rPr lang="en-US" sz="1200" dirty="0" smtClean="0"/>
              <a:t>= x-ray phase space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299412" y="6299394"/>
            <a:ext cx="3661708" cy="400110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K.J. Kim, NIMA 246 </a:t>
            </a:r>
            <a:r>
              <a:rPr lang="en-US" sz="2000" b="1" dirty="0" smtClean="0">
                <a:solidFill>
                  <a:schemeClr val="bg1"/>
                </a:solidFill>
              </a:rPr>
              <a:t>(1986) 71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2752" y="274638"/>
            <a:ext cx="72088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X-ray phase space can be measured using tomography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Same approach as phase space tomography in accelerators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Except the phase space is now allowed to be locally negative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675"/>
          <a:stretch>
            <a:fillRect/>
          </a:stretch>
        </p:blipFill>
        <p:spPr bwMode="auto">
          <a:xfrm>
            <a:off x="306502" y="2743200"/>
            <a:ext cx="35795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441" y="2548128"/>
            <a:ext cx="3377103" cy="31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755904" y="2724913"/>
            <a:ext cx="268224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detector placed at different positions</a:t>
            </a:r>
            <a:endParaRPr lang="en-US" sz="1200" dirty="0"/>
          </a:p>
        </p:txBody>
      </p:sp>
      <p:sp>
        <p:nvSpPr>
          <p:cNvPr id="9" name="Left-Right Arrow 8"/>
          <p:cNvSpPr/>
          <p:nvPr/>
        </p:nvSpPr>
        <p:spPr bwMode="auto">
          <a:xfrm>
            <a:off x="3913632" y="3755136"/>
            <a:ext cx="1682496" cy="182880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2801" y="3427214"/>
            <a:ext cx="156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Tomography</a:t>
            </a:r>
            <a:endParaRPr lang="en-US" b="1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644640" y="2340865"/>
            <a:ext cx="146913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x-ray phase space</a:t>
            </a:r>
            <a:endParaRPr lang="en-US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51776" y="3584448"/>
            <a:ext cx="573024" cy="524256"/>
            <a:chOff x="7424928" y="3584448"/>
            <a:chExt cx="731520" cy="524256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7424928" y="3584448"/>
              <a:ext cx="731520" cy="268224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7504176" y="3846576"/>
              <a:ext cx="640080" cy="6096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7498080" y="3864864"/>
              <a:ext cx="658368" cy="24384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0"/>
          <p:cNvSpPr/>
          <p:nvPr/>
        </p:nvSpPr>
        <p:spPr>
          <a:xfrm>
            <a:off x="7993134" y="361009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negative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values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67712" y="5340096"/>
            <a:ext cx="1255776" cy="12070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474976" y="5644896"/>
            <a:ext cx="134112" cy="64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88208" y="5644896"/>
            <a:ext cx="134112" cy="64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2956560" y="5352289"/>
            <a:ext cx="542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2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2542032" y="6406896"/>
            <a:ext cx="713232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621280" y="6175249"/>
            <a:ext cx="591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10</a:t>
            </a:r>
            <a:r>
              <a:rPr lang="en-US" sz="1200" dirty="0" smtClean="0">
                <a:latin typeface="Symbol" pitchFamily="18" charset="2"/>
              </a:rPr>
              <a:t>m</a:t>
            </a:r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38" name="Right Arrow 37"/>
          <p:cNvSpPr/>
          <p:nvPr/>
        </p:nvSpPr>
        <p:spPr bwMode="auto">
          <a:xfrm>
            <a:off x="402336" y="5522976"/>
            <a:ext cx="2036064" cy="81686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025" y="5701022"/>
            <a:ext cx="173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/>
              <a:t>1.5 </a:t>
            </a:r>
            <a:r>
              <a:rPr lang="en-US" sz="1200" i="1" dirty="0" err="1" smtClean="0"/>
              <a:t>keV</a:t>
            </a:r>
            <a:r>
              <a:rPr lang="en-US" sz="1200" i="1" dirty="0" smtClean="0"/>
              <a:t> x-rays incident on a double-slit</a:t>
            </a:r>
            <a:endParaRPr lang="en-US" sz="1200" i="1" dirty="0"/>
          </a:p>
        </p:txBody>
      </p:sp>
      <p:sp>
        <p:nvSpPr>
          <p:cNvPr id="39" name="Rectangle 38"/>
          <p:cNvSpPr/>
          <p:nvPr/>
        </p:nvSpPr>
        <p:spPr>
          <a:xfrm>
            <a:off x="4054588" y="6060686"/>
            <a:ext cx="4861203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C.Q. Tran et al., JOSA A </a:t>
            </a:r>
            <a:r>
              <a:rPr lang="en-US" sz="2000" b="1" dirty="0" smtClean="0">
                <a:solidFill>
                  <a:schemeClr val="bg1"/>
                </a:solidFill>
              </a:rPr>
              <a:t>22 (2005) 1691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Diffraction limit vs. coherence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Diffraction limit</a:t>
            </a:r>
            <a:r>
              <a:rPr lang="en-US" dirty="0" smtClean="0">
                <a:solidFill>
                  <a:schemeClr val="tx1"/>
                </a:solidFill>
              </a:rPr>
              <a:t> (same as uncertainty principle)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                   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 1 </a:t>
            </a:r>
            <a:r>
              <a:rPr lang="en-US" dirty="0" smtClean="0">
                <a:solidFill>
                  <a:schemeClr val="tx1"/>
                </a:solidFill>
              </a:rPr>
              <a:t>(ability to focus to a small spot)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a classical counterpart exists (= e-beam </a:t>
            </a:r>
            <a:r>
              <a:rPr lang="en-US" dirty="0" err="1" smtClean="0"/>
              <a:t>emittance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Coherence</a:t>
            </a:r>
            <a:r>
              <a:rPr lang="en-US" dirty="0" smtClean="0">
                <a:solidFill>
                  <a:schemeClr val="tx1"/>
                </a:solidFill>
              </a:rPr>
              <a:t> (ability to form interference fringes)</a:t>
            </a:r>
          </a:p>
          <a:p>
            <a:pPr lvl="1"/>
            <a:r>
              <a:rPr lang="en-US" dirty="0" smtClean="0"/>
              <a:t>Related to visibility or </a:t>
            </a:r>
            <a:r>
              <a:rPr lang="en-US" i="1" dirty="0" smtClean="0"/>
              <a:t>spectral degree of coherence</a:t>
            </a:r>
          </a:p>
          <a:p>
            <a:pPr lvl="1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i="1" dirty="0" smtClean="0">
                <a:solidFill>
                  <a:schemeClr val="tx1"/>
                </a:solidFill>
              </a:rPr>
              <a:t>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 </a:t>
            </a:r>
            <a:r>
              <a:rPr lang="en-US" i="1" dirty="0" smtClean="0">
                <a:solidFill>
                  <a:schemeClr val="tx1"/>
                </a:solidFill>
              </a:rPr>
              <a:t>|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-25000" dirty="0" smtClean="0">
                <a:latin typeface="+mj-lt"/>
              </a:rPr>
              <a:t>12</a:t>
            </a:r>
            <a:r>
              <a:rPr lang="en-US" dirty="0" smtClean="0">
                <a:latin typeface="+mj-lt"/>
              </a:rPr>
              <a:t>| </a:t>
            </a:r>
            <a:r>
              <a:rPr lang="en-US" dirty="0" smtClean="0">
                <a:latin typeface="+mj-lt"/>
                <a:sym typeface="Symbol"/>
              </a:rPr>
              <a:t> 1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quantum/wave in its nature – </a:t>
            </a:r>
            <a:r>
              <a:rPr lang="en-US" dirty="0" smtClean="0">
                <a:solidFill>
                  <a:schemeClr val="tx1"/>
                </a:solidFill>
              </a:rPr>
              <a:t>no classical counterpart exists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Wigner distribution contains info about both!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7" name="LaTeX: \sigma_p\sigma_x \geq \hbar/2 = .." descr="\sigma_p\sigma_x \geq \hbar/2 = h/4\pi~\mathrm{(QM)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430" y="2050287"/>
            <a:ext cx="3733368" cy="35818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8" name="LaTeX: \sigma_\theta\sigma_x \geq \lamb.." descr="\sigma_\theta\sigma_x \geq \lambda/4\pi~\mathrm{(light)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6574" y="2050287"/>
            <a:ext cx="2844798" cy="35129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LaTeX: M^2 = \frac{\epsilon_\mathrm{lig.." descr="M^2 = \frac{\epsilon_\mathrm{light}}{\lambda/4\pi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333" y="2556255"/>
            <a:ext cx="1708254" cy="70258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3" name="LaTeX: \mu_{12}(\omega) = \frac{\left&lt; .." descr="\mu_{12}(\omega) = \frac{\left&lt; E_1(\omega) E_2^*(\omega) \right&gt;}{|E_1(\omega)|\,|E_2(\omega)|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574" y="4598415"/>
            <a:ext cx="3595600" cy="8127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combining sources</a:t>
            </a:r>
            <a:br>
              <a:rPr lang="en-US" dirty="0" smtClean="0"/>
            </a:br>
            <a:r>
              <a:rPr lang="en-US" dirty="0" smtClean="0"/>
              <a:t>(coherent </a:t>
            </a:r>
            <a:r>
              <a:rPr lang="en-US" dirty="0" err="1" smtClean="0"/>
              <a:t>vs</a:t>
            </a:r>
            <a:r>
              <a:rPr lang="en-US" dirty="0" smtClean="0"/>
              <a:t> incoherent)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981200"/>
            <a:ext cx="37719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943100"/>
            <a:ext cx="3495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76518" y="1258669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laser Gaussian beams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picture in the phase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9942" y="1258669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laser Gaussian beams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2" y="2133600"/>
            <a:ext cx="4510718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2099" y="2170176"/>
            <a:ext cx="4471901" cy="36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29176" y="4536686"/>
            <a:ext cx="79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=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2616" y="4530590"/>
            <a:ext cx="79380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&lt; 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23904" y="4939022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&gt; 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87344" y="4945118"/>
            <a:ext cx="85311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&gt; 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18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Facts of life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radiation (single electron) is fully coherent (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= 1)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But is not diffraction limited 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&gt; 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X-ray phase space of </a:t>
            </a:r>
            <a:r>
              <a:rPr lang="en-US" dirty="0" err="1" smtClean="0">
                <a:solidFill>
                  <a:schemeClr val="tx1"/>
                </a:solidFill>
              </a:rPr>
              <a:t>undulator’s</a:t>
            </a:r>
            <a:r>
              <a:rPr lang="en-US" dirty="0" smtClean="0">
                <a:solidFill>
                  <a:schemeClr val="tx1"/>
                </a:solidFill>
              </a:rPr>
              <a:t> central cone is </a:t>
            </a:r>
            <a:r>
              <a:rPr lang="en-US" u="sng" dirty="0" smtClean="0">
                <a:solidFill>
                  <a:schemeClr val="tx1"/>
                </a:solidFill>
              </a:rPr>
              <a:t>not </a:t>
            </a:r>
            <a:r>
              <a:rPr lang="en-US" dirty="0" smtClean="0">
                <a:solidFill>
                  <a:schemeClr val="tx1"/>
                </a:solidFill>
              </a:rPr>
              <a:t>Gaussian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Old (Gaussian) metrics are not suitable for (almost) fully coherent sources</a:t>
            </a:r>
          </a:p>
        </p:txBody>
      </p:sp>
      <p:pic>
        <p:nvPicPr>
          <p:cNvPr id="2052" name="LaTeX: \mu^2 \equiv \lambda^2\frac{\int.." descr="\mu^2 \equiv \lambda^2\frac{\int W^2 d^2r d^2\theta}{(\int W d^2r d^2\theta)^2}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6739" y="2062482"/>
            <a:ext cx="3154765" cy="86101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But the </a:t>
            </a:r>
            <a:r>
              <a:rPr lang="en-US" dirty="0" err="1" smtClean="0">
                <a:solidFill>
                  <a:schemeClr val="accent2"/>
                </a:solidFill>
              </a:rPr>
              <a:t>undulator</a:t>
            </a:r>
            <a:r>
              <a:rPr lang="en-US" dirty="0" smtClean="0">
                <a:solidFill>
                  <a:schemeClr val="accent2"/>
                </a:solidFill>
              </a:rPr>
              <a:t> radiation in central cone is Gaussian… or is it?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" y="1420368"/>
            <a:ext cx="213969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animation: scanning around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harm. ~6keV</a:t>
            </a:r>
          </a:p>
          <a:p>
            <a:pPr algn="ctr"/>
            <a:r>
              <a:rPr lang="en-US" sz="1400" dirty="0" smtClean="0"/>
              <a:t>(zero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2368" y="1426464"/>
            <a:ext cx="675436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Spectral flux (ph/s/0.1%BW/mm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 at 50m from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(5GeV, 100mA,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2cm)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WEOBB03_talk_mov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62784" y="183794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Motivation for this work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 we understand physics of x-ray brightness?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Is diffraction limit same as full transverse coherence?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How to account for non-Gaussian beams (both e</a:t>
            </a:r>
            <a:r>
              <a:rPr lang="en-US" baseline="30000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)?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This talk is a brief introduction, refer to</a:t>
            </a:r>
          </a:p>
        </p:txBody>
      </p:sp>
      <p:sp>
        <p:nvSpPr>
          <p:cNvPr id="6" name="Rectangle 5"/>
          <p:cNvSpPr/>
          <p:nvPr/>
        </p:nvSpPr>
        <p:spPr>
          <a:xfrm>
            <a:off x="5477264" y="5999726"/>
            <a:ext cx="3387659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PRSTAB </a:t>
            </a:r>
            <a:r>
              <a:rPr lang="en-US" sz="2000" b="1" dirty="0" smtClean="0">
                <a:solidFill>
                  <a:schemeClr val="bg1"/>
                </a:solidFill>
              </a:rPr>
              <a:t>15 (2012) 050703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2080" y="274638"/>
            <a:ext cx="63398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Light in phase space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12" y="1426464"/>
            <a:ext cx="6510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Phase space near middle of the </a:t>
            </a:r>
            <a:r>
              <a:rPr lang="en-US" sz="1400" dirty="0" err="1" smtClean="0"/>
              <a:t>undulator</a:t>
            </a:r>
            <a:r>
              <a:rPr lang="en-US" sz="1400" dirty="0" smtClean="0"/>
              <a:t> (5GeV, 100mA, </a:t>
            </a:r>
            <a:r>
              <a:rPr lang="en-US" sz="1400" dirty="0" smtClean="0">
                <a:latin typeface="Symbol" pitchFamily="18" charset="2"/>
              </a:rPr>
              <a:t>l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= 2cm)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" y="1420368"/>
            <a:ext cx="2139696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animation: scanning around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harm. ~6keV</a:t>
            </a:r>
          </a:p>
          <a:p>
            <a:pPr algn="ctr"/>
            <a:r>
              <a:rPr lang="en-US" sz="1400" dirty="0" smtClean="0"/>
              <a:t>(zero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WEOBB03_talk_mov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62784" y="183794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7408" y="274638"/>
            <a:ext cx="757123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 vs. fraction for light:                 </a:t>
            </a:r>
            <a:r>
              <a:rPr lang="en-US" sz="2000" dirty="0" smtClean="0">
                <a:solidFill>
                  <a:schemeClr val="accent2"/>
                </a:solidFill>
              </a:rPr>
              <a:t>100% </a:t>
            </a:r>
            <a:r>
              <a:rPr lang="en-US" sz="2000" dirty="0" err="1" smtClean="0">
                <a:solidFill>
                  <a:schemeClr val="accent2"/>
                </a:solidFill>
              </a:rPr>
              <a:t>rms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emittance</a:t>
            </a:r>
            <a:r>
              <a:rPr lang="en-US" sz="2000" dirty="0" smtClean="0">
                <a:solidFill>
                  <a:schemeClr val="accent2"/>
                </a:solidFill>
              </a:rPr>
              <a:t>, core </a:t>
            </a:r>
            <a:r>
              <a:rPr lang="en-US" sz="2000" dirty="0" err="1" smtClean="0">
                <a:solidFill>
                  <a:schemeClr val="accent2"/>
                </a:solidFill>
              </a:rPr>
              <a:t>emittance</a:t>
            </a:r>
            <a:r>
              <a:rPr lang="en-US" sz="2000" dirty="0" smtClean="0">
                <a:solidFill>
                  <a:schemeClr val="accent2"/>
                </a:solidFill>
              </a:rPr>
              <a:t>, and core fraction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92" y="1274621"/>
            <a:ext cx="8423720" cy="374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445008" y="4983480"/>
            <a:ext cx="8199120" cy="20330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Change clipping ellipse area from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 to 0</a:t>
            </a:r>
            <a:r>
              <a:rPr lang="en-US" dirty="0" smtClean="0">
                <a:solidFill>
                  <a:schemeClr val="tx1"/>
                </a:solidFill>
              </a:rPr>
              <a:t>, record </a:t>
            </a:r>
            <a:r>
              <a:rPr lang="en-US" dirty="0" err="1" smtClean="0">
                <a:solidFill>
                  <a:schemeClr val="tx1"/>
                </a:solidFill>
              </a:rPr>
              <a:t>emittance</a:t>
            </a:r>
            <a:r>
              <a:rPr lang="en-US" dirty="0" smtClean="0">
                <a:solidFill>
                  <a:schemeClr val="tx1"/>
                </a:solidFill>
              </a:rPr>
              <a:t> vs. beam fraction contained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Smallest M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~ 3 of x-ray </a:t>
            </a:r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cone (single electron)</a:t>
            </a:r>
          </a:p>
          <a:p>
            <a:r>
              <a:rPr lang="en-US" dirty="0" smtClean="0">
                <a:solidFill>
                  <a:schemeClr val="tx1"/>
                </a:solidFill>
                <a:sym typeface="Symbol"/>
              </a:rPr>
              <a:t>Core </a:t>
            </a:r>
            <a:r>
              <a:rPr lang="en-US" dirty="0" err="1" smtClean="0">
                <a:solidFill>
                  <a:schemeClr val="tx1"/>
                </a:solidFill>
                <a:sym typeface="Symbol"/>
              </a:rPr>
              <a:t>emittance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 of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any coherent symmetric mode is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always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l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/8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296" y="274638"/>
            <a:ext cx="7693152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 of accounting for realistic spreads in the electron beam (Cornell ERL)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r="49993"/>
          <a:stretch>
            <a:fillRect/>
          </a:stretch>
        </p:blipFill>
        <p:spPr bwMode="auto">
          <a:xfrm>
            <a:off x="326010" y="1390154"/>
            <a:ext cx="3200861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1702" y="1584960"/>
            <a:ext cx="4804161" cy="363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9288" r="-2431"/>
          <a:stretch>
            <a:fillRect/>
          </a:stretch>
        </p:blipFill>
        <p:spPr bwMode="auto">
          <a:xfrm>
            <a:off x="292608" y="3993146"/>
            <a:ext cx="340156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694944" y="3395473"/>
            <a:ext cx="2450592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e-beam phase space at </a:t>
            </a:r>
            <a:r>
              <a:rPr lang="en-US" sz="1000" dirty="0" err="1" smtClean="0"/>
              <a:t>undulator</a:t>
            </a:r>
            <a:r>
              <a:rPr lang="en-US" sz="1000" dirty="0" smtClean="0"/>
              <a:t> 25mA</a:t>
            </a:r>
            <a:endParaRPr lang="en-US" sz="1000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701040" y="5998465"/>
            <a:ext cx="2566416" cy="2560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e-beam phase space at </a:t>
            </a:r>
            <a:r>
              <a:rPr lang="en-US" sz="1000" dirty="0" err="1" smtClean="0"/>
              <a:t>undulator</a:t>
            </a:r>
            <a:r>
              <a:rPr lang="en-US" sz="1000" dirty="0" smtClean="0"/>
              <a:t> 100 </a:t>
            </a:r>
            <a:r>
              <a:rPr lang="en-US" sz="1000" dirty="0" err="1" smtClean="0"/>
              <a:t>mA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7424" y="274638"/>
            <a:ext cx="626668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Accounting for energy spread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(phase space of x-rays)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24" y="1884946"/>
            <a:ext cx="8644128" cy="36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853440" y="4797553"/>
            <a:ext cx="268224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zero </a:t>
            </a:r>
            <a:r>
              <a:rPr lang="en-US" sz="1200" dirty="0" err="1" smtClean="0"/>
              <a:t>emittance</a:t>
            </a:r>
            <a:r>
              <a:rPr lang="en-US" sz="1200" dirty="0" smtClean="0"/>
              <a:t>, zero energy spread</a:t>
            </a:r>
            <a:endParaRPr lang="en-US" sz="1200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090160" y="4803649"/>
            <a:ext cx="2944368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zero </a:t>
            </a:r>
            <a:r>
              <a:rPr lang="en-US" sz="1200" dirty="0" err="1" smtClean="0"/>
              <a:t>emittance</a:t>
            </a:r>
            <a:r>
              <a:rPr lang="en-US" sz="1200" dirty="0" smtClean="0"/>
              <a:t>, 2x10</a:t>
            </a:r>
            <a:r>
              <a:rPr lang="en-US" sz="1200" baseline="30000" dirty="0" smtClean="0"/>
              <a:t>–4</a:t>
            </a:r>
            <a:r>
              <a:rPr lang="en-US" sz="1200" dirty="0" smtClean="0"/>
              <a:t>  energy spread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87424" y="274638"/>
            <a:ext cx="626668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And finite </a:t>
            </a:r>
            <a:r>
              <a:rPr lang="en-US" dirty="0" err="1" smtClean="0">
                <a:solidFill>
                  <a:schemeClr val="accent2"/>
                </a:solidFill>
              </a:rPr>
              <a:t>emittance</a:t>
            </a:r>
            <a:r>
              <a:rPr lang="en-US" dirty="0" smtClean="0">
                <a:solidFill>
                  <a:schemeClr val="accent2"/>
                </a:solidFill>
              </a:rPr>
              <a:t>…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(phase space of x-rays)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14" y="1954584"/>
            <a:ext cx="8688562" cy="354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3168" y="274638"/>
            <a:ext cx="655047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Wigner distribution function: natural framework for describing partially to fully coherent x-ray sources</a:t>
            </a:r>
          </a:p>
          <a:p>
            <a:pPr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Distinction between diffraction limit and coherence must be made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Fully coherent synchrotron radiation is not diffraction limited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Gaussian approximation does not work well when describing diffraction limited sources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Refined metrics must be used for comparison</a:t>
            </a:r>
          </a:p>
          <a:p>
            <a:pPr lvl="1"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There is much interconnection between classical wave optics in phase space and quantum mechanics waiting to be explored further</a:t>
            </a:r>
          </a:p>
          <a:p>
            <a:pPr>
              <a:buClr>
                <a:schemeClr val="tx1"/>
              </a:buCl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Brightness: geometric optics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Rays moving in drifts and focusing elements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Brightness = particle density in phase space (2D, 4D, or 6D)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3583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4876800" y="3048000"/>
            <a:ext cx="3810000" cy="17526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classical mechanics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8610600"/>
          </a:xfrm>
        </p:spPr>
        <p:txBody>
          <a:bodyPr>
            <a:normAutofit/>
          </a:bodyPr>
          <a:lstStyle/>
          <a:p>
            <a:pPr eaLnBrk="0"/>
            <a:r>
              <a:rPr lang="en-US" dirty="0" smtClean="0"/>
              <a:t>Classical: particle </a:t>
            </a:r>
            <a:r>
              <a:rPr lang="en-US" smtClean="0"/>
              <a:t>state           </a:t>
            </a:r>
            <a:endParaRPr lang="en-US" dirty="0" smtClean="0"/>
          </a:p>
          <a:p>
            <a:pPr eaLnBrk="0"/>
            <a:r>
              <a:rPr lang="en-US" dirty="0" smtClean="0"/>
              <a:t>Evolves in time according </a:t>
            </a:r>
            <a:r>
              <a:rPr lang="en-US" smtClean="0"/>
              <a:t>to                   , </a:t>
            </a:r>
            <a:r>
              <a:rPr lang="en-US" sz="4290" smtClean="0"/>
              <a:t>         </a:t>
            </a:r>
            <a:endParaRPr lang="en-US" sz="4290" dirty="0" smtClean="0"/>
          </a:p>
          <a:p>
            <a:pPr eaLnBrk="0"/>
            <a:r>
              <a:rPr lang="en-US" dirty="0" smtClean="0"/>
              <a:t>E.g.  drift:		         linear restoring force:</a:t>
            </a:r>
          </a:p>
          <a:p>
            <a:pPr eaLnBrk="0"/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>
              <a:buNone/>
            </a:pPr>
            <a:endParaRPr lang="en-US" dirty="0" smtClean="0"/>
          </a:p>
          <a:p>
            <a:pPr eaLnBrk="0"/>
            <a:r>
              <a:rPr lang="en-US" dirty="0" err="1" smtClean="0"/>
              <a:t>Liouville’s</a:t>
            </a:r>
            <a:r>
              <a:rPr lang="en-US" dirty="0" smtClean="0"/>
              <a:t> theorem: phase space density stays const along particle trajectories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36" name="LaTeX: \mathcal{H} = \frac{p^2}{2m}" descr="\mathcal{H} = \frac{p^2}{2m}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581400"/>
            <a:ext cx="1383236" cy="5785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38" name="LaTeX: \mathcal{H} = \frac{p^2}{2m}+\fr.." descr="\mathcal{H} = \frac{p^2}{2m}+\frac{kx^2}{2}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581400"/>
            <a:ext cx="2496309" cy="57911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3" name="LaTeX: \dot p = 0,~~ \dot x = \frac{p}{.." descr="\dot p = 0,~~ \dot x = \frac{p}{m}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356" y="4267200"/>
            <a:ext cx="2517644" cy="44805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145" name="LaTeX: \dot p = -kx,~~ \dot x = \frac{p.." descr="\dot p = -kx,~~ \dot x = \frac{p}{m}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8829" y="4267201"/>
            <a:ext cx="3084571" cy="4480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109" name="Rectangle 108"/>
          <p:cNvSpPr/>
          <p:nvPr/>
        </p:nvSpPr>
        <p:spPr>
          <a:xfrm>
            <a:off x="1524000" y="3048000"/>
            <a:ext cx="2819400" cy="17526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149" name="LaTeX: (x,p)" descr="(x,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0684" y="1721510"/>
            <a:ext cx="89306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0" name="LaTeX: \dot p = -\frac{\partial \mathca.." descr="\dot p = -\frac{\partial \mathcal{H}}{\partial x}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951" y="2385879"/>
            <a:ext cx="1588008" cy="5029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51" name="LaTeX: \dot x =\frac{\partial \mathcal{.." descr="\dot x =\frac{\partial \mathcal{H}}{\partial p}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0864" y="2385879"/>
            <a:ext cx="1289304" cy="5547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in quantum physics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43000"/>
            <a:ext cx="8229600" cy="6705600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Quantum state:</a:t>
            </a:r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smtClean="0"/>
              <a:t>                                  or                            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Position </a:t>
            </a:r>
            <a:r>
              <a:rPr lang="en-US" smtClean="0"/>
              <a:t>space                     </a:t>
            </a:r>
            <a:r>
              <a:rPr lang="en-US" dirty="0" smtClean="0"/>
              <a:t>momentum space</a:t>
            </a:r>
          </a:p>
          <a:p>
            <a:pPr eaLnBrk="0"/>
            <a:r>
              <a:rPr lang="en-US" dirty="0" smtClean="0"/>
              <a:t>If </a:t>
            </a:r>
            <a:r>
              <a:rPr lang="en-US" smtClean="0"/>
              <a:t>either           or          </a:t>
            </a:r>
            <a:r>
              <a:rPr lang="en-US" dirty="0" smtClean="0"/>
              <a:t>is known – can compute anything. Can evolve state using time evolution operator</a:t>
            </a:r>
            <a:r>
              <a:rPr lang="en-US" smtClean="0"/>
              <a:t>:  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 </a:t>
            </a:r>
            <a:endParaRPr lang="en-US" dirty="0" smtClean="0"/>
          </a:p>
          <a:p>
            <a:pPr eaLnBrk="0"/>
            <a:r>
              <a:rPr lang="en-US" smtClean="0"/>
              <a:t>                   </a:t>
            </a:r>
            <a:r>
              <a:rPr lang="en-US" dirty="0" smtClean="0"/>
              <a:t>- probability to measure a particle </a:t>
            </a:r>
            <a:r>
              <a:rPr lang="en-US" smtClean="0"/>
              <a:t>with                     </a:t>
            </a:r>
            <a:endParaRPr lang="en-US" dirty="0" smtClean="0"/>
          </a:p>
          <a:p>
            <a:pPr eaLnBrk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0392" y="1676400"/>
            <a:ext cx="2438400" cy="1143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05400" y="1676400"/>
            <a:ext cx="3124200" cy="1143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LaTeX: \psi(x)" descr="\psi(x)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2289" y="1828068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LaTeX: \phi(p)" descr="\phi(p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8078" y="1828068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LaTeX: \leftarrow\mathcal{FT}\rightarro.." descr="\leftarrow\mathcal{FT}\rightarrow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036" y="2425476"/>
            <a:ext cx="1670304" cy="3200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LaTeX: \psi(x)" descr="\psi(x)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1714" y="2998500"/>
            <a:ext cx="786384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LaTeX: \phi(p)" descr="\phi(p)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9028" y="2998500"/>
            <a:ext cx="72237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\exp(-\frac{i\mathcal{H}t}{\hbar.." descr="\exp(-\frac{i\mathcal{H}t}{\hbar})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9221" y="3946550"/>
            <a:ext cx="1822704" cy="49682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6" name="LaTeX: |\psi(x)|^2dx" descr="|\psi(x)|^2dx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4531644"/>
            <a:ext cx="1655064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LaTeX: (x, x +dx)" descr="(x, x +dx)"/>
          <p:cNvPicPr>
            <a:picLocks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5068214"/>
            <a:ext cx="1856232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8" name="LaTeX: |\phi(p)|^2dp" descr="|\phi(p)|^2dp"/>
          <p:cNvPicPr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604540"/>
            <a:ext cx="1575816" cy="4358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9" name="LaTeX: (p, p+dp)" descr="(p, p+dp)"/>
          <p:cNvPicPr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8628" y="6141110"/>
            <a:ext cx="1773936" cy="40843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Wigner 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7010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eaLnBrk="0"/>
            <a:r>
              <a:rPr lang="en-US" dirty="0" smtClean="0"/>
              <a:t>                      – (quasi)probability of measuring quantum particle with                   and                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4402-4859-4EB3-A0BE-9F584690BD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LaTeX: W(x,p)dxdp" descr="W(x,p)dxdp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1539" y="5164854"/>
            <a:ext cx="1818467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LaTeX: (x, x+dx)" descr="(x, x+dx)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1280" y="5673992"/>
            <a:ext cx="1508501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LaTeX: (p, p+dp)" descr="(p, p+dp)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3481" y="5673992"/>
            <a:ext cx="1439620" cy="35129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LaTeX: = \frac{1}{2\pi\hbar} \int\limit.." descr="= \frac{1}{2\pi\hbar} \int\limits_{-\infty}^{+\infty} \psi^*(x+\frac{x'}{2}) \psi(x-\frac{x'}{2}) e^{ipx'/\hbar}dx'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8191" y="2538988"/>
            <a:ext cx="5799799" cy="11847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LaTeX: = \frac{1}{2\pi\hbar} \int\limit.." descr="= \frac{1}{2\pi\hbar} \int\limits_{-\infty}^{+\infty} \phi^*(p+\frac{p'}{2}) \phi(p-\frac{p'}{2}) e^{-ip'x/\hbar}dp'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142" y="3791718"/>
            <a:ext cx="5806687" cy="118475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LaTeX: W(x,p) \equiv  \int\limits_{-\in.." descr="W(x,p) \equiv  \int\limits_{-\infty}^{+\infty} \left&lt;\psi|x+\tfrac{x'}{2}\right&gt;\!\left&lt;x+\tfrac{x'}{2}|p\right&gt;\!\left&lt;p|x-\tfrac{x'}{2}\right&gt;\! \left&lt;x-\tfrac{x'}{2}|\psi\right&gt; dx'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" y="1270000"/>
            <a:ext cx="8589501" cy="1184758"/>
          </a:xfrm>
          <a:prstGeom prst="rect">
            <a:avLst/>
          </a:prstGeom>
          <a:solidFill>
            <a:scrgbClr r="0" g="0" b="0">
              <a:alpha val="0"/>
            </a:scrgbClr>
          </a:solidFill>
          <a:ln w="635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electron motion in potential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WEOBB03_talk_mov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47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Same in phase space…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WEOBB03_talk_mov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447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Going quantum in phase space…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5D553-821E-4E78-8F90-2A713ABB3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84592" y="151180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+2/h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4592" y="53461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–2/h</a:t>
            </a:r>
          </a:p>
        </p:txBody>
      </p:sp>
      <p:pic>
        <p:nvPicPr>
          <p:cNvPr id="7" name="WEOBB03_talk_mov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99616" y="1440942"/>
            <a:ext cx="6044184" cy="453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5728782C7029205C6571756976205C667261637B317D7B325C70695C686261727D205C696E745C6C696D6974735F7B2D5C696E6674797D5E7B2B5C696E6674797D205C7073695E2A28782B5C667261637B78277D7B327D29205C70736928782D5C667261637B78277D7B327D2920655E7B697078272F5C686261727D647827" val="iVBORw0KGgoAAAANSUhEUgAAA/0AAACsCAMAAAAe2zydAAAAM1BMVEX///8AAADAwMCQkJBQUFAQEBDQ0NCAgIBAQEDw8PCwsLBwcHAgICBgYGAwMDCgoKDg4ODXGRn4AAAgAElEQVR4Ae1dibajIAxtba1aq+3/f+3cgOyK2GJfZdJzZp4LhOSGAAmLpxP/dkWgvuxKnokzAozAzyJwbn6WNWaMEWAEdkWArX9XeJk4I/DDCLD1/7BymDVGYFcE2Pp3hZeJMwI/jMCc9XfPprl3NtNV0zxf9gO+ZgQYgcMjEFp/15/Fb1Dm3jX1uW4f595pEA4vOQvACPzvCATW343noWn6B1oAOR1we5wbaghe15HN/3+vLix/UQgE1n993ISADcx/wNWtHuWD02m4FiU6C8MI/OcI+NZf1crWn8L8Yfymx39U/zlaLD4jUBICvvUPZvUPmX/zqI3xn540GOAfI8AIHBiBGnY986Nefxr3C+FE+M/u7l+PAwvNrDMCjAAQuDT6d271ZUO9/NkG6Ho+a0dAPHfe2in5mhFgBA6HgD/yd+y7wyDBcvu9tuFwsjLDjAAjYCPgW78O8FOiC7kHrUlejeaarxgBRuDgCPjW35uo3+l2biuYvwn1Df3BpWX2GQFGwCDgW//LxPjFZJ+c95Pp72e1/M/k5ytGgBE4KgK+9Z8a5ehf5Ew/mX8rrP4SpD2q0Mw3I8AIAIHQoocHNvTcnu35Kmf6K1r0O7ZY6G9cAIaOEWAEjo9AaP2nO5n7+Wom+p8jPRjvx5eWJWAEGAGDwIz1Y0NPZUxfJO2qil1+AxpfMQJFIDBr/UVIxkIwAoxAHAG2/jg+/JYRKBeBi9rSV66ILBkjwAgwAowAI8AIMAKMACPACDACjAAjwAj8Twh0zcU6s6QEycuTqAStsAy/iEBrb136RQY381SeRJsh4AyZEOgGnOFtLfbLRPZXyHRYuWjtW/4Vtj7gozyJPgCDs36EwK0+P0+vS21t9v2I3q9lpo1Lz19j6iN+ypPoIzhKzry3zwrjJ7tvxnOhK/sHHFhWlt9fnkQlG/AHsr3Gs7cI/wNis1nHMx3eSef5F3qIJ3YxFbZdsTyJZmvm//7wha9q7Wz9MHsaFiOOdHYO+SsG+hsEK2vPUnkSFVPZcgnyqppebLXd1/pfCPjRsBiDyUL7fpxWWFbMj85fLEyiXEZTDB30yfX1eYdR7jryh9WLYXHXnu2z/YuB8XTCOeVlxfwKlKig6pZHlJcwejpmc0/rp0O8Cw32KTXUxY1pypNI6Yr/Ogjsbf0YRNZOgcXdAMHCpjLLk6i4SpdJoL2tH5GFwr/UCw+qrJgfTc8UJlEmYymOzM7WT9HjwpxivwqMxTVv5Unk64zvJQI7Wz99uLPsfgSLYveMm/xBPS1Poj8A8RhF7mz9GPgXusRHqfdenIDlSaR0xX89BPa1/he6/nKWwVVD28pl0d2lbXs5punPFw/SA92WJ9GBwP8BVve1fvpsZyluf9e2z+r5oE+Q3x59VTUPEep/nA+7xL88iX7AoA7Fwr7Wj4Uw50KO+bzVohl7nevXi5YtdVjGRL1/ddjWrTyJDmV5v8DsvtaPpT6FzPZ342Tl7XloafkSpsWOHe4rT6JfsKdj8bCr9RPxQhaM6y+Rt+daiIRdS8fe1lueRMeyvF/gdlfrp/6xjHVwLz1zAasXo4Bn/Tj0CubyJPoFczoYD7taP+3qPbSJaGX2OrCPre9FLGAoTyKtLL5IRWBX64fxl2Eqp1FZPOYw9TAgFeOfTFeeRD8J828ztaf1E+1Cgn5aiTjxrpwFDEKq8iTSyuKLFQT2tH5y+wsJ+mkUMc932Ck+LYRzUZ5Ejnh8E0FgT+snt7+MoJ8BsBS3/3ck6q7XYL3UqMMshk++yo/AntYP4y8k6KdxL8bt/x2JsB7U7yKex15JobH9+YsdrZ929xYS9NNqLM9J3kGibXseMUL0M1xVYPXe4q260Urgi1wI7Gj9tMi/tFN8y3OSs0vUjed+S+0MzfulBwNdhXMnCz8dZgtWudPuaP20yL+0oJ/l9ndlRP+yS4QatcX6Yd6+k3+xRowYQPqvc5vAf0xvR+vHIv9N9eAAWrDd/mcRM3/5JeqGIYjiRVTbhwumH7rPqCocD3OpxG8L0Uh5/MpCYD/rF25/Ie12d5H7+uEk63Fo63urFqq/f/kzEj2C9RM3Pad6a1t8DaKVvw+HWvxN8plKuZ/1w1LCeM4MB0d4hCOKRFwazoyKT991B3UEAQIef0UijD3UMkrF42DvnqpNc6vev/cX4cMcg7XcTf7f7n/fz/oRTvpS0C+3RoLqRQ0ZVZ3XQ36QFJcdnfKx8Ft+s5DBe7y7PKfTNok+FciTz759hqGh2rLSbG5/pm+SDxZvthjvXutt1u8S+CwfBeb3GZ4jnJRzsuayWAVzayQEFCDV6KG68d6cR/E6prXYu5B2+GR/eU70ra50iT4VKBTRPLnqYb565kz2g89FvasMSX+pufvQd0A5g9R+UolpiV7y0Ji0xBlTvZqm6Wk5HiLzPa79AdiHRWFIlzPkX4V9xMRgfo0Eknf1Qxh/jwZA1KH7I1aTPtPoF+ShocsWiTYI9Gz0yKVqxP7O10X+Fah2z+ZJ4buqucj6Vgez+XqynzJcaaPI7aJSCxpv/YeRqO1QvEUDxp8/9DidsPQeQ+/nojG//dNae5+knZM+EKidZPtFwvU9bIluS/7fHhoJWLy1iD2JVrpr6rGtr/EOKUmjM0JSuV+RBxa1SaIkgcB8Nw69cq/7tj+PXTc8+qZWX3C8PIZmhM80tE1fU9twC6qImewnNOD2v9qxbx7LHXdXVfdmdfiKkSgG7Xadn7LQvPT00zvS9DMd4iVeTn3E2xMJ3vrvWdp6WAEVQRrrISNQjY5xvYSeRDW5BQT30UjIG+qYelhVqz1AikZdIRXxb8kDS90iUYpAEIGOP5vG6nR6CE5BEyv2b1O/21Pf2dV1D0NshFv4DM5EbewoINz+QRyiArc97BEIMzGztL6VlJKBwK1pptFu00xKvDc9+ahntEu6CbnLR6M1aEFR951c5Cv5YIX9BMraYjYJ1+lGWGS7nslQyPqxadBpF/bTyCZ+ZxKva9QTcqKxVw2bYXHbo3WBQO+JvhIen9A6nR6COiCb61Ys/KjkwBlno3WULBjzC44edn9L4Qmp8aVxZNc0AxaW2JnmBAMhNUdDy1DcWkTDVPVWZW7Po1d5uzq70y8Le8mj4lTJRfyl9vTNdb53V5c3VJfLaby/8FfNt00Q7aaRT1WwrlFPSFngz8pzWhcIElArDTsTvSrFFfR0Hb7ejtfTCola+AajGPkHOFfOeBFD8Gm0t2T9RACNjO62A4LygSFEqb16Sf6AV7FOTRAlGILtCAtlbX7cKCE35/zVDMLDmm/dV1k2h05NSV/D+Tr2dRhq208jq0yuJFjVaCAkEfxdeTDuCryuAAJqtdVHAHFtputgcXglG3X0+hFKgzPuq1WfHM2E3tztzAPG0A7pujhv/X7f//B6foQM/CRhKW8+gS+06ku+SfqPsqELCIdTibzMeMQdgr/hCYE7aiSR1cVkqxqdEXLPGrbIaOqLVYEkIVi81hPqwGSV8Kx1OZh7W/ZzO3uy32o+YplQpNNk6JLMBfoi3bmT9bumPbMWIFzG3Rq5DN1MV73hLhPFPyYjwqYa8U3MzHjEz/HxaOvBrzUZNNJv2ZGyRYwVjc4ISUNYbTlbivpO2hWBJiawbF+zI6br6M5x8gfTDeuU+uKp2gvxxDQfiP3oNP4FUrmuop9ABIx03Qk/xBCeQdWR3+L8qhjXTso3bvCJmLI6fxFHfa8u+x5xh/mea9dWd7iRTqOdQyNWp/SG2iJZVjTqC0mUcsgT4ejDVysCTdRra2OXdvvRc5s1cuHCfouxVg/Q6aFuPtA7L3v26GiWX0rayh2hu8D6XxQHdMo9NUG/NVhySZo5/5erSHJS/FNaaO3xW/PG5ln0PWLUATiKGBx1GLTZJHNoZDfrhwMccW9PvpAERQ555iHN8jQukCxCjtBlR2bcfiy10XrTHvxcb/dy7dhuPtAZz+VAsetuPxoP022Q9TuauT6pq7Ihej38okBBS2CnzHR9iQxtMhXxTTJirY+DaHrpvkdcXWkYJlyji+lCUBlyaMRVezqT6ynjGvWFBL0s8qzz9XaKuECSrByhy3GzHrd3U/DuRXrUHnwwuMZLZ7LfcvtbEXKbyyFii8bZmBfO+SY5GHDc7GoMpgGuTutANJ+WQzNfxkdP0VD6rsZH9P44MzWwb7Znsx4xXEfb8IV0WTSyn/VHNTonZBZ5dtR7VCBZruzYKxkdx4hcPm3EnoLJ7jEOEE+nRC6/zmQ/TR7KDtch6+YQU4xrbr/zlXV/fg/z+t40wAxr17D6+Xx8dP9wBz02rQtW4cd+e45JbD42XBOeq7GYeXpzHjH5xMGESxaNqBo6z8tHTyMaPc0JmUWejzheyRwTSGaFZaEP0/P6skNDqyHG3Rhfv7DST7rYs3sk727UU7v9IIuhuPh4ashigtvvfGWdrN8K9dIKJW8awF/ngzLXQwshY1ueXMPqPWUndqO/wC62lLtPWgqkOOOr9GLmPGIMi8PRWBaN7Gj9yxrFkvGZOFUWedJx3p4yJpCkhk4a4Qs5SoPRj7S4715Py/WumLPFdsGROvQqXLsBCu5kv1ksBLLdaVjo4dfdfvcr6+DLMrWOltm6gcBwtg99jxU40MBVQ9vKU1+6S9v28bF717dTFe6e13bwAuLgQJP1Lp6xjh/v4sV6xL5ySwjPAjZb+gvAmKiM8ogvC229IpFBIyC1jLoq5+2/rkZXhcwjz9vcJmR0BZIZbpcrKr4efT7r8dHLkBmN25tH+6jVivpbi7sn2vFzO84ejNTZfTLI13ooQGS988K65yBqDaqa7fYnWKRj/SK671h/ONsnmocAn65tn9XzQU3b7dFXVfMIJgqsPN2jqQbhPtwf/R0HlrVOYHFe+Vb+I11SZCU5kPGsLwBGDcaUR0wa0ZVqTva5urhNI0R1R+t3NLouZB555pDK9cwRSBCt2vMVx+71Zo1OV6m+SIzbu8rW4U3uj3o5Dw137mQ/lgmYvIasTI6tlo9L9RwHCg6YQUGS/lGx9GhZRveprulAXzjbZ009GmanbY+YB329aAtjh4CGEt2k0lcDDfaolEF+QBEHRdjmjzZsZjSocx/rAmcxuk1yhP07wYCKNalaecTki8UaUzMZbGhv1Ahl3NH6bY0mCKm93I/kMZnzX9kCEXVsvJhc5Ju/AQNv9XRdMiPj8ooej8ZtnKJwbWO7/Wn6t6umHIzb0wDhbB/KlnMONhP6xBPsYxSDVGpBzADWTkrX8nvp8IXU0S2Y4HFqt3fr5z/UvQj66QY2yrocaMH6JzCUR0xzhqZRnyHxsUYEzR2tHy2LUnCKkHnkmQEq3yMjENG81ab/6u3RtyjQbyrWufAm+yMZUPI0A/SqLbc/0SJxpKFysqfoPmqfVlUYXwIj1mhhYqtXqsXWM1HRUeUjC/ZkrUYxuoETOx2NjGEJ5t3RriCmwTPOvBxoofWd4FRuP00QKYRnKYR4bdSIoKorwmwZnz00HKYIaVKrUt+RR+Xd5a/Dom38iJv5BerpOv/F4n0f7PVfSEolq1fo+nXDk4gXdU1T9mnoYln/zGwf0gZVUfblRAXUhNPwrMVBBBNh/49YqoDgpWkgkM+O/IVtv0/iMPdo9/GzhVtmXeIBp0kmV24/MrRr1u81Dls1InjSFWGZw7ffGI2mCPlxDXubz+SMRiCMZdHpmpHu4K6UBcUZR2alHHeyfzkxTldTbqKIx6kRYqr+yfqlz62i+2T900h1ZrZPLCjy6poaoZ5OYh5zmVn5RrLmhCjAhU0TQ4E1Ikd5vyHoJ918eEGT8Mrth6jx82TQwtjoIf1GjUgw97V+R6i4kJnk2bWK2FUUtdesv3r5fv8FkZ9an5+TxJQ32b+cB6SVwVMjo8NlqfpHFtlumei+tn7VHrilG79UPZehO9yhPw8aPpXI/L0LqCxexZjBrr+A0yQ/9pUI+qVJ08thk65KRoWIBEZiqBQntNEDYBs1IiHeE3St0RQhM8mza8XRAokwren6OzGxbxc9LVCzw9r267lrb7J/Lol4BnuzhpWW25+qfx2fM9F9Zf2mPXCKD3WjX6OjM42gfjp/YfEqdifY9deC1st8uLV+FFdRQylPlvlbM5bTbj+tCJlPLJ++qxEPTLQhzi/NXYkxZt55Go0L+a48GJc6Ang3WeeRLIFwqYaqt6Z2J68NAluu/MZ8KS+cRFWyGJObG5VjxSKV9VvRfVRXQca0B4qW+BvRDbjRc4VOnvAGozvDK7VhSdaPsuO/+eB6PM8bb0N5lp4I4rZsSwmn52b4ZLn9p/lRmCL1pkZWwVT0rb+pWFlZxKVlLLhfEfJNeUAYxUR+xje32Iukd15ZWejSCESV94GGpscnth/DbBle3tXbW9pAAUuFrd7WcaVVESsWSdZPjaIV3afuCk+s9kDREn8jukly+yUxh1dyju1mw0DrlIwbr7vyWvemMYsi7Jwgn/dnE49ebwn6CULAZVrsY7n9p8FGJyjwXY14YKb0/akw+jy6Gl0R8l153ur735TICESVd6CKmHDAsQ/LZ/eu2TiutCK8YpE0l4yuyY7uQzCy/nahxi3rxjTpqvDlvw6vaKEcx9ZAu0zgGG9IQa5sK3ybMbHl9nfBJmuHSh6N7Lnax+oqifMVITPJ42CU+8ZUUeo/Y1GZ3CUbeq7ZOK70lGjNIoE0Wb8d3Sfr75z2wBSIqzAiq16jqr/n9qOF0rOWRMwOqCrix/y7ZaUfSWipy3L7mziseTSys/UbP29VyEzy7FpjTBWdOstdS5snjkbUxIMAmgXxlGHNIsn6e9evlNMAwUmemgPXR9eP6UAWZ/xuvQkuHV5xo+cqREp7MjXIeqgHVDW2BP2Muiy3fyH8aoDIoZFdV/qiPbciMqtC5pHH4LPDlREIKrZk26GoRZKoWma+z3GlVZY1iyTLa93qJQKBztExipj8uyit5WR0C26DouTwihuz8IdSLJagsh/mLxm/E9Bc4RzYTyFCy+3XC7eWMi/itUEj+1q/w+GqkE5qW+hN8tgZs18bFv/U+k08WbnSzszGKl5k/W50n6z/Pn90kADRNHsuptao1R1MuMnEneJV3IBHIwU98e9FqiP+R22rPSW7KgOwnybajNv/dLyiORI5NLK39VsaXhUyjzxzSGV7ZqoopFGbMrNRTyPkVK3J7Ter/EBj3SJB4uEGlcj6Yxt0/YWL3UXu68eATg9EZjctWzLZIQo4H279hs04LZiV72CX8ky/DTEhYD+Jrt3+W6QhnuDIoZFdrd/V6KqQeeTZs65YAkHH7sj/8q3KC79fTzCCIeH2i7nhdIuEqXveOlVZtz1wcYTynAdgQjTs6M9VA3+38GhadaaByQVezfrkh/pAmXqP5kBLpZ4d8y81pFZkZl0IACMjfNrtv6mPvkYyb9TIAiVPrQup3nrsanRVyDzyvMVpYiZLIMy6O53X09mtnkjvrWQIKWs7gf8hut4rDR1XLNIqLHRbIJnXHljJcWlJTi/Q5Ysa+3rUyvrtk8rg1IczAfRQtRSQwVtV5ivfKv5gZ/sAXGtAZMmxeIlYsljqodz+e4Lxb9TIUtk7Wr+n0TUht9WwJXn2fG4LhGtrdc5FD9r2LF/QxsBeGdEwGbzoNFYs0uYLFVQ3IPI5sLe6bjvtdK1Hp+KeYnYY23bjHYd0iCd6czHdCQPwx74YJvRToA/Ht3rGj+0KS+VTwxT9LWUUfH3/P0Q0jIaSilebRaXb3/V6xXY09yaNLFHa0fo9ja4KmUWeJTlzPLcFwkY77fi/2hwrfVM5HNSoYxgwAqGWQETwVizSpo4DOexbXGNg5rUHXgL3xNWuJse0G3v8E2OGu3NMoZjx9mcAyO1vqGLjEKA2WJ8XOTDVW56WuNbP4/97t6KlioPpM4NTYh6Xl/gG7K2PhV/sjJs0Yme0r3e0fl+ja0JmkceWLfe1IxDqvXD1cUalU/VzFxrQQ8FkvBVsD8cKoOu9iS51xSJtMgN13O4vaA/c1xjrO+sKbm3dtvSNmROOGBvb+uqYM74687iqAcpECO0LKFyQ7Tz6DYNofQKWPA6+ettVOKcwjF0k8CCHKtawMCEPlDkgEnIGpKOMpiZk2qSRJXr7WT/07Ws0LmQWeZbkzPDcEwj1HnX5UfvH02YoaYUEzvTDAaGifxGX0vTiFmmTrPxxN8xypb4GX1qBfSiSs4ud3RlF89WB2cQ4nNCJoijKf/RXORtOk5bICzlg7wlzaeexWSh4s0bm6Oxn/QsaXRYyizxzMmZ6Fgp0q/QZnpnKSCRzM+UaKzytWWQi8dlk5tjZ2dfBQ9/6ndn+IHXKR9KCTGkP0Ic3d78bimfFptEBjooz2onnMG+F1+M7VuZ15MrM9kcSWa+2asTKqi/fsv4kRBc0GhEyhzxasE0Xnwi0qaDDJt76hVV/9t+e7Q9ASPtAapBt/QHGZ8IPh1+9MrjxaSFyqVcy+O9i9yLiGbo2sSzTu62B460amWNhu/UnIrqk0YiQOeSZk3Hl2YcCrVAv5fXGr6u763gprBjpStM+jr4dyapun+j2cQADpuC1p5JEBzneWsEhWpt3XAY925/EHiXaqJE5ur2OXM+9nXmWiuiCRqNCZpBnhuOVRx8KtEK9mNczn5KLyHbz/HjMSCx3pV3ttRURwlteVdqAESmNL2jwyaK1MmuT/JeRe3iv0XZuOaua7V9O4b/ZphE/91v3qYguaTQq5B/Ig2UTqo2PV5Elgd5C8YiZhpVJQUcm/2yKqNvfRFcaOXS33HS10izNTqab8x2RAvBrHXoVRkmX+BABw7dWIEQ84qXCNmlkiciW58mILmk0LuTX5cFXNROryJJAW9A7dNqu9vrziDQ3swlZpsKAeHE4/JIfBIiQe+/VYFshmaV9HyGJbxK25Crgz/RL9+NpRaNejRUpI3wV8YjDxPLJFo0s0dj0PBXRRY3Ghfy6PKePBdoE36ET3/UoaVWM0estyfYWM13D5QeLaTe86GrH09/Q+aOQd91+EfJ3yk3kOOoRL9HYoJElElueJyO6pNE1Ib8sD7p+R1XLVWRJoC3oHT1tP32MeFUO9bkumfDeEqz45M/8Z2njB9evlrWYADuXxHqkKQGWZqd3yu+6/XKR88bpBcFg1CNelDFZI4sUtrxIRXRRo6tCflee08cCbUHv8GmHtL1MnTvffVcD6Fnrn749mB8bMndrvRltY0wc+ou1SZEpigivFPJPd5AsQo1xQK2nq5eJGlmlk5QgEdFlja4L+VV5xJfrE6rIskBJsBWTaHirZsfEf9n9cyzh5neirpqR3QbHX3wjZXmKIsKJCPlvnUWL0Ft/lV8jy2WmIfqZRr8pj7T+1SrymUDLcB7vzfCWUSzL6ewNXE72zhtshrT32W/q+991+0XI34t5vMP7hjy5NRIpOgnRTzX6RXnoIJz1KvKpQBFAD/fKtJR5WF+cCficfDX01gpf6rjMziNa3On9rKH35Pa/Gvgs/RaJvbHx5zIkUNjCXwK5WJIYojrfpxr9ojzYXbVcRbIJpAnxxZ8hQDP4qmLeRBgSD5yfqXa0W/rUXev+Xj0fa9sfbYnouHV/stN+X9S1jWgRghUnUBFaySEEeeTKLnHSxMzPOqMB1eB6q+UOX4wD0h15alXckGcO3n+Tho3ob3K4kaviBNoof8HJaefttGjnVtdPmpSbTiKcOTwbrcOgj9fCYT3JU3jUqKQvDTo23BaixxZEcV+cQEow/gsbnub7unHq5Sezt79pJHEit98cPBieg7aIpshoxRoWE5bwwiBagjSQoTiBCtHL52IgHKd2EjVq1lLu+uvCnp2W65rR/gbrp97jvXUCn0v4bQoWot8uep/yihNoH5gOSBWdslqn+FKtwE2uPa5Cc4XbrxJBVli0iQfGZad1vpmnROMF/t1bC9G/YyJnycUJlBOcQ9PCDj9l/Kenmo7vpSfQhAsAndl+Gs2nDubpaA9r4vDQmMWZtxGNpzzI2+IEOgjuX2BzMMZvSpsOz20D6yd7V3ODYtGvmisweReukNHKuZCoiMeziB5ZsuIEOrIysvLezBn/bRrP18bDnwoVs/2aAbgBqXN41GyEfoSmVNDFLKJHlq84gY6sjKy8P89z28p7aaedtQBwKpVm+w0DcANS5/Ao6GflNDRKu5pH9MBSFifQgXWRl/XqPLszsZZ2WoXW77j9tD0gdbqfgn7/g9u/gGhetX2TWnECfRO8ny7rVs8a/3Oy00tg/a7bj7W7yd05Bf1MwOCnUfmEuQVEPyH5t3mLE+hv4fyh0l+W8XeWabaTnTbWzL5k23X7Nwz8aW4wOUD4QxBtZGUJ0Y1kfid5cQL9DrR/zEk3Wj2/+NC5ZAjnzcuLXi0B1Iw6bj9ceTH1/0oYAND23tQAoS7tcBdLiB5OEMVwcQIpwf77v45m5ddOJSaDslN8VtBDyXH7VcT/ktCp0xLB1AChV+ZxbhcRPY4ILqfFCeSK9z/fuQdFmZPF8PHjyU7hq7sAOW4/Hf8gFvq1wbygm4vu0FIkBwjD3Ad5soToQdgP2SxOoFDE//SJq9nOhOTQTU/r92Cy7jpex+3HwF90+i+VPAYkBg0J/kGMwu+/W0T091mf57A4gebF/A+fXureOr+nH00v/9DjfeztcLt1x+3HW2HQKcdN0aCh9IH/MqIHrV7FCXRQPeRnmxbfOD/tu+ONMnnVu+viHbcfFk2ngd1TvjhAbn/qygBd2rEulhE9lhya2+IE0pL97xfihE3H+vWKfuzkVpN/5Nnbm3gct5++lIko/l2f9BHDFBGEwgf+EURjwPzuu+IE+l2ov80ZRu3eT/X3p9Gy09a6BouvWs0GCH6767l9JBk/nQultg9+W9QvlRdB9EscZC6mOIEy41Mmuc4K9NnXJO3Leifv1TBhHovblD5wIeaT81NGgBEoBQGsBJbriTDwLz3mV4rOWA5GIAsCFKhu9vgAAAJrSURBVCYQOwYQP9BBxSyUmQgjwAj8NgIibkTTAhgDeC7DbzPO3DECjMCHCGDR4JmmA9H165jihyQ5OyPACBwDgct5oAlDMTN4DI6ZS0aAEciEwKUe7nc2/kxoMhlG4FAI0Lc+B/b5D6UzZpYRYAQYAUaAEWAEGAFGgBFgBBgBRoARYAQYAUaAEWAEGAFGgBFgBBgBRoARYAQYAUaAEWAEGAFGgBFgBBgBRoARYAQYAUaAEWAEGAFGgBFgBBgBRoARYAQYAUaAEWAEGAFGgBFgBBgBRoARYAQYAUbgeAh0z6a5Ox/zqprmaX8p6HgyMceMACOwjkDXy08HiXP+KHnX1Oe6fZx7p0FYJ8QpGAFG4FgIdON5aJoenwgUH/48nW6Pc0P9/usqP/dxLHGYW0aAEUhG4Dp97Y++DYcvf55u9ag+AZby/e/kcjghI8AI/BgCVa1snb4KPZDxmwH/gw/9/DF1MTuMQEYEBvqgj/yR+TeP2hj/6UmDAf4xAozAkRHAl3vCn+j07a98i/Cf3d2/+BN/R9Y6884IEAKXZuYnOvmzDdAVn/dSjoB47ry1U/I1I8AIHB4Bx77p636W2386OW8PLysLwAgwAjYCOsBPDy/kHrTmdTWaa75iBBiBwhDoTdTvdDu39GVvE+ob+Pu+hambxWEELAReJsYvJvvkvJ9McD/zal8LKr5kBEpDoFGO/kXO9JP5t8LqL9Piv9IkZnkYAUZgQmB4YEPP7dmer3Kmv6JFv2OLhf7GBWCwGAFGoEgE7mTu56uZ6H+O9GC8FyktC8UIMAI2Aq/KmL543lUVu/w2Qnz9dwj8A2u2vq36IRKRAAAAAElFTkSuQmCC"/>
  <p:tag name="POWERPOINTLATEX_PIXELSPEREMHEIGHT#5728782C7029205C6571756976205C667261637B317D7B325C70695C686261727D205C696E745C6C696D6974735F7B2D5C696E6674797D5E7B2B5C696E6674797D205C7073695E2A28782B5C667261637B78277D7B327D29205C70736928782D5C667261637B78277D7B327D2920655E7B697078272F5C686261727D647827" val="59"/>
  <p:tag name="POWERPOINTLATEX_CACHECONTENT#5728782C702964786470" val="iVBORw0KGgoAAAANSUhEUgAAAQgAAAAzCAMAAABc4mYXAAAAM1BMVEX///8AAADAwMCQkJBQUFAQEBDQ0NCAgIBAQEDw8PCwsLBwcHAgICBgYGAwMDCgoKDg4ODXGRn4AAAHtklEQVRoBe1ai5KjKhBVEyP4Sv7/a/c0CHTzaHUmd6u26qZqRkW6Dxz6Jdp1v/4Nv9YgFbzk5T9ztW3fHard399V+Je0bfu3gT7jv8jEtttvE9G9TpmwwzBPj5vAJ0JDn36H6mdqGQNYbHuGFndcxv/Co9/9LFCyi5cfXxxbdrt+eSr0mibjFJtpOhZ3npaVmtYtsT77pn0SQ5z7u8tSH2Xe+hw/eRO7ttO0jX0vl4Tdr55eEoLWXq7sjBaTKTT9niUIO349QHjMz5iDZ2PpsHj31+BUiExCIpHDTLKpm8Y8HGx9xkwm8fPLqT8JmFg7uXRXsE6F6kTki7Lmsx4Ko7kymkt97FiwLuTg8fdCBEmfCxERcpa2dI13US8YPaaJkd+9WAqDFBoed0MESZ8LTQUR1CItwq55/Br6VQzuqxefXjUJJLH7IeJcqCDiQ+FTTnPKQ0a39ctX5y6V7WqUOPV2qcxfnQsRESI4Pd+UP7myz5pHSnjP/XDFVernj17JSOfeXlF+QeiNWfMFH3ZKT4KIpyCKYN4/CFeV4bWaMOzcF1PXc29PfePZBaE8WaJeyIgYZMAg5c++iJ4R8xsnqxIFzr29MoILQkQE8/c3arYskeSlFHB+Eq4qw2s2PbNozTueezvvfZxfEIIZMlRL9a2Mn2Xq7ECezLgObtiMebhoYh/GLG3jpt52MYfH2ffTbKJ4dyM4ZhAP9r2ZJ1Azb9dBK0JtYEGEyw+CiDJ1VsfZWWPew3ulB7HXugzDtPLIE+dznNh1GjbnX/O6zMPSGxGPC6btNK6P4b1vsiDQQWtCCjAnwucHkUjK1EkhoijtjsdnlACfzwoy7KYFvG6jSoDS1bY7y5l68UiPZRelwms/gpKZuLfroFUhBRhExGl5a+WJpEydmIFhzuSXOG4tmX4zZOfCqnwf9v/j6pS+38MWF/KxMCB5+RpDcP6MzNt10KqQBryDiWOMR37giaRMnejLo4oXXcI0TO8fHhFwlfJwcesN4FgvQI47h0DAlGI/GERcNhW0LqQBs2R55AdGRCV1OiLCvA8GPdF0AW2u6niPaxYAj67u4Er2D+cKcrw/tzmLpYrlGywt7EWooA0hDZiI8IsR8gMRcdQOldTpAndGhCea5oiqVE8X1MlPQRQ5GAXXCQOhju63pLlTeIrRQwWtC6nAUO2TYcoPkYhATRiTP4IoPmg0+oiHE6yyfEyRksfV7MoxNidnSVwneAmSUMmMhYUIDbQhpALHsJbyQyAiURNG5Y4lEfE24uzlmpPNqetw0SAC6SdZR1ZFeNwKqCrUAA5EsPwAIhx2oibOlE4UIjCA4sFEyKYLMSdawToRFsNO3Ap3CrpKUFWoBUxEUBBn+eFIJIyagOmOChGXQoRXJuZEGZszmFxD3hHuFAZVgqpCLWDaq8Vi8PxA8RMohg8toOLYJuJaiPCqxJywqCLIJiLkHWHVx5AqoKpQCxjTIiJ4fiAirKCG0VDLGuF2xVvDreIo5oRFjaUC9UxZA9aZwq+w6qCxAqoKtYCJiKUT+QGcIZEUG7YBGQUV9+fY3GHjShg4u1OcijnhImZF1zPVEbgTCofGzmMFVBNqAtMgjMwPLn4+UojKZxHLjPwG81bb8KsgIjwVF6KwZLUrRpdYD1YtHkQqoJpQG5iIkPmBiJiLDdswBTLccq+G7nJvFSaWRONZmJNrwFzSbKklXdNQotBh1ammxJ0aqCbUBobUKncliQjtKTp/+rQPvw8Bb41mbCo7FnFCOOGeCu8UEYI2HcKiw92jpmDVjmQNtCmkAmPWmWdTIpHU8CmU+xHAdQsKssPCzsxmJhPerCY15JDxAWLts/fJYCbMHrVyOKUHGUf0k2xEA20KuUjfAoZ6NmoaK8VPzcXZOKk7ZW0KKJ91DERYNjM4JSuJSAA/agykYdjJ+t1dmKQ74h8sP/TbjrlbqvZU0JYQ5BRgEBE59/CYaEaNb4//k+VSE3TTDp/dZ+yvuD5xp4CuKBmLIoEaYTzLER+xJZ7xgLsJfwtus20oGIkUF9B00IaQDoy9FBoa+8FuM2rYTTqVu9h2pMBq9wV/zpLmldsTFrw0MAoREz02YSvLRB8JMHwXGzppfAPUY7sHRL8cgTpoQwh6FOCt/CChoCaM8Dhm7zVeZjTGfeqCbcLdjE8xM2v69RnM+1Dgw94DYn3lsync5c/y2K80qw++7tRr10Hx/r4mdOz91oGH3DBh7Hy3KCOBLos3Xfg0J3QbhoqwTM/Om1zYq3aGr8kk0r2GSEwC6k5Aq0LwKAU4zOH68e67z5wIkcwLWP3dZ9H9ToMOfEeT73v3bXheVfAqokA/eRte9L/ToALfURT63vw+QhbQ+VuaoPQ4nnwfkfW+delj0y2Rk873vph5ZT4fPLUKcvbFTFXoYqMKfFFH1u3WN1QbT6dQpHrq6TdU2UjuXKrAdxSlvne+qnulHQWvQPPU86/q0iBun2nAt5UdAje+s9yzBE0lfBNW/86yKXbphgp8SUOt0+Uvb8N7Pa9kNnhkQFFu3KvBQvHJl7dF/+sNJ8DXFRU9L36LbWUFP5vwy+zE6T//FrsYxtUGHfiqlmq//7/OD7RscR8mtPzuKJ5af6fqL0vHJ4wv4YqntS/pPFfzB5T0NSW7IGJAAAAAAElFTkSuQmCC"/>
  <p:tag name="POWERPOINTLATEX_PIXELSPEREMHEIGHT#5728782C702964786470" val="59"/>
  <p:tag name="POWERPOINTLATEX_REFCOUNTER#5728782C702964786470" val="2"/>
  <p:tag name="POWERPOINTLATEX_CACHECONTENT#28782C20782B647829" val="iVBORw0KGgoAAAANSUhEUgAAANsAAAAzCAMAAAApSo2dAAAAM1BMVEX///8AAADAwMBgYGAwMDDw8PBwcHAQEBDQ0NCwsLCQkJBAQEAgICCgoKBQUFCAgIDg4OBvuFyIAAAE6UlEQVRoBdVa2YKrIAwFFbHF7f+/9h5AIIqFMDN3OvWhUiUkB7KCQqSrS83PbU23ovf97ePPeqiG5Ubgfrh5+HmPdp2D6wf114Gorntsz5qUUwZu1PeKWhvp995P0l26ynGRj1Ofh6zOx6n/G/6obeu1lGud9ap30knpzzA2IzlrsGtDsPXyM/w/1o1jOptM/qSTFCjB/MeaMLm6uUFmpXV0jOZifb8CaRyb2TxZ5oZhR7kdg3dybmbzfQIpm8dYWeaGYXcZFq6X7VPYLFdG8AVsTHMDq+GwOMUz0Ey4bz5ox8Y1Nwj2lN7xLzwD/SaUjLwdG9vchMA0uBi3yrckye3Y2OaGeZx9IOQaaDbz33vQjo1vbkKsLqx18i5wd70xTxck1NOYkSYxLyC1UrCxqaU3K3KLi7mV+W1ueP97FlgZs3TLbPPnaR67bptDvDj3S//aKZjY1KbnZ7cMPfwDSSZr/PyKrbkrOcoERIl9n4FP9YdpJiyXVjuF4GGbhsMbmI2aW5UfFhnZv8kSrli7GtkbWy9gae/0NuFrpxA8bJMOjm7XxNwY/KRNTWSGbQwKaKTPqJF+hzif8NBWOwUPG6DFAgXLFpNJBj8HywGkgu4xAwMml1Avej6Xe7Q72u0UIGLopBpIWgHlCbUbh59VRyhmWKZD4jGWqXPNzL5MwcM2JjjWq8fajSMhdE7AoVywDcHh75KZRLdTsLCBPylQiLlx+EHnbrAdiyHEIoMhx0eVRpHiuZ0uzOnpyrUe3jla2DW6eUEK/CrYMHaqXyuo/OsSBRSkfF05KKxUygZP0S10LfCrYOOaW+BkszifoqYnpNW6blgUMrfE3NKYBX5lbGxzi7yaKKp+EotCZoqYG4ufxZb7yUBaUObQ5XJvoqhiQwCI0ajZ3JCSwFYzPxkELihz6HK5N1FUsWHZQkCzxSb5E9iW+Ll0K89LDlKizIrnU5ooONhSdArmFmOvFbLEz8HK80mPjRrPkvzVAfzu1kbBwZbiwmFuKSOBAEV+Th2vdYB6+roNxhNVwhS3Ztsp7MxUscHeIttQu7lJ5vDzdcC1fsOQThWgBUElHmRrdjNb3Nc8Fq9CcfS63qrYkHFFbPB6bqJXu5Icfr5+87+Rs40qVgP3WQdsipzxwKZJQHVUFYo48qVRxQaVC5PbH3CUzVNY/I4VSzmo5Q7h7TGIGh7bUV/EYsm+xgTSqMOgsF3urio20YcCp++Ro1icm/2pSOh5+f0SJNjUUyg9O2gj4Lm04DFTJwlFodmCHahC4Xnlv3VsEMBK1g3YGnYTPbkqksXv2Oe67E9ORhvjzh6xVTEYvZ5OTpSR8xpU5RC4TJGj8k/q2IBIz2b2jsw1vSgMfnAlrprJ9pVx9hoE6rqr48Abpxmhh7vXKE6djz8cbNiK6kLFJZJUosov7CtDr9vOA3Jsd7LXnvGw1UZ58T6cB6CES3nbi76nx+Vod+pa+PM/saVzHDi/lAAUpAmvyvtCoVft/oXzt9qQ8X06f8PCkeAcO7xqTHHr6VWPdz+n56awuOg96nL1NCbUu7+hBz3vRojir8XUZpxvgHb+TkE0fF8yNNnmG6CJ8/clOP0mOWNRnr//Rdv1uyAhmN9zKZqfFSfhXS/z77ksuHdJ86N8777DA7hYiv4os98d7FS0ENYNcYBQ/bEmyez/AX/NJSSQ+egKAAAAAElFTkSuQmCC"/>
  <p:tag name="POWERPOINTLATEX_PIXELSPEREMHEIGHT#28782C20782B647829" val="59"/>
  <p:tag name="POWERPOINTLATEX_REFCOUNTER#28782C20782B647829" val="2"/>
  <p:tag name="POWERPOINTLATEX_CACHECONTENT#28702C20702B647029" val="iVBORw0KGgoAAAANSUhEUgAAANEAAAAzCAMAAAA+aB1UAAAAM1BMVEX///8AAADAwMBgYGAwMDDw8PBwcHAQEBDQ0NCwsLCQkJBAQEAgICCgoKBQUFCAgIDg4OBvuFyIAAAFMklEQVRoBdVa24KrIAwsItoWq/3/rz0DcgtogHXPbteHCjYwGUhCQG+3eA2x+NdK90OFpTx8/BceqvF1oKYcDx7+lUfvuaQkR/W56qtheGxPTr97QWmaj02R6+Wn/rsLe80s3ks8yP8PwY4Akf3xito2OQux8sDr/E4E1PzpTqRFbczfs04YSfHpkRtzVHOLTcToMIiUXsL0Y4pwJd6NoKma5xDcdOZV/5nINHUDPKtuhC4nsbmOB7F0Q1xpIER367XqRujyLfwkSdE/aN06JQ2+wKjBjQAwOk9SdadL1PmGYj+jFjeCYk+xh+xX3em+gUbSRT+jJje63UDcrkmr+OEUtZ9RkxthzJZ90WpxumSErxf7GbW50e222mVoEPnyqia97ouVeq1a0nypINQnbZo3M1IvqVes/Ykb8Wib7Xr/TRRVyzZIa4mPZXoMk9Bh4UqkfLFP2rZqZKS2eXkOr1HC431SV0HbZ2fNA4M0SatAIJSj9bNNcBuNPukORvfR+bfeohtV0DCZUF5nKdDbLrdCjH5Pi+ju12I/MfHeJ723a5qj++wD1nsOblRFs6qKjNFk9xXYkYR0XIe1ODLxpT7pdkYgFPAxRS6pq6JZMvkMLMbU3ugkeA8y+dPo0CfdzEiNybIPT3d7oyqaMTiYHrGpfWKjL0IJMCIiu172t0/aNWywuimQQJvgRnU0mNMN4YGo+7DLbejEKMEw6pNuZgQTScwiuFEdDaoWjHbU0ImpokJIO8XirSb93MiF7shVmrQMngOQZDWykBzaKSPSiRkwllFNGmbAX3Fs9pKC0jEzIx6QEcx1O2VEOnlBnbjfzdFRr0r3zhFFJB5QQTtlRDqBCewp7QEZ+6hPuiELoojEypI4YbCppHX5ItZZHUknS7I02X/znz7pBkYI3XFXTWwa0CyaiXXIdwonIZ2gwh8s9UlDp2r0BmI8nCM2nblRoZtNgPKcAZCkE1TiYptPj6n3SaNBC6M4yt6m3REpj2bJ5HkdIH0nRl/sospJtH/4nz5ptGphFCO6s7J9da3pZnUtcm9qqgi9IcHyHOg9Ney6dAsj+FE4EfU2/XLhnEWDMKay2B+ZYBEPMBcRz/g3vYVkL7A6lQ4SeaE6R8iBAiPEY+tT6z5rPBoGFA333xQVphoMDZ0HAzDP48LnW5xJ+//Le5UR1k3vRxLzZcrKZd88mpudIpTBMSYXDHBOFAiZ/O5gZTqTLpn4J1VGWGacpUuJ/MEw2hxFHm0/Z0AcyAbemOpm9q9KCp2cn2O+DrKHM2mvf3mvM8Jmwug0jDgaxRYaMduHWx7NnQXl53UwVUzxc9Za0NebSotl9ebgFT2V9gLlvc4IPOZFL9p6ky26geXR8K89R8jPVGGq1heHoQwDYfaDnqx0kCKFFkaYlsFqZ1oOIU7waP5MFVZLzr3J+kJUQcXbc3jOSgcpUmhjRJr4Co/mz70R7WIWhaZpxPc9hftuCKFakU7kkuIFRqxu8d0EglgMaMUGK1EFRe+h/ulu2L7Wdv/C+yPXMY8W3x9hkpJ3fN5UD7W75/kDK33YxZWHLFr6jg+eFHyPJnU5vMy3frxh582v1lm09D0sVuQ49pyp3onDGf046av6l+05NPqu/Ba/Z0BSdP5ScUz8zeKx0qVGF5+waPR7BryVtfnoQyONwgKrda661cWfGzvFKtIX1c+bV9Dyb06wYzfH9Q/tryNGKsuWeOlco6t1Hq38LshQuor5i+2Pvt0Cpbi3/0XdvgR9/H0d0qcv9fYRjZIdwj8FCSaeNodPXQAAAABJRU5ErkJggg=="/>
  <p:tag name="POWERPOINTLATEX_PIXELSPEREMHEIGHT#28702C20702B647029" val="59"/>
  <p:tag name="POWERPOINTLATEX_REFCOUNTER#28702C20702B647029" val="2"/>
  <p:tag name="POWERPOINTLATEX_REFCOUNTER#5728782C7029205C6571756976205C667261637B317D7B325C70695C686261727D205C696E745C6C696D6974735F7B2D5C696E6674797D5E7B2B5C696E6674797D205C7073695E2A28782B5C667261637B78277D7B327D29205C70736928782D5C667261637B78277D7B327D2920655E7B697078272F5C686261727D647827" val="3"/>
  <p:tag name="POWERPOINTLATEX_CACHECONTENT#3D205C667261637B317D7B325C70695C686261727D205C696E745C6C696D6974735F7B2D5C696E6674797D5E7B2B5C696E6674797D205C7073695E2A28782B5C667261637B78277D7B327D29205C70736928782D5C667261637B78277D7B327D2920655E7B697078272F5C686261727D647827" val="iVBORw0KGgoAAAANSUhEUgAAA0oAAACsCAMAAABy8azdAAAAM1BMVEX///8AAADQ0NDAwMDg4OAQEBDw8PBgYGBAQEBwcHCQkJAwMDCAgIBQUFCgoKCwsLAgICAZar5WAAAcZElEQVR4Ae1dWYKrIBDUuEeTeP/TvmqQzQXRQJ4y5GPGha0KGrobhCy706963qm0qayJgcsykA+XLVoqWGLgTgwkUbpTbaWyXpiBJEoXrpxUtDsxkETpTrWVynphBtZEqX4Pw6fWC10Mw7vUH6TrxEBiwGRgKUp1l7NfI2SnHqq8ase8M6TLTCbdJQb+OgMLUar7vBmGboQ4cefeY8wHkqry1SdZ+uvNJeHfZmAhSq/xwUIPkKUGV4+q5w+yrHltp5PeJAb+OANzUSoqIThvJkuQJDUWjcUfZyvBTwxsMjAXpUZN2ZIsDWOlJCl70zCVfomBxIBgoIKQrPxoPJrUOxaS+R/0gagcRQrpf2IgMQAGnoP85a28HGj8yXWCXnku9T323Hirh0zXiYG/zsBcwTOEpcbwpZlKM0H769Ql/IkBnYG5KEl3HQV6khbYquBFr67TVWIgMaAzMBelTrkdskfeFpAl5WtoOj1quk4MJAYUA3NRKpXHjvnBuUuch//kYgGEip+uEgOJAcbAXJSyQRhHTz6jRLLUMhF6LsImDhMDiQHBwFI8mhErVx/vNn/xGaWC1hD1LRbhKU1PxE7/EwOJgYmBpShlH5Kd/KUmlN49Peg/ibTEQGJgk4EVUcLK1ULJEYtZF0UykzY5TC8SA2BgVZQSM4mBxMBRBpIoHWUshU8MrDLwFAvBV9+mh4mBxEBiIDGQGEgMJAYSA4mBxEBiIDHwZxioh6f2QWMEsKMDFEGd/A0Irb5GNwbI0QGKoVIIQ91gty5ttUMsuASOGms3tE9HxOP7/o8O0H2rwiz5o8rfWfmstM8tzAB3v6MVuu+7g9DLHx0gHVzI68B6PiSJhGjo81gX3TX4zj4qWyk6QCHFR6Vd9vlsgZx65+Wqz2kzFNoGL9ZNUbBcN65F7tEB8tKQdxIpselwWFGCDJHyA0M2N/Z52CnYjV4/gCyqxbnRAQrdmMpi6NjXDkFFqYTHgZQf6AyxjkrYsSIqpwNtwREXoNCihOGier0/aOIhFTyIEFN+6jbXt8QLDe6X6WNLsqicDll0gEK3hpJJEO1bElCUaLuuWL0NooKq2Ibb6ACJmgr7P7AoQVeowgL476mDwbjc/NEB+lETCSxKMMZiP64CinJUTgdytsYFKApRIl9QXHbEslr62DqL6AAt6yzIk7CjEm24H3kPh0U2AW3NIHVuTzQ6QHa4/t6GFSXod7HOy4oq+MSGMDpAoqZC/w8qSiUGpYjWARRN2/JVVvWzbTs+3Hb5M3QdBUs/OkDBmHJJOKgo0Xb70ZhKddu+i/dIp9o8xq4ohpE57sb8rsvvogPk0t4DhgkqSpjry2PZNuVRsU6hzKuypMnmGpPPNC4Vd+0rogMUUEqckg4qSpifjWVWqe4nkWnzpqVJZ7iMb+1viA6QU3MPGSikKFHasSzmkofbtHnFMGF97q2/rIgOUEgpcUo7pChRxx3JQgB1ai5EiI1P72q884qo6AA5tfaggUKKEn1YcefmphHfSTcdvuWJYaYsOkBaZf2ny5CiBEmKotmhanohPvDvRzFTFh2g/yQ/WrYBRYmSjsXrIBnDtgcRzZQBVnSAZFX9+iKgKJGpFIvXQVYLXOB39X5LDMZFdIAMdL+8CShKZCpF4nVQNRKJqXQhQPVrOg5SlSnrpWmqPbz6ZUBRgiTF4nWQtRiLqXQhQFgSM+9w37ecsQsnSvSBRSxeB9nyorMsQgA6tlIeyss8wkt4dj4t3oobWQkXvQgnSrQAL7o9hqKzLPwDqvu8O9LYl7JSymGqLrD3yF2+HQ0nSrQALzqvg2Yq1VG4H/wDQos6IkqQlblh9NSUGeg289dH5PSXYcOJEhbgHeL0l6jP5qWbSu8YnOIBANVNc2StfLdcfzXKHrgo8PHos2C/I4merd+v4gUTJWYq3aVD2aOwfvLvlGBZSHWjnWv4e4lc6f11AI2LebqHnG54tC22UWz570slIPw5N8FECa1uaU9eqTUdKQu+BmZeJiitwtv0kV3nkYSuEvYygDAsioUkgptGXyZcqb5LvD/3H/6LwGpEMFGCPfsjr0P40YG6BaqHcuRHCeCypk8A13+bL9aDL59eDVD2NaIlRvHkvbSnK63JezOVfnDODfnZgqhhsGd9ujG3T15vNOZFBXn+D5Iq9J11/xnynqUtv/ZZ5mR5tQy89uRqgID7S+VqDeX07CW1ORHImFQC837kmHrDYCjKYRg6WpEAR1uH6/k4K6Cd+4+B26cDr1h2XlO5Gt62z5XSMVZdjUySOrQqViGf0VItJf/e1jHtRbDrAcoOIHoPckwtBvZZQPnk/xnQ+j28yX9QDE/e3qrFrJGcVKIIL1rF+XiK0CyNU3+gJOl646k0NiORaqf/JAWbMY68oL3IpV1xJCKF/SzE+rGlMjf9Lzw7jxbGL5OQeqj6tnpZu8rpU2876iVGHv6KgDInRCh/3TedMEm6tsv7um7GbqjEdvHPsRl6qMZNO3QVCdpj0UbUpBLxAVOpbPtuGLeHlLooPsOuYgUlKbz2QiX2/6Md8Lbh7+TX6y21ZDQxyh+LsaDbNll28jj4GhUmYhTFnvS+HRZMGRhF0ll2TUBYP+704RlpgpNKRt8W4uN9tpruMY0IHfV7dVV1aNUDU//fi01mBt0NAVOpYV9YwtRZdK+MNOYo3v8CgYKtJ6Cov+oV0xxl6ztWytr4NOOVU6sjUcJSc13GkOgnjJ13rLgroV9kWll/JkYZ9KqAsn1EwPDGTAE0e1bt9G0hGgHv/Fo2w1hwDQKf9NcUbKHaMRZGOduAWzJSeZVvqTj1MOCk4y2dRfKKhG7rcaVB6eyyoY/OZvYA9c+s/5T4LzzRE0V19QNDSVbHgYuS7/9giWFiFAEvCwjmkkNTpD4PjZYN2mRdSk82TgQCxGkmrmKqVs8UPAFc/i8MVUYdT7MlShQRErun4KmEZE53uWCG2Hq3sw9BfSzNw5ZN/uq7amnqN4uFkPuJ/ybEYLSIlTznGHmQ6wKCSrDQrhewqAsUO47jWnmy0djxiveQGI8sKTWGRlKJscQaCaPSTFtZlOzG59ygbzo/pC7NiBqenKWyvu3WW1D56wcwCOwG1RIjinhhQGTi2BFxiiE+sqLQCKYmDqNf1gDc0tvab61PKmmyaIuELA35kzmpC/TsM4VGvbv6Fa1lPVv6pRnx7sexrZp5DbSq1k7z0R1Zenkgl86OfomR0vYB6EAZjwXdQTQlhiV1MlnmyaY7wzBqNowkFu0thI/dKVmEwcyerP1BKMMiWAkDK3veeFZCXfMRTdCebegzM6KGJ/RVt8UHmrfhxyhsdeJKi9ZdukZxCoddXG2d+AwjT9ILIKfSnQm0g2hKstKWMEtTCWOK8kQvF91ppWkNo0DKIhx429YQuu3tlzxtoXVqOd3lEt0QfnsK7AaamRkBPsnFOmQ4ztZIstFqbSOp/cehRAk2g8UiyGYYeTm9ANqHfDaEHRFPlStivBNRphLmR2VbkFbPWk9TmkKhyyJGlbUYyHbfVLrzOTdsglapx8cqb2ZGFC8am5m+9FR9G4jV6udYBnroYKL0tKgkMM5l01KF8QNIpef7yo6I58YVMfLeMV8eR4kDiZn7r6TH0urhgXg08deYVNJMpZYlsBaDOTeUTikSMv/f+Zwb2mzI2pRMqMbdqhlRahrCFPqtaeVGAodugokS+mTWoFZLs4rRD6DV/Lw8tCLiOfAhp+B+cyhe/OnAVjBOQoQRij2dApklMyaVyK/OZdFI1ozBJHbPVLrzwT1QxfZtwTkn0/2GGbGY1ngtpWsjRdtjUd22MOfejaayYiSyitEPICMfvzc2RDwneMrQf8j5I96ZQASZjQv7uYQjkFu4qyvrP6Z5LU0lJAvljp16sETkYCrd9+Aepr6eduCtmhH1a2F57BubS9qXT8KJ0kvMiSwzXTeV/ABayc3XIxsingeGjyybVrZDgnpa3vCppgULL8xnYJF5T0NNsZwkRArmpJKa4UWyddZsjD37ptJ9D+5h6itGJcPdZqvOsms135wwI54bvdCUEnqqlQxWz7Gz5R1OlKDkahnvY/QESMvT96WJiKf+eL5wAKK0/N5VP3bcPUDq2TC2YzVM7oJHi7t3hjnCtl/9BLme+ZEqOUhRsrPP3Ot3w1oNJFY3lQ43AN8keU4PpiV+26aCmd27ehbKeSXMCDK3ZA2ZEdjdWr1unGO3Els+Mtq7fOrjwhANB4yeAPko+kYaBiIWpmjzF7Ze6NTEal2IamfqWV3odfjgC4FL46HKzJxUwnSUiquS5cGxQH98Fu++IYNKDVcnGoDK/pJXbFm43lfYSvkhLQC1NPEmzAgyt2wz1FKRVmlvnWOnQiyvwokSuks53eGC0ROgJURvT3RElChWRfZcM3jMV0firfRkO+ffb0/DztJ49JOh3A66qbTfAB58y5Wtv6IbmGX3H2+Z12HhJ1gvUM1cnBClSW6EqUT+dNXdLONy/6j+XH7seeRgvnCihK8NRFfghNETIJ0R39cKEaX8qPA90pRFt+g453K3X5bZpJIlAnKepkXKSjOV9hsACmX9LVBYCvGbV6y4oh3tZDmwcFAJp/DCVCLfqS2J5RK/U+fYBRUl0Zs4YfQEaIfur14bRdQlCYtd5wlLT/b8xeZ9t/h2aSMo5SxeYVCS7X+/AdQ44972C7SKTBT2+H8u+3JVoz0Bvr4Gsw08vDCVEKndEaWZoJ07xy6gKKlhxgnjouc4B8jO9ndvFSJodxgOlN+nMRb8UC4r+upO5uak0nZgbAogrAH2DZvQXa7H1zYG1zdHvA7cNMJE/9S3CFMJeVm/3IS4zkRJaIZZxiYwHAsbVJQMTDsYfQFyxH0qGL4Yk/GgxKu1J+XcVnrCXK4G4buTkWwXs0ml7aBIWkgPSay0SM81gO18rvCGeR0WI/56yTo2XwThm+pF8QFXhMUKVMaVSPfcOXZBRWniwAmjL0CCjhD/IT4iWRRXDUo1m0ASr+j/E/vu4CdMKf3V1vVsUmkrGC0zl05yYwHeuQawmc8lXmAANrTq/UKpIVuaSjSNZ4m4bHkysJJL+Ui7mCqZV/UAD7S44v8d1VItwc1LreFRmB2MpwE9TADmnfQhbpbyyAsNES7FCPUYqvaIzGzkONcyNoJltHeQfIexXN2Ip/YGIEId+E/t2evPOW+W60z9skZGRzOJjWYqZdZNuS0tD1wvlkbI7Kk3tf5kSHVhDa+9VDHYldbwcL+H8Swg+hzb8lPmjFY6S3jjlRZlhoiGhhFS2+HUlrFZzWQeee/+4SaOWHkkNBikaMwqiRysDUAEOvLfIMXHjWvmh7wOLFEQMvlONFMpa7YFgk1EbQmr3VQ6MSq5kjcjyBSlPYwWUbIDOjEqnQREUjthJHO4oQFwf/ulGSvf3lLOqmFoppJK2M6XCnf9KwLrvtaB8CjdRzOV6tHWTW23PNX9u1AlG4dL4GNhVMOjeHsYfQE6VsZjoRUiWotisWSPJXsoNIYcLWdtVkmmcqwByGhXvDi01oEAaNg1U2lQDqIVlEuHlwh0TFMOKkqaGr+L0RcgQUOI/8qDB6ESA1SIjCxpoktSNvRRU+lu80pEs2VV9JIm1fg1U4mvEFgGFk8WznDx4pimHLBF6LMwNOE8dQ1bGD0BEjSE+K8QoY7F/HOIjCxpom0pV/hRU4nbHtQ+139a32cpwu9esVJuGTJrxSA3Gn+umUpy6notBp5t1qWmKTsczBdQlIwS7mM0guugjwHSY/q+VkX8r6Kk2pYwlQxHpY2ve63B45J/xKmMZjYFV6bSWy4N2WgPqoc0A2ialN0HyKMFFSVV57Sz7A5GT4BMNvzeyS6P4PynRTboqFXbmkwltc4BeA82AL8M+U2N7+twxCZFvUzdijSVHuvf8WslnS9MOXmOXThRQpeidZb7GD0B0ijyfakhQiWbCt5Tw+o7XyM92ErS944CMZWMTZucbABG4he7QaPRLUOH0oERbkdIM+Ihjj7Yjo1sjJegmA0CGPPFYOByMN8sFSPJ727gkpN1zr6G3MHoCdB3hbbG1hBhdsdQG95yjbg1BQ8v4dSStELNZHbTi8apkw3AQ5GCJcG8DsoydMkHniHm+Bam0mdfkugLJ0kp8iAPPLVVt4P5VKHCidJMNHYxegKkoHm/0hHhWpureEp1wnum8wShv4muspmkh/XAZxvAPP0r3cPqU2jdCibW63NTqe7kaipbdEN/omlv94P5tGTDidJsJ4R9jH4Aadh8X+qIsDxbGktl62PhkGtpGzEe4iR2fp4p+4blbANwzfZ/hCNJMgYMh0Lge8wRx8BR3/boRtHr2COaG/QcO5hPpRxOlOb78+xi9ANIQfN+ZSCCLDHzqH6/Vrc88Z67SBAZk/pR9BBldp7pg6k0ZxuASDbcfxzNVRxb2TuVBXoKftrg71bGohlz7DzYVv3TMe5s27hjB/PJQgUTJRiAc9fLDkY/gCQy7xczRNheAUchjlWjHGres1xPEPs6YMcVpt6zS76VwckGsJ6Fv6dcHrQvrNyTJp1VDMHusVjIZ3tkRddiM9NDB/OJogUTpY29TC0Y/QASwPz/XyLCLM28u/Cf7VqKD5WvOo0xO9UA1pLffIbRZdg6+XQjEpZI0llqZyZ/2bIh7qzaSHzzsZpV2gyiv1C7FOlPD16fESUnQjd22LZh9ALoIH4e/BtEpzK8YyQMwzRMwD3tqjgJlMLTKO4d/zMHnlq66xiLBTvoBvJy8MNhUXIkdOvcBxtGL4COEM7DfonoeIb3jFFU7RtjML7OgjDpzuN9OIhxZtqNSa7awGw/HxlCzirJJzsXPo4jOnq+kiuhG6cR2TH6ALTD2fL1l4iWCcb5pJDSQHtLaN957MOFkak2o9gPLkJA4T+nGGJH3GOTUfTNkjnjLsoQ8L8roVtn5Nkx/gdAIFF0mPYmsoUoINlXSrrGecjix4hyHC0+sK6wakD7VtvZS8McFudauM2MECjM/z8/utWZ0K2TW3cw/hwQtsN3bCJbiMwaifau0ds0NXL93oL6ib3CSCNUW4Y5Gz+YKTs6QSsKYjMjRBjz/88PFHcldPM88R2MPweUfY3IrJFY7+rKsI5IxXMclsDISVOJOfCMbF3ZtZsR66l8pHay/t7zU2dCX7TyYuW3i/HHgDAoGXW13US2EK2AjPERlu/S2ZPih2VTcvmSeLb5/6SpxDftcJxkNTO3mxFmWHnXTQeOyAdBL1wJ3dzBbx/jbwFlXyMKyvd1EifZ0abcQZurhse2cjkzq0SD2ckJ2kEp7QcobH62JBmFciR02gV+BYUDxp8C+h7RCsgYH7GaVwP4AWOJ7Xp51KFGFDIHnlzn+AtSG2Oxf9gc3QgtdVXgeIF+CYiL0m4T+RLRcQ4uFwPr0bUtJWgwdx+VTppKzIHn7O7zwtjWaXBeEjcTcSJUnqdgxnW/+yEgttWp2nVko4l8jcgd+2VDFk2nmb/Up6pF17RWZPbTNKzJVCoHOPE61WvtIp2pQLvhfQQ4ULxvs7MRKtN2d+3IKObFDwFlv0Fk4rv/Hc0UiWrGWU8rP1WH9PUHjjqsuk/xHsVeOQ4U0C5lWi/nEOPGQXRCbwxDK3p8iDRw/i7JjBGtHN+hrfy0D7jA6QtHuTFXHEYoZ+uHJPTcWlZ/QH+Vkk7or/IMm098iMLwRV8/TK7xR1W9SUqmzQ9W9smCqDXyq3B8F+vq3iYB1fzvYZBcJFWN0IuU6NtixIfoW0bW40MgpsUOdT+NP5MMTQeKatHIVFJ7JGGxt1L9tFDLSxZPM8+WISJ6ogiNBVR8iILUDBwCfC8STI8I/zFfK14vxxxa/qOUOndRom7t1HRUEMhhE9UIDZvRz1KPD1EQ6jBeiIUBpRCpB9/+qlg2fphKIhBKA/lwHJVo2dCZ6aggkMMmqhEaNqOfpR4foiDUYV24kKTsLeZ9Oq7wDctFrsasEmltjkobffenudSDQLlGojqh1yjRt6WID9G3jKzHb5QkqQDT1j7tQpRIeITbnK0hEp4/FXf9CvG0iOth4ni6SuitocWHKEh1DGuS9JjUtkpZRVPmbFZJFgTanqN/m0RwqS3KhCK6WCX01vjiQxSkOt752ncyHW/1tbYEYsqdZpVUQaDtOfq3yeugRVRJxHa1TuidUcaHKEhtFPnq8umKt/piKUqGqURL9xynlcjr8BdMpQ1Cg1TebxKND1EQ3h7VqiS9p1b/XIiSaSphLZDrSENeB2VjBQFzhUQ3CL1C0U6WIT5EJ4mwRys1Saq1ht5OrX7QZpB4Sqap5K7fkdfc1UFhL/Ol324ReulCWwsXHyIr3LMv614bk9hBNDwlbNTGLzqxCELmYJhKsH/YFFO5PzTRFxaODgqZ1/0utgi9HxJR4vgQCWRe/xs0ZWzPf55+I1p9u/jq1TCVhP/uuT/e0BoJRweFV4w/TWyT0J+Wwmdm8SHyyY5Ky/y+uRWzs9gfQ7R6GDgqOF0ZphJ97caWOrQLl7kZC3eQOlcHxSLubR5sEXobAIuCxodoAdHHA5OmWjkFMIJMKxggAOayIMNUgn7HhqNSBLeUCqPZvhZoiX+HV5uE3qHwq2WMD9EqzG8fPqtO+1K269X4M0q1DosYzQHHMJXwlomHw1fSNJrFrt9tE/ptVf2v+PEhCsIkTZkaP2nv4I2QHzHuyBIYphLkgz5i/2xs7CYj4YJMJccJKD3ana63Cb0TCr2s8SHS0Xm7ZnuWGKIkV9vhyxThFydrSF+taphKGTa2g1PO5XBY2gIvcv3OQqi3SvttQvEhCsMflLPZT4xEOE5atfpWu0ZBykr49lipapxAOsoPai0Fpa+ZpVfDEu7GryyE3hRVfIh+XhG15mnQr6kgpfaO34sBbLWYjyn4QlFcDZ0eJgYSA+sMYF0RnwOGfhe702GdgfQ0MeCDAbKs2GI+mFzSqeEj4ZRGYuBvMcDsVvLxYXSaKYZ/i4iENjHwHQNYNZGToxyDkvRpfJdiip0Y+JsMPPOGXOnMZ/43GUioEwN+GHhWzeeTJMkPmSmVP80A7dHfJDvpT7eBBD4xkBhIDCQGEgOJgcRAYiAxkBhIDCQGEgOJgcRAYiAxkBhIDCQGEgOJgcRAYiAxkBhIDCQGEgOJgcRAYiAxkBhIDCQGEgOJgcRAYiAxkBhIDCQGEgOJgcRAYiAxkBhIDCQGrspA/R6Gj7HZcTEMb33v16uWPJUrMXAhBmo6ixY/ttkDlaseqrxqx7wzpOtCJU5FSQxckYG6z5th6LAd+XS67WPMBxqRypd28OAVS57KlBi4FAOvaWdx2oeaztHEWcFih2SHI2UuBSUVJjHwHxkoKiE4dNBIQ5Kk9LoxbaPyH6smZX0vBhrao5X/SJaGkZ0GLZ7Ef9yzAJ/+JwacGMBmrMsfG470g2OY/0EfiMq0n7gTvSnQ32HgqR3IKS+ZIqcO5wQbOIRT6nuMHOPt36ErIU0MHGfAEBbaSlwzlbLMeHs88RQjMfB3GJDuOoJM59Lm8rjOLCv6v0NEQpoY+I6BTrkdskfe0mkxytfQpGMuvmM3xf5DDJTKY8f84Nwlzgn4GAdH/yFSEtTEwAkGBmEcPfmMEslSy9bfPaflDycSTVESA3+QgWbEytXHGyeu87nZgtYQ9S0W4SlN7w/SkiAnBg4z8CHZyV9qQund04P+czilFCEx8McZKAslR4yKuijSNxZ/vFFcBv4/m/OdA5p0AjcAAAAASUVORK5CYII="/>
  <p:tag name="POWERPOINTLATEX_PIXELSPEREMHEIGHT#3D205C667261637B317D7B325C70695C686261727D205C696E745C6C696D6974735F7B2D5C696E6674797D5E7B2B5C696E6674797D205C7073695E2A28782B5C667261637B78277D7B327D29205C70736928782D5C667261637B78277D7B327D2920655E7B697078272F5C686261727D647827" val="59"/>
  <p:tag name="POWERPOINTLATEX_CACHECONTENT#3D205C667261637B317D7B325C70695C686261727D205C696E745C6C696D6974735F7B2D5C696E6674797D5E7B2B5C696E6674797D205C7068695E2A28702B5C667261637B70277D7B327D29205C70686928702D5C667261637B70277D7B327D2920655E7B2D697027782F5C686261727D647027" val="iVBORw0KGgoAAAANSUhEUgAAA0sAAACsCAMAAACdM8fjAAAAM1BMVEX///8AAADQ0NDAwMDg4OAQEBDw8PBgYGBAQEBwcHCQkJAwMDCAgIBQUFCgoKCwsLAgICAZar5WAAAcvElEQVR4Ae1d2aKrIAystW7Vtv7/194JyqogWjlVb/pwDirbjASSgHC7nelXPM9UW64rM3BcBrLuuHXjmjEDZ2KAZelMb4vremQGWJaO/Ha4bmdigGXpTG+L63pkBuZkqXx33ac0a5133fth3uAwM8AMOAxMZalsMvGrpPCUXZEVdZ81lng5+fAlM/C/MzCRpbLNqq5resjT4OK791lHYvV4tSxM/3tzYfwBBiay9OrvInoHYaoQuhftcON2q16BjPgRM/CfM+DKUl5IyXkLYYIo6dGoz/9zthg+M+BnwJWlSs/dkjB1faFF6famgYp/zAAzoBgoICUzPxqRRg1PRBVOCHMoevQqCw4wA8wAGHh26pfVKtjRCJSZBL2yTKl84r711IzJYWbgv2fA1fEsaSkxgBnmkiNp/z13TAAzYDLgypJy2lGkJymCtY6etzrMIWaAGbAYcGWp0b6H2z2rcwiTdjhUjZWWL5gBZkAz4MrSQ/vthDt88IwP8T+ZXAqh03OIGWAGBgZcWbp10kB6DjNLJEy1kKHnJC6TyAwwA4qBqXxUPZax3t919hpmlnJaTtTWWJCnlT2VnAPMADMwMjCVpduHhCd76Ymld0s32g+TxgwwA34GZmQJy1hzLUgiaZnnbCr5SeQnzAAYmJUlZoYZYAZWM8CytJoyTsAMzDLwlMvCZ5/yTWaAGWAGmAFmgBlgBpgBZoAZYAaYgcszUHZP46vGs8K9Boqzss/1HhiozUW6pyXlGihOS//6ipcVNvEy1j2sz+F4KUqs3DC+HjleBaNqdA0UUVCvEeleZO/b41kYX1+cHxgt0X2fHsY1UBzoNSTW+yFKJEVdm11pAV6Fz+3Pby9dA8VhZOnRZs5iuZ2r1ma0Qwptj3elnVKwXvcCy9yvgWLnBrs1uwf2I04rSxAi0oVg5GbW3g9ba3yMdHegOf/q3GugOECLeORdIz5+SCpLD7gdSBeCNnGlcQk7V5zf80D7b1wAxQFkCQNG8Xp/0MZT6niQIaELlXVmbpV3APxfVQG7k53f83C7BoqvXuQ+iR9ChGgzk4SyRLt4XcnlIKkvLjHIXgOFfCc//59YlqBFFD/HuH8FwNoFPPzXQLH/292aY2JZgkF2xcMsoB+f3/NAvtULoNja8vdPl1aWyFF0AbtiQnt7iR7iGigmL+dnN9LKEu3Gf8GuD0tvEtqYf9UWroHir9iKKCetLEHFu9IEreTzcwlU10Ah38kB/ieVpQeGpZOvDiib+jVoqeX7VVeDT7LJngd4dSuqcA0UKwD/JGpSWaK9+M9tLpV9l1eiP/j0zSdvspomnvvsXEvxroHiJ/KxptCksoS5wOzce6lUNABRh1C1wu7rxJk3+ck6iGugWNOsfxI3qSxhovbcs0vDwYXYY7YaVVXY6+ebWLoGip+Ix6pCU8oS5X3u9V6NsIsAQx0UVZ/wU4troFjVrH8SOaUsYS7whL24+Rp6UuzgQdGfKmG9++nWRF0DhflejhlOKUv0ncXpGp75mgblCB4UvXYDmM6m5F0DhfleDhpOKUsQpXPP1H6ElQQPinaBn1CWroHioPJjViuhLFHW53Y9DETBg6Kdkbg427h0JRRm0z1cOKEskbl0bteDeFtYU6h7BJp9PqUsXQPF4cTHqlBCWSJz6ZTtziKIPj7V5tJpN+45DoryNR4QadM8vWq1Zj19eMQ7CWUJonRu18PwvixziT61P+Vi3eOggFRH9bDv060fTidL9L3FOdud3edZ5hI27lFTTXa0g1/9NQr/OnqoK/6HBosvuSr6UyOJvDAiHC6YTpbQ/1xh5yHL0KD+4Wyah2hyf4yibLPG19Qj5eKhRq8yx6YkWs325fv7++lkiRbjXcD1YBkauNDTtr9/efE1+GMUaFU+WYJcRPVGT0OnQU8QlSaejyQx08kStAovoUmgpMnUMjSg4kXp+mmq8kWuf4yirCrfSvomsjfqVT+cY3l+9szFz5frF9TslzSZLJE6dIreZIFL09AAWee0lm7HQdHHfdF2Vx/r3OsaeyzWw++LBfrpj8dJJkvkPY4zMhca828fU5egZmr7rFDh31ZrZenHQYEJuig/aGXq0sUe5hIcGIm/S00mS+Q9Tr7pcZRDaGW7s6OTB0WqdVA1vMsLv5Gxa6CwefNdvSNt6MJo97uYS39wPA61lSR2HUyLvRyZ3rPZ5VdFvhe3w30YGs3YRb6zwitKZbtd+7gGikiuX0p3CyawJpfQRr/pqoaCks6yP7qua2htAtxtDcJRQ2+QAPMhLbaJ7ILMZHPh3JdP9QfGCxkaHX1TW1ZZHXijj2KrMF0Dhfni3p0aafNOdD+P5/D/diusiaLy3b3JnZB3T7v5qcklyvdFi7juTzeOWeRyGHqSqTYuJ1gTg7Q786fwr8nEG5f2KVfKkTfW7IOPTevt7tGWqza9VwfqBd7jE6ZvtjDy3JeFyQUm0J8Oxew7M26WbdVIy6SpG3zUX1Z90xViO/m71SaefdW1MEGrumusMV9PLlHGMJceddt0vX9MK/P80wX1qxMfj0M74/mhG9RPg+LTteH2Q9Aj+L+7/X7zF34AOS+T54ty+/YbUyNGA5hCfT4UquqeAPU5o1JGX07VWSUW1t3FsPA2d51pqDMsi6KBbdRZBkFnOijQn1U9DW8weZxudqwCuVbw00uQp1WjKPOJp3GPdkcoj5uGuuHTtQHPK2uhV5EsYdG5rWF90ph5Do/WvIzzzL18FeGXZQKTac+HQtbc9/+NFQpQ8MWrp4/j0RCGXrB2ZxvzQa8QX/0jhan89eYyB/RnY7fp03TKrsORyB71ZagoMlETVr6qH/W+6Cg2Ve5tenBA9PPWfh74L71pQ6Zl8QfGEqkXjggHID2K8NsygY3ZnBBFgADxiDo/NFwxjNNArPzZODTITlsPXW0hFMLW1PFyS6NBfzbqJD5ZonwhsyEdT2diV+IEV8IYc7iLrHZlKXOPKnu1TdFbN5FT9SdzV4O5FFlxjJ1uLa2UNjDx6IQoLEgzFzSiyI3KEQaDYxNHY7ejD2MPRqQJa5WlrRVyRJmLqrJc6PVOfDwOeqatg6prVZRw40x80V7fnuJ2lwBgmNrGQp5Q/UNWlQsM7ivZShYy/vLxrijGuqDpTn+jFg75US8MZY93YfzP4YCv2lWNS3NyyZDGmagqx4VeD327rdeohMcPYEjdWHvXqni3fV8XlcN3rd/WNjIa39pLK7s15hISNqEX5gJD/K9RWJX1XuyJQhbyxCzK5Df2JFhyJ6MN/my6ciwiFaFyVb/b7S3FT0TS0gjrWSVzAwv9xZmPx6GZ2m3N3bIqSvhBX2Wdf6B1m46MfPoCXHIXruc7STfRguLgRn+EpjAsYCLl9yjcCsxf74livgT7bmF4GZS5hEHFMIR1gpn1ebVlHIjZJYoPN57fIlroL6TWqcs9TQidEH624y2y8pZVAR6hTKO3x3G3ZnaV8bYi83WiRckSWX1OuvBlO9X9VQILmLj7PQqVeSiwK4pQQeOzQRUbxihtLmGudK49KBtIa8cPW2RMaYR2ouNZVQn3FxBDsyu2Uh79QszUrmuGEpJlVeQv0u2E5vQ0ejVQM/deZBYx/5eF5FOLU+YxTauU/8WMnwEtxAJGOe2AYrFCt71RLJcItY5UsQGuUtBwcLHr5XzQu1U2kKbHmlwyzKVa5KDjmVVZMJfOfDwObUEUaFYmC054xqp4TJQDrIxzkq2+jJGlcZ3/ClnCK3UMO1WxKbAdUKjcvQF84D3+4nuEAApvOfrBMNLkg+RA9RqedJk7+zZIEYYrEWGMT2Frcon860O/aeU7ZKr/LphLpzvkRyMjZ/8qD5hOOrUqZrxdr4l06QwiQ/IdR0aPjdbb+omRbApsBxRG/nsG/SgiSoFKif5ETR4NnQvE01WyYFI/sOphsHxLvYjlY9vZylxCvtDvPB3bgrl0tkN+TJqFx3STE3JqVdzK8TAxXUDICNWxgqFEsvSaaDKyFlNgO6CQme/8348ioiCMH5j+GzRyiFBLqxs+hZYVmcULMx1YXt/SsJMb84f25JKe60W+5a3yTFGEzaXb2Q75kRzhPyjEz+2IjAjzwbzDJ5Rt3S3ZQuihnLxnz72bL2S8m0iWoNzOFDsLbA8UM2XtcWsOxf35qutm6dVQ6e+i7ZvBRUAKWtfXfdFNXQb3Gg/e6Cmzuh1HMUpdOm6lQg1TlK/z6Xv5rmpy8KLBSa1/fVOgUo/7gyqMn89ymK932RVF9Xn3+QczDo6oOCkmr3r+3DsnlX052+btKFuupgJy8wHbA8WWKkakmaLI6+yFLRcaaxbVl1OZy1cvFLQy90jgfVgw/LCe25NLmJfSiXW+Q8lgtn/m77Yy9gPd0BR8MI5xXywSlx1FXJUgSbSURFgVj8COUJSbUqFl1vPn3smns/8TyRI6SGcOxAtsDxSz0L6/6aLAcsh26N7uzrLIhbKUP3shnvG49c/HGrEoeG9Hs7nutLm01BTuwx4svr+yE3CK+uGlcD24LtBQfSA94iDY22BVlL0z0NtpB+eovje4yKCayy9U4W1eMtYSyRK+NrBKDgDbA4XmYN+QjeJeiJNFRRHNmi7SlcmISjqTS4EUqNU4TfIolLm01BRQo+BvDbpA3XZ8JKprtalw5pqWcfZgqmSYGbgr/bace5dOlsw+JARsDxQmK3uGrbqZooT1uyvKUf7s+DSN+YFTKBnVSj7HsDQKwVJTKCs5RTD/P2plmSz2L/4Pwr9iPkOpAmoSpvf6wwDA7jXHaUG4efTKUgyMC8WnkiVrtMH7Hv1OM8D2QJHqbZooHuj0tf1aWet7FsqfqLEL8fHYnlzyx8fOsHq+HqbnyLPoi1c2BX8hB3iy0vUAjU5KgZqEgTB4VVeIqjXmDe3Umq1DcivKlJR0sqTVhCCwXVBMce1zB5+LqYzApV5y8lhhLz1hNhfdjAdPZT0NOJNL0wjyDvLW7nFlLm1qCjLLQ/4Xrod4XQBMyC9Y1CQMehp5bwIRCqAlKJvOvUsnSxp4ENguKCbc7HQD8iNzQj31sFSK2SL5aOH/uJR86g0PpHMml7wxMfQYmocylzY1BW8hR3gg1rGZZkOwUnhZSm9Qi62wtMSSFzMHtxUOzxSfdIkLN7nzkQAiWL8FldAsPxi2W2EA2DYUd6vSzoXjQQzWM/zQQIGgHKPuXTF4iMKJv3k6eW2ezGhXIfUIQ7y+wN2lpqASRgeC/ootD9eV7LZlb2o1QGMuQbU9vEFvBrOt0OKTei0nORKFfzP1CycYnzrpjFYYBrYJxbA4y1svbdYYtfLGNh8Y8SmoURCVPWS2wU5MfTVbgJP2q8t73CiGpUeG4mmp99bErfhsym0KGypoUrVLOLYOaNb4xXb09LKkaaTMpRsWa3kzmG2FFp9ksLkq4oZxiWAs/hxW7FYYALYNxYZxaREBRfCiICorGv8idmJyMkl4ab9go9OiMhebQsKK7Z31OtcDYqvRSJlLpoBNqjfbCi0+oQEo+ZwkH25Mmo8n3trbWpYWgO2CYm3tYuNrFDBcl6iMzXTHePYLtnQ6mso35svtmDtW4W+yWrfqQfsz5TcvqCW6FjV5MKm06wETESw+Mar5kw/5pZMlqbovANsFxYSbnW5oPx6kyh20dirjm2xgkasO2FyMJ/IMNYWzzS8R/aHpIZtENDlp2mhzCVy5OpqRSqdQNy1ziZTMJTs8VQvRMzNLwPZAofDvHNAo8DKjvUg7VyKQHV6w9ohbOp1jLrlNga5DP9kRBsr+00eirlI+Fks2mpwyl6D/hMaVmddr8YkLOWHlLT6VLOm6LQHTMVUlV6NQKXcO6LodVpZ0A5M63dh9hkk813q8QfS9ngP3rcOskLQocwkvUK8OdhOQl2nSVUo+RWSoeDLLaeLxTjpZkkUvAdsDhRfelw80gegRDreuhla+GK6pUaeTWs3qpvAlVymTD3s9SA/WYklwM8jhWs4uoWcJaHgz68TtKYWFUW2oUSJZQkcitcslYDMLbExNPwrFIrvbIhgo8Dbtjusp8W3Lep9UsAGUex6VFZqZ1GqOQuIeSNGTmZbhYpaVnGiTHQs6dL1oZS45SnBu01ioRrKo0/smWTg5bryEBKiXvABsDxQba7mUzECBmRxL3X7/weEiS9WjjQg1zVBiRGf8GlSh9U1hubifxQA2PdRE1AJrJ4eubuxYIEoLXZ/xqsf8MZIptQ48RyiYiWTJFJAFYHugiKB3SxQTBcLG/OmTtgv//Q9jvlSlK4xRFC5Ht8H6pvB7ON4awFrRSL2xjAdYTS0avzCXymbpq1qknEgbdOSY0/uMQhPJkrVTwgKwHVAYgPYMmiiwIFsZTI869RqiWBSVHC1xYHshZKkbhWt9U4gt8wfxSJT0CBxTgXuf0amEMJce+ApVdjiBlJMdfEhHjjm9T+eZSJbsHXzCwHZAofHsGrJQQJiEnlC+X8YOJ7uWtz4zVIrsgLyFnHckV3fpuV3fFNaXvjIFDlrLV66XH0qA6oKfoRbEFIzdaFr4tbDhsThycSmJu7PcYH7GnN6nck4jS6iI7XQJAdsBhYKza8BBQRtW1Nj/pIpQnXetRzAz7PWAzVeEcSqCo+65oSkEi/n+4SAQhj0fnyXMnfDs0HxWZd68rD005qMNd90dT+WUwoo1Y2lkaWbfVj+wHVCESNr+bIoCszJ2H7E98/1S3nWdcuXw2dAU1tQI40s3e1SqPxMsoaSD1rbMAosVRGE/3Hy5anZp/rF119mJ25pSsCJ6LzbIUgSPs/uJe4F9j8ILz/9gKwp/jod6sqEpRNcfAzQNFPBSP1fqXdLXGF3UEFG48YLTQ54M5eyS57F12zkhgnRk6/nyxVpZiuJx/pwLL7DvUSzjtGN8gcLO6LBXG5pCLJa8qN8YnfEVF6RJDYRRqZFiwTc9mw2SrW/ZyEnOLs1mOrlpnVw06MiTOMEbcecvqSzieJw9fykA7GsUqn5xgS9QxBXw81hbmkJkpXMlDrTXRHg1gZMlarW6s0cWMAK26YZy2tqphufSOlFP6sieuDvcjuNx/lzAALATodiBxL/IIl1TKHFwsvwJYYrUhD6wsKB4Gp9xR7twhNfCXnUiaxD+77Uq5pOZJ72m1JFF6ZE8zp9XGwJ2HhTzb+Fwd9M1hcps1NTKzesAD09sHkZKod5DLNoAQsewbqZWVsNrVcgI9n/zBHJUNbKTsPOIvorj0XOOegjYeVBEc/XbiMmaQllYFhJpefFtDrXSg1o8QcKNZxUblzZgVcxn8FHVo05iPs5OdyN5fLknDIniw8DOgmInJlNnk64pYI2v2KR7RICVVWoV0yKojebSsLnHSo8hVSZgVXjq2ohjSLace+fJ0Hs7jsf3/DLABWAnQeHl5kAPkjYFEh5jHp4+hohU8sRX4ltml2g/JblUahXNTbQWqbKtxMk+Sg+NNulUBrGBKB7vZrdl5LwE7BwoDECHDW45AjEajGgDWt9aYTCJDSjkZ0XR5SGicOOptZBrUm6IW1lfA2zIIDJJDI8PjygtF3ENFMs4zx2DdvPRW0zcVo1LG80lktd5XScFlb5T4nYuK4JHHHC3udBroNgM/yQJ86oxllFR96oXYdNaEudn+BpGc+mBk/rqRg9ti7gddWgx/pcRVtTsm5JCPI75xjt1phW5BooprgvfoRkj+cpxDtTMT79UuLYLHH9YNJ/83S985mpSRtuRGUOh+egyYZPH84K6Boof8U+mjGzm+Ept5md86AWmXzgDTjjkMEZFW0AkolsWtv6Iky3FmjxuSX+MNNdA8Ssu6WOIUam/40BLEpPP4NZrtOYnKwdZq3o5iOFL2VgvN0nodstBln7o/waPh65nuHLXQBHGmO4pJGL0iJftOAKNQjSeRWoUTeaSdiFg6bfW/oxY06BIZ5ho0xjnv6N5PDOWa6D40RuAV0B+xttJX/Kwcrycjjq0EkjrdfGyRL3dpmmpH5GyoViDxw2pj5LkGih+xCZGDLFOAMU/pEzdh6U3+bT1w1ySkZAAAhI5LtEKoi3TUj8iZUOxBo8bUh8lyTVQ/IhNrBKXonR7yxUCzaDzddPFENbsEilukXobfQhoeNZ/BDZhsSaPCYtJnPU1UCQmyZs99j2UngQdpx98DvVElkh6dHQofNL/p9POh5DOSDgf59R3Z3k8HaJroPgR7d2cKN1Hza3QltFYPTG7pKoKhS/SzU0yOFUYVUbnD8zyeDpY10DxI9rf2dx2m83Q7EtjMcRYP5pd0lWFwhfp5ibXg5FQZ3GR0DyPZwN3DRQ/Yj3PZjeBLoZmn09lyTKXaBlf5PQSuR4ubC55ePzRW91a7DVQbEX/Zbp7MStK77HZPyeyZJtLWBYUO9aQ60HbWV9W+3DJPTwerp7hCl0DRRhjsqcPQ5RKo6XXY7PvjJmkoRK2uRSv4pHzPNZLkQxusox9PCYrMEnG10CRhJrlTMvWGJWMjzyxl9uQuJHLIVRelrkEG0hMNT2WByf64CLSS6HKOk3Ax+NpAIiKXgPFjzi3yLvJwwBQmUo2+3ryHaxlLkkv3nN5xKHVEpFeih+xsb1YL4/bs/xBymug+AFxokjxCbQqvJbTtDiuRjZ7GDnquQhY5hJ9BycWPdQTz7mdClcQu1gvxSTt0W/4eDx6ve36XQOFjenPrmzySu0ZwBgyrmWABNgrhCxzCSqeGJAeMnqg6hjPlhXBQPoDP/LyeOA6T6t2DRRTXH9y51k0xrezTatHoF5pdljmaA85lrmEp0I+Ij6kpvHsoiqen8c/eY07FXINFDuRsTYbmju1fsrmwRMpQHLkUZlb5hIEhFYafWb3flNJRIDMpciJKDvh4a/8PB6+6kYFr4HCAPSXQbGRiSVLauUdPl+R7nGyiMylq5a5dMOGd3DNfdR3gYH6w/C6pooX4DFAx9EeXQPFr1iFfub85Fh0a41mXxthVBVHFpuO7RKHl/YxokRfPSvXxq8gJyk3wGOS8tJkeg0Uabj5KtfScDeYYcr0YTwbruUQNlvkfYw+0RVnY/NNZoAZ8DCAJUbDZDBUvIt6HjzI+TYzsCsDZF2JhX0wu5RnY9cSODNm4P9gQFi05OnD+OTohv8HAYySGdiJAayfyMhfjmFJOTZ2ypqzYQb+LwaeWUUedeE6/7+QM1pmYGcGnkX1+bAo7cwqZ/dfMkAb+FdsK/2X755BMwPMADPADDADzAAzwAwwA8wAM8AMMAPMADPADDADzAAzwAwwA8wAM8AMMAPMADPADDADzAAzwAwwA8wAM8AMMAPMADPADDADzAAzwAwwA8wAM8AMMAPMADPADJyOgfLddR9rH+S8697mrrCng8QVZgZ+wEBJ59XiJzaAoPLLrsiKus8aS7x+UDMukhk4FQNlm1Vd12Cr8vEE3HufdTQmPV7G0YSngsSVZQZ+wsBr3HWcNq6mHclxyrDcPDnixJmfVJkLZQaOyEBeSMmhw0kqEiWt2vW8t8oR3xnX6ZgMVLR76/AjYep6cWS0vGMenSGj8X9m4H9mANu0Tn9iQDLPlRFOCHMoevBe4/9zq2Hscww8jTM7VVDocvr8TqTDOZ1K5RPZWE/nMuZ7zAAzMDJgSQttM26YS7eb9ZQ5YwaYgQADymlHcejs2kyd6Hm75W0gJT9iBpgBk4FG+x5u96ymw2S0w6HiQzBMrjjMDIQYeGi/nXCHD57xIcXHOl06lAs/YwaYgVsnDaTnMLNEwlSLtXjPcSEEk8QMMANRDFQ9lrHe3ziXfZikzWk5UVtjQZ5W9qIy4kjMwP/OwIeEJ3vpiaV3Szfaz/9ODONnBlYz8Mi1IInEZZ7zJxeraeQEaRj4Bz2MoSuSyhDUAAAAAElFTkSuQmCC"/>
  <p:tag name="POWERPOINTLATEX_PIXELSPEREMHEIGHT#3D205C667261637B317D7B325C70695C686261727D205C696E745C6C696D6974735F7B2D5C696E6674797D5E7B2B5C696E6674797D205C7068695E2A28702B5C667261637B70277D7B327D29205C70686928702D5C667261637B70277D7B327D2920655E7B2D697027782F5C686261727D647027" val="59"/>
  <p:tag name="POWERPOINTLATEX_REFCOUNTER#3D205C667261637B317D7B325C70695C686261727D205C696E745C6C696D6974735F7B2D5C696E6674797D5E7B2B5C696E6674797D205C7068695E2A28702B5C667261637B70277D7B327D29205C70686928702D5C667261637B70277D7B327D2920655E7B2D697027782F5C686261727D647027" val="3"/>
  <p:tag name="POWERPOINTLATEX_CACHECONTENT#5728782C7029205C6571756976205C696E745F6C696D69745F5C696E667479" val="iVBORw0KGgoAAAANSUhEUgAAAZYAAABzCAMAAACM2NQhAAAAM1BMVEX///8AAADAwMCQkJBQUFAQEBDQ0NCAgIBAQEDw8PCwsLBwcHAgICBgYGAwMDCgoKDg4ODXGRn4AAANrUlEQVR4Ae1d6YKzOgittta9+v5Pew/ELBB1aqvV+6k/phpDQjgEyObcbtdlJVC2WZI9Uvt4/R5CAs8s6W79PcsPwc3FhJEAUCFA8ldSXSI5jgReSUOoJAn/Hoevc3MCPDpIoAAsybklcaTW9/D2JRhqr95yJFgAR0v8lEXSPI/E2Kl5KbPk8vTH04B7kmTH4+r0HL2S5HF6IRxOAE84eorDrutQEqgBS38oji5mIAHYMBpLXtehJNCjs3B4fCiuTs8M4rDLtRxPCx6A5RpDHg4XjCWvUcvhUEnRWYrDcXV6hmgy/1r7Opwa0GT+tfR1OFiAyjWYPBwq5Fouj384WMi1XB7/cLCQa7k8/uFgASqXxz8cKjSpf3n8w8FCE2LXXpfDwUITYpfHPxwsmBBL6sNxdXaG2LXczy6Fw7W/I9fyL+7SX7tNv135oG2U/6LHb1debi1fP92D0gCVf3Adv32tbZf67Ie40DL+PxiItS/aUL3u9fwhLhXBcsCpF5o/tdcQkFAkP1xuZtWlyc2HdbaFJ+h+NxlCO8SOuL3imed8piMp8nxQ/CqvyeImTZu7yLEySa9crBdVicuwaod5ZL/aTMdtnwta8qz5mJdvaCFPGlFJrae+rYe+RfJS/JfZ6o7FoNtnuvJVUQ8KI/WbC8TImHxq476hJRZJZQJWcTtWYs7ncsJ87WYBf/4jw8ImfC4Qo8UYpYyhBGbvI9pqmRqPw6IVttHspVGHmuVyycsyi3RgCfnbeXmeUjc0pO6bz08eR7RwDUsMIsEiZV4iRXHbReOTYkPPXH9sOkKh/nnPkcynRurP0lUGBONzHVPlNsdrJSzxQmoZeb50WSVRrbMJvTnKOJtnhZcc2ogoZoVCp4rAPE+k2lN5KT0ygjjgqZHNI51qN514ff3Cu/BgUkU7c4L67h3meRYNlAkWQfDoSI1CJvpGDxth52T0Fmb//v6ebBTlhazxYFK0M3y79v1C13KjWdSwM6SvKDh7CNiI4W7bXTyYcF/iHj8TIenjL+Bn7pa6ligcxvhEBWep8v+o57HMUC6WWzM9VL3n89fbvZha+bNDk0tdC8MSLNB1mGBRwZkeSELIybTYFkMwRvDQoaDLxIMNEujUFeuQo5U35EKFnZCv131a6lputELnm1LSzIeMAuLgmKCUwRu3IW2L4s5eqLwXRT1vhsq6GGxj2T2KVgVE4GBKLN18Z8nnq/Wl8srkWDNMlr4t2rCNT//8zIviYRqKTyx0aHUd5rzdBG3F/MK1tHTz/nyVgIVjLgFLHBwzbr59w11ZFF3aNTR9+WzqNM2b0GPp7GWTpy1bwqqpq7ROChFVjOOuC/nqmVcmJ11Y13TpIwiF0qxLTXz4LF45WpeYme68abu0egn2JS2H4dQx+Xp/7ILsrreYmItgcV4+Do7JtbjZZSuaYUIeQ46+py90lOi2M4rbktpQLe2Lc+WJWCSAKr+vV5aFZb88fRw1YyijIm6gG05XqEkI3fpbN8x3YIqgx9dIWmMdmsDXRrQoc7FrIeF4IRu7EgZncXCMWgoP5NAOt6xYJG1BFkn0uCGT/+lZaxAI2eVNRNyic6lHT7naHXt8p4+yWGMhAINVTjbkgKnurPYgtGpdo+kjPlYHI1oqerFr4QPQ1pAPMRfqd0KKg2PUEvSvoT21FWqRmAlgtHpmZqvmvoBq3PgEdE41R2sYKlrtB5X7VqpSjYWAZllYXhTfQSyNH8FBBq1tNCmhdS8RLZW9dNQCElIbIsU1xFwBLCPBMfJF7THaT0WgNG5LlzXKjdNbe/FkDhTOQwG6MH/cHy3pSr/G44dVBgUbtnBgn9DAZZpHRsQKn2QQLEAEsGhaptfTJlzq/B+CxSiqjbkIlqF7jwTHcOkRLEb7qZ639MI0E+bZL3eCC6d7KAadZ57rb9/OefyK2QpGgEYwsER+WotgtXaLnK0FLKIlRj9wLVSkKdPHXA4WC5QUAmALRYiXxm/jJmiLpBFPFTcPFXu/HsFie7AgXO+BPf5EHTX3d+Sw7JkEoXFS0v5VREssf+BavHP2MZeFxQMl5BHD4l5Lbl3y6A3Gc4ORwGs8hFADpVGa222lUT4slDMJ4zV5UZv3UuOEpOUrZFe06nG8PpVqY6Yg5gLHbEM8UIJmBhbBrSCKHmAGvKFCw96DhQzs7DURXOnquYxQEXQGxGHexNJLqXFC0vIVh9IhbYSarmvsmWCh3hrEXKRKSAmAEoQzsAhuBVH0IFwLGubCHsq5dW+Z9fjMaqRgIkFKGuZYBA8iqwY0EsR4Ak1wQ23CmAtCIVgKGx8qwmlYJLeKTD0K14KGBB50DhZVyoePpAayRlUQBlK+L/M7oXGif+i8+lmhpGqaeCSzAFjCmItgKQVQgjaOxOxrwa1NnPgVrgVtdkMYyr91JDY7xicGopZIjROS1nn1swCUCn/nIljqm4i5THAWbatwpUk/4JIXhRzCtZBNsWEPF7f1uIUUzw4CAv79rR+0DGlS1kLS2oYpWgmor2L+jkRSyJiLo4C7D9J1AZMtCrgtJyygLUu4Fjz4kSXlmKzBkn/5S6iIGEOVZ0XpWyH6h33NVM5mDYplX1raAFCveiVmwqtwXuOW5nnnR0IkAtpVGfJFsFTRtgqfY0qXLUOUU3Q/T+ruhGsBnIKBeB7B0a1yQ6qo3LQs1w5afCsCjVMmzordTnVoWg+o898lG1EMTy0OZY5PZBdNUnukwGAw10PsESxz8/J6Brm8m+UHMOgCw8LPU8gWD0+ha4EdFZ6F5hG8Yo2Sf5dIYc6sx7cgPGyEFWqcMtbWZt2H1URNa5/hMQeZlC9afeEtxEYbn03CC0X9w06Fcm8RwSnH3YmflIslANhEIhjj4tEDrNJXwfghL+wOZ09F+uoGk02idpkDpz9Q9SV9ckd6N7elCtyxntgOoPqHGC7ChplVlMG8RLQupnOd5TF8nJzYIFfxzHgulFrSer2ODDlFAXOuQUkNnYRLx05CC0sZyBmOI5hMGqRIiRZC9GirlMNbjfuQTD+rrE6yx3cCCEofbtFAZq51UvCWCFlE10Fe9sLWF0e0Vryl/VJ86oRjJAdUvO1ygRZ4VKqJkgNlj7mG6Q9tDDlsGMnyVWE1i3P7lQg8sgysEbWFoWPVg5fHNhqFCubppuoHa/PXFKGtmH9hV7xWiDfmAXInWCpvWr0lQrr1Jiaz0cWnNS8R7eCJvUz8ggCVlORNGO44b4aVK1O++4t+qIByr8yN3PlS8nmD8lUDGe5lVeO0DPnZvYUJVAa5lpxmOLGMWThrZkqnOaUQdpvKv6vMiTGyc0180PbEzkc9on+oqceaHGqaueI0LTQJnSH1MrG9htrDwnGkSHB2s40PlERAsUT8H7VP7FlkRcGL24goXkX2EHKmf/TwsAZrKAPAYxB9B1kyclwSb3Xv8nWvcGe6nDcccZGkLE3hmQAsgWK1com7Tl6vQLU07a1qEGQFGYRjhtlwNo35sG9TbUIgrzmWQQw3JyR/K1OHeJqOEMsAHBUMMdtoZrz11iMW2fcpZDr+qqJPPSiosRdPrrGGlzKV0lC08OmiMCt4Jqb/hxG4FkRgX7Rv6R5kDYsYtUR8bL0HmS2HttwRF5sluLCLaqDYJ/Sk2NX6+bV0x76N2G2N4ajFprnfzXfscxASGCVX829u3MYHVPdMCjKpXkfaYC/lcnYWnm8JYw1mRs/Phhxsfr4FSqGtcFj/1ve9lwbHxiZMNrVW33nVZafBnqpnWtcyKoDNT4PBM7oh3igHWyfm1pnczYiFcDHxxd0N5j7kYdHZST8sM7XNupbNz05yIPbW+OZD2fxJ1jaYlXx2RfIw4VFKA6lXgUkxb83+LGQ0w5KTxk+9x3POtWx/0pi9rIrYR9u4XWLFA9rgn/V2mMACMnFQvJSHBefydW2krpPVbX8uPxrCTfKy4YveDylMLRhjiCD807rf/oqF3dFqKqoKVgyMJEdV4wdfseBAbGRw9akgDkb35jdfSmkvq8JeY7D84psvFIipGORgkv2Onf/nF5I4EPtqdPCd1Lan9qsD69TlZ1nXKW+0FA7ExnrqaO7/ZaKaHPq6DXJu6eviRgvgNbBVvOto8VfiZxLAitbcyuRnhV5U30qAAkEZhXxb4kW/ggSASrh4skKJVxHfSwBrbBuvsn3P4wlLoHlBtb34hFI4XJNp6mVm08vh+D0JQzT1MrmB4yQyOGAzgYraiHBAJk/HEnn8y7UcDnby+KFrwczpNYzZHyXy+KFrKfH9FpGwP4tn5IA8vpx5w2KlTDijWPZuM1BRS9j6WMjeHJ6xfrkpiyWQCV9zRqHs32baXiE37iE0C33N/iyekQNshfJfCWMBXK7lAHqAdfwwPAZHl2vZHxYaTEobhpM2Cqf9uTwdB+Ra5Faky7UcQAkwalF943It+8NCe5HUnpfLtewHy3PYoYMJMTWWvFzLfqhgr4s5ugAbphz+5Vp2g4XCLx4yyvPCzM/lWnaDhbdR0sEJ9Bq93/ByLbvBQod56ZA7Oku09fgatewGC07z8qeI4u9CDN/8kSOZ/fg8W833rK2qEVTo+DXWWvzXKs4mmJ3b2+Ofe4h//DHw01LA7L7nsTOTV/VWAvyZHP0tB/vy+t1LAh2OhZX220Z7MXHVG0kAn9Hxny6K3l4Je0mgHPty0F7McL3/Abg+TBr8/mzWAAAAAElFTkSuQmCC"/>
  <p:tag name="POWERPOINTLATEX_PIXELSPEREMHEIGHT#5728782C7029205C6571756976205C696E745F6C696D69745F5C696E667479" val="59"/>
  <p:tag name="POWERPOINTLATEX_REFCOUNTER#5728782C7029205C6571756976205C696E745F6C696D69745F5C696E667479" val="3"/>
  <p:tag name="POWERPOINTLATEX_CACHECONTENT#5728782C7029205C6571756976205C696E745F6C696D6974737B5C696E6674797D" val="iVBORw0KGgoAAAANSUhEUgAAAbsAAABzCAMAAAA2e1xBAAAAM1BMVEX///8AAADAwMCQkJBQUFAQEBDQ0NCAgIBAQEDw8PCwsLBwcHAgICBgYGAwMDCgoKDg4ODXGRn4AAAO0ElEQVR4Ae1d6ZqrIAytttZ9ef+nvSeBAAHrbWdqv6Hqj6kLS5ITsgA6l8t5iATasSqqWymX528+ErhXxXxZrlWdD8knpUYCgI5Qq6eiO0WSmQSmYiDoioJ/MyP+2OQCtBkSaIBdcWxJZMf9gjClBdXjOe6yww6YjUR02xTDPTvqD01wWxVniJKpBlyLosqU9MOTPRXF7fBCyFMAd0QoFGWeR34S6IHdkh/ZJ8WQAEwmJebnkZ8EFgw7zhDyI/3wFCPKPN1dplpwA3ZnQp4neEjMz+wuT+hKDLsmT9IPTzWt+5wLrnmqAa37nOuteWIH6M7MPE/oyN2doUqe2JG7O0OVPLEjd3eGKnliB+jOUCVP6Gj95wxV8sSOJjPPnWF5YkeTmWeokid2mMws+jxJPzrV7O6uR5dCnvzP5O4O++7Puxn/7EoabYQ+bKgyvnm3QDt9dMfWAOiOuldlnN5tK5fqg+DRVpWjhpnjRG9gvPe4fxC8jrDLdUaMZtHlsOEWZTz2cPPr7p7ePtxXe3in+XNzVLQzM9t9Rve65nfOiqau7RDq6p68QDGMtQueO3NrqtUiZVe4Am8derfqUztdmfetaKuuhh/T8pu6z8qT0lM9fsiUxJMNTTFFTLbV252dIXmp4s6fZeXVcqSjW2EmmaWfmtTf1H2aD1I+XXit25pfLgzLjbslRvWH7Bh7jK0wkxb3Io0NJbB5ntTtdtD1dexi1R9iHspkaG6y8srDtkoU5ZXqT5flieiY0bD2Mvz8uw9JXXiiH9vfkKjwnLDTwLS4E7E0J3lcs2NI0f/YUoWM/fecQ7Cf2sT/th4VQD6yNcSj0k9eJoObP3egsWsTl13uQIkjeDGvf7vrnU44JlPh104dUbOYfkv0/9fdJdjhzflYR+pEO8ddp9+nT3g8zsyjMO3X0nzYAKbf3j/rQNipVm8zKWRIxDLEOTjMqo5Nw+K/P78WO8WwIWmcmSs+w6fvPt/D3dFgVu6lnPg7IyHtN4UtPZn33RiHtZm3+/WQIT4npf2EjnBnu7i7S5wRII+LQs9SOz+i5baD8WYe7Z/hcd5/rbePp+0BcfmxF813cXeMXbB0PGPeKwo946wc8i0eyzaE4MfntzjQdS1xUkZSf3Skiubq6hNy68ri6MfvvdrF3V1o7djz29KElA5f0vyA8NZpBTNajk1zZc/YXpum37Z6bd9YU9zOt2aMwj1Q8Eh28/awq7e79a3ymvkaG6bIMjZjyOPdX9/rprkZRvE9nRlc92HJy0XV7ZheuLuRTvQ0IrUUV750PW7q6UcmqZ35gbIrCjuOKBV2aX7A4Hoh2LO2aeZyHmh++j70ZVkPSXAa1GmHuhzZ8HZD35V90ahwaF05gvq/P+U184dudR7m8hbEcGU1lyb6vTdTDe4Ks95RD+NcdpMiX9flTISGOB9hjndvKrBe1lPIeyflK5lhNqy2tE48NDCJYWncc+PORJSEnQtP0vyA3J1bYxAh2rUbpGbLQh92or42hsBICki9jBOXqgu1noRBoTVUunnfLy8iJGzY9juiBgrkFIpYQmC6XGY7w4RJmQUfsRqNnRkC/5/URZtr7m4ubrb52sn/AqqGpm7YnleBCLqqaGYu3k3B8g2AciwYMxaGnml+AFIaj7Zl1i14N8XYkAFUY9cW8j8L6x/CPFl4R9Khhml06Wu+7YxDFS801a6xNcBKNJj9BrDsZ1ExBI6jY5q+IieKmtSlllfc3VK5zKtzXzGDChvzi6GMw2XzfVF5r1L7hRYqZSm3ESWIdJJM8wOUDUaqrdmL5JvCLANANBuzkj2rFLpxeRzqOSVf7cF29LYfdO65jFo1tgbqJ9hN5GUglsHJm2QwCtOkqeLykrrU9kp2N7rGISpbufRo0QiEeIxMRjkxdPaB1Bx2FvQAu5X8APUTps04opZBCDM8V4PXFNNl8Jfn2KC6Hi/UC8unIzuo/Y5TE6qEXQatGrKg1AQZDsMemSNBiGQQrFUF2MV1uX48UYUmfVto1g7aIVzcZofMhqHX0EEVRKcgNWvXJaIk7Kw1WckPEIsk2JlxRGSuaBjd1oeRBVyGpxVUOC1GYQxDXeXdVywZkVnUeMdkBem0EQwMnzNiHJ6LmaQAQFBN6lLb6MzXNJ3hlihOz06GinlVpkK8zoF6cwzdpZOQh6bTWZ18ROmwEzRNf/IX2IZyxm0TcOAkYFhKr/x2zAk69t44wU7s+Er1d9xik/Sgj57VGiWEPHNDqaWGwz9K6hKxK+4OI1Vcp2PnFuTZthqs2FIFwYktKw4SrRjsfEQp2Hk0Xft0kmLnHmuW3O3VEwRT1ibhMS5CfQCUq3Wgjf/J73yTDxowtzkWeBCqmBIeD3Ot1VLBoR+heFQ3uqT2yGYjO/JDF/cCcVCRS0tEVpNTIb7Jf8TTCnZBRElVqIxH01fD2QZ2iiVVKbkA9d4ugvvnsCN7vnls4uGJ4DZCbfGPzBmiTG/R6ZZWSwWHfsTZRFg3gZaaI1eFoxodfHcvDiqAg5d0fDxnbtLfq22esCPjEESUNvQM0PTVcLaBnWJJVUoulLsD9y7uopJ7j7vNUIVJTbRQ3dBwwPqL81qrG0PLZXhQEXqO75W4kNc6QjXgqkDAaig9hwLKJT0lnaAfCWdsDfl5jJ1mScqv/yp3B8GowOExduuNvXqXdEX3GLWAhDMaBkotFRxx2fhaoe77me3QE9xDBKQUu2Vxu3LTg0VWCNiFESU12io0fTWcpXGmPFYsyc0Hv8rdQTAuaaHye8eZLJMIHEVnwolWSwVHXDa+VqirXu6Mn40asfqWHFADHIkP7+y4I+z6i4ooTeiZ7C9yLWvf5G6vBlTBU3Wq3B2ZMKVde+d3rPJbrtEnd5ZqDYiCIzaZUV2NuhICLtCuzS/alfCM7BGCmnDaghrobURKcmt0RMnhyzVOSXyvLv3zt8xZwFL7wOBKFeXucKFzm4c9SPVf/rJINkIVkbfnQo00ecxUOBNptU8eSt0AddHP0uf4NIFir9LBgm1B7PJiLXPJOWGnI0rCrkv2F3lxPRoVQjWVVAPZV3Vnyt0Bcy3I+NpVe88J6WsUX+iGJbnzXARqGcWcgo1MLsV1Peri0TAwBUWO/Gyo2cejBV//L3lmONodVLpJcnARzNMRD4Td1hJOvI7QXs1yFrhwQVETqJaWi7kK3R3Mtrb1kK1nbq32L++xMqvgKGpQkLpJ/BiqZeQbxERerSGL68o1vLiRCZlJDxOmTWzni59k5jsIRUkKbDeVFZtcbbTk4lTTCrGW2FjbAf0A2+CKP7nMwwZjSYaPeFMu3ui1KLpHmu9c8FBEUwcA8z/Qq/5fviDl3NqlCOpYoDKUopGmcm+YTBNsWEOV1HURqww76t3xjvk0h8voNJ84AnSMkckmAl0ePcbw25E9pfDFNbgimEi0okfYCyzYtQEYNC/nFEVao5uCM4yMqLd9HCuH1MLvW9bNOVRRggp6wCkYZOJGJwVv+PBYDUKUZe4kPkjqinhbmcm6TrWHLtxg3g4BQncLHUCk2NGt9uHKUUXZXKTk6D5CU7OGSfSgE5o0JU1opw7rT1zSr2zhkgXlZg9sSyCnt+EJNp1F0EEXH/UP0raPRxUVBzBjXnXUE3MBcAi7TqxZNMslHs4UNgp7F0OV1LXRgZeJAxH171U4rXmvZD22hfp6GUO7IeOxW5ayr8KBgOVSQ4T7i2EfoekemRO9T6zlV53aqadhTjrRuTiIinPHXlVMC+TuaprCxgJ747XQPIRN8nTbW/LzlvlMEsUmizeKDmYfrqmRFs0t9+Tky8pJLK4LdUOMXwYyuQ92W81Su+Fk+LtPFTZRlDVUm9cMheuSBwCTrUQTmE8pmqApD+xvtD8TOy+ahjdwtHU1NdVNgUH/3uom9tE2AO1AZnxFtWLlFXM8jcdpRMDvLs3gjZOmsE3SqKHxRAC7QPvitdBimgL9i+tClSs0FsqkrXELIqvG8C4RgCeMUDBDaegq8Q9pcQTzn3S/jC0WhLrFF/UQOltqo/UZS1muVNY5CDqwEelqYTz1xopaf/dBDvp/XSylRw79L+rKjTFDWVtqCKK6sIy6MaoFia0Jiroqo+ZMJxsPpMBzv6++jxBjB5vw0CpS3Boo+XMEvVSKrXjsKF5qIefCr74HFGd7YXaXyGH394DYeeyrHglTf+jGi+/f6Rkvyu42JoJ3f/+OPYc2c39ItLuTEqYl/+/sHvkvcXerNXd/75Un5zd0Z5Wqb7r50vvmPsc1Ith0d7u/b85h5lN54DcBFvDyynce7rKvSepvubv9v/NAczpuUkdIOtTvC99XmaIshBT/oaz2/74Kh5lRmP+QnO988PR3jWTjuhFD12DiHbFKI9sStXQ+8F0jDjNXklBNyHdfPfk9sVZnUh0mFMwRjUYW1ie+J0ZhZhQ8fTdQa9zl+R0/DjOjbaxr3H35Pb3g9Htm/Vz779t62AKHmWtj/mGN73zwbo//iYSZF17V9OR3YvONXNEegjhp+UY+v5EnCnN1+PSNXH4nT4Bu53WK75TbH+AK8+A7L+3+ASa/lARaeD3yRHTOsNKM2MYWsZxZ+3raaUZsY83+6/nPmUFAF+xszZmTw9FOocrp7vKEnUKV0N1havxM9zKBkkKV0N21+DaYupEJH0ckk0IVPWuKZXR944hiyYJnQBdNZsZvpGXBxhGJpAWgaDKzUv7viELJhGfaZ6R31SLwDP1fJnwckUzsLnQv/Br+T3eXix5gr0qYIYDs091lgh1l5tpk4ktmEZiZsHI4Msnd6d19p7vLRQmQ3UWj7HR3mWBH2/uiHWKnu/vj2N3tfjZMZkaJ+enu/jh02BlmvqYAkxlFKqe7+9vYUXDJ+bf+WgMTfbq7v40db4SmD01g/MWbgU9397exwyfV+OM9GHbJawhndve3scM3P/irzOlHgOjFd0xm6ozvjzNzNPKu+J5TtwIdfecFa3f++0VHE0wO/C74b2Xqf6JZokfKGfzX+nJg5aTRSoC/0xZ/uOeUThYSoA+PtvIFviwoPol0EsD/SQo+sOdunyc5SKB98EW2P077P+zcU2LxeXECAAAAAElFTkSuQmCC"/>
  <p:tag name="POWERPOINTLATEX_PIXELSPEREMHEIGHT#5728782C7029205C6571756976205C696E745F6C696D6974737B5C696E6674797D" val="59"/>
  <p:tag name="POWERPOINTLATEX_REFCOUNTER#5728782C7029205C6571756976205C696E745F6C696D6974737B5C696E6674797D" val="3"/>
  <p:tag name="POWERPOINTLATEX_CACHECONTEN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iVBORw0KGgoAAAANSUhEUgAABK0AAACsCAMAAACO9K9WAAAAM1BMVEX///8AAADAwMCQkJBQUFAQEBDQ0NCAgIBAQEDw8PCwsLBwcHAgICBgYGAwMDCgoKDg4ODXGRn4AAAgAElEQVR4Ae2dibajIAyGu6vd3/9pJ0FZhQC9tNXp33NmrlUgyYekEBA3m1/+HPe/bD1sBwEQWA+BbbceXaEpCIDALxOAt/rl2oftILAmAvBWa6ot6AoCv0wA3uqXax+2g8CaCMS81fDouvPgWrHrusfTPYFjEAABEPgwgbm3Gi5b9blp9zR0x+2xv24vngP7sJ4QBwIg8OsEZt5quG9vXXe5kscapwtP123Hjut5uMNd/frtAvtB4IsEZt7qcD0pdTpyVzc6Oh3v44nN5nb4oqIQDQIg8OMEQm+1O2rf9FDuipyV7VFddz9OC+aDAAh8j0DorW52tSi7q+56tM5q8+DOFj4gAAIg8DECR/JDkQ/3qqZxoFJFhdvd7tTz+jEVIQgEQAAEiMC+M59tbw477kVtXUCH7dYMDNV576qbEscgAAIg8GYC4UjQ80cDdcKcsFXgy96sGYoHARAAAZdA6K3MBCAn2vNwsbfJd3d7jCMQAAEQ+CiB0FtdbJR9c9r2O3JXNrR+u3xUNwgDARAAAUsg9FZPOweoFi+M6xjG9OetXt5u8+MIBEAABD5DIPRWm04HqvbjSit2V73yUvtZ2s+oCCkgAAIgQATmHuh2pQeYT49+exhXWu34IZx7Tw8K2iEh0IEACIDApwnMvdXmzO5pe7ALrR53PnE/f1o3yAMBEAABSyDiregB5p11VSrpsNshZGWh4QgEQOALBKLe6gt6QCQIgAAIyATgrWQ+uAoCILAUAnu95cJSFIIeIAACIAACIAACIAACIAACIAACIAACIAACIAACIAACIAACIAACIAAC7ycw3OidXM5i9vdLhAQQAAEQeIHA6bh9bJ77o7N5zAulIAsIgAAIvJkAOSv2U919iycD34waxYMACPyJwH3LL4vg9wnipRF/AonMIAAC7yVAbupBEnred+G9klA6CIAACPyBwJMC7Lyx1Q19qz9QRFYQAIH3EyAvpXbdG/qt+27B9wuGBBAAARCoIcAv5UJwvYYY0oIACHyHAL2U6/gdyZAKAiAAAjUEaFPjQ016pAUBEACBrxA4UWydZwTxAQEQAIFlE7iQt8IO7MuuI2gHAiDABGggiCWhuBVAAASWT+BJXSu8NXD59QQNQQAEaEYQYSvcBiAAAisgcCBvhddKrKCioCII/DwBWhqK1VY/fxcAAAisgMCOulb9CvSEiiAAAr9OgHeJwRZ8v34XwH4QWAMB3iUGDwmuoaagIwj8OgFyVlgb+us3AewHgTUQ4LAVguxrqCnoCAK/ToDDVgiy//pdAPtBYA0EOGyFIPsaago6gsCvEyBn9T8H2YfDgbdwXt1nrXq3Bb1aCqtVvG39tS6Nd4v5n4Ps9FjRKnuOa9W77f25WgqrVbxt/bUujbD+12+5oYHurjWzT5S3Vr3bslkthdUq3rb+WpfGDwlWB9l36xk7BpvhPKveRf1FOwO9y6p9NdaVmbPZBBTWY1+geKm9U7o6OysLX3Nyekhwe6k1oF/Nng3n7XbvWvcc30TmnhKOv2dnqLegpHNpLdY5KouHIYXV2BcqLlo5v1hn5zz//3pGha289lxg6W49m/ddQu90qwhjfdHOmd4F1UJJVmJdmTGbzYzCWuybKV5q8ZSuxs7Kotec/MFhq9rAzs3vryzZ/mu4z+CpwtN+0c6Z3mWQV2JdmTGbzYzCWuybKV5q8ZSuxs6yomvbeK7Ur2wxxS9nrn2VfG0/9fS9JQS0LWq44Xz56K7WzlwFV1yP6L0pwtjcuiKpFZbVJI1QaG5fjT7FaSOKl1WfkVBup8kiHtwabw483L/x2pkrOavaPdkvdYGu0xff/vWYzyCct3exXu3FSjttxr8fRfQuw9jaujKpfzc4WkKEQmv7onL/fDKieCXIcjuLlL2V3vNFpXGi5/Hz7op+BKqnBOnFzmF/RbRxN/cYYvqWFw+R6YBr4ci31s43612IsbF1hVJb2m7LWmvtbSKK14IsrUdLSzi63dsPb06fd1c0d1G9enIfhoICTOfAl9XWU1Bczdfh0T24XnbdflTiGOk3Pgr7ejk7axTLpC3RuxBjY+sKpWbsK7tcQmHT2L4yzTKpShTPgAwbTWAnbz2gP9OcGC89mj5mUwJzzn+X8eX4jijT4+PLmPhNgpHuh1g7Oa9/D9Bk6kmUVXdxf711d6qZW99djrxl1yk2AVjaZ8rZWaeblLpI70KMja0rlCpZV3qtiMKmsX2lyknpihTPgAwbTWDnqetovSl9+q6buknn7sJhnC3d82ZO/zyeunfefnXnN02KHY5Bv0SC1OKaQlA3XRAZk3uaDMbTT6cz9eRl/tOXC/d3h+PxQhHFTkXjHttYD7jLdA5HJXJ2/klVL3OZ3qUY21pXKtUz6KUvZRS4ZksCxp+rvU2Z4jLIWaOJ2MkrI/2OAI+MwpXd/fYetOfh2DxoNVbw8xgKf6niyzOxc66cEszNVpz9XigNy2ZEy/WrSbkbB+c9r7CieFxkDDiVVjbXl7OzRjUxbaHepRjbWlcqVbSw5GIhBQrvhivooqV/rPY2hYrLIGeNJmIn9yx8W3l8GD4E29Hd739uhXFaP1fJt652WFZSaDqNGg6nm3UsY3bF5MX0S6fscj3FZLx2rh9/U47qt/euRoKJgkrW3mXtTJRdf7pQ72KMTa0rllpvt5+jkAJlamqfr8Qr3woVl0HOGk3Ezri3Crs316Bn9c7OAo1jQtf4CsHSPOqR5tBeOXN2xeRsBC7Xkyyt5urYp6NeVXZqtWTtXdbOGtXEtIV6F2Nsal2xVNHEgouFFKikpvYVaJZJUqi4DHLWaCJ2srfyXdFAZ4LW+5gNk/s3BsMvs65dBtafLqs5hLAvKZaY7YfPR+ByPYnSpouXigcZaXF+PvaXHydk7fy43uUYW1pXLrUESDbNkmovq6ybIKu4CHLeaLjsoB55k1/fW823/R2u4c3/1jFCk1biYhSP1aSCN38gJqeL2RWT8xG4WE85eep6OF6XMt2EgJXJl197l7XTlCUcNNW7HGNL68qlChzKLy2p9sq1ppRZxUWQ80bDwoN6nHmrJ8fd/ThON+t63OqWclcZvdnc8wOZyhLTydXa0GCeIZ2ar+Tnj+cjcLGeZHHT1ZpWX/aEVm51Qt7OEsWb6l2BsaF1FVJLiOTSLKn2crp617OKiyDnjUYV7tcjeysvyHF4cG/DVeN5DeNINFj05xHd5H8/3hc/GPJ3WWptqGdursz82rz5CFysp5xAdd2vEjGLCVuF1ebnyq38zNvplxf/1lTvCowNrauQGmdQdXZRtVejeV5xEeS80Sjhfj3yBgRu12l3p7Gif4sdPG/GZTze+z4r2sIlHHrWYKtKy966zjn63j4iLDICF+spUsT8lF8l8+vjmSdzM/GD2QDey5brO2Xt9EpLfWmqdwXGhtZVSE1RKDu/vNor03tTqLgEMtJolHC/HsP1CrSuKvBWuyDkToUcilanFZoaSXZNrzzdd/Knts/HxhY+hjIqGoykI9pHRuBSPUVKiJwqavWjn6I9JVQBkYrzCpbjUnk7vcJSX5rqXYOxnXU1UlMYSs4vsPZK1NY/j/nbTgIZaTSjcK8e2Vs5000PmowMpgnDdaFUSLAZZZlNFakO4aSkyatWR7GDSX3mrtXkjR5wlM7rXEZTOSeDWQrnij6MjMCletLZ5L9FrZ7G8E+Oq6mw45B7MkqezcjbKSs8XW2qdw3GdtbVSC1ikki0wNpLaBqcLlVcAhlpNKMUrx5540zbwgd+7MUPvM9XL9Biq2AaUZW7u/X9XoVKhn3fX+Sx3HDppwHm8Dj0t2BOjjQIgJivD7lr1cliTTH6QO0bGrNGJwj/Rle6PMkaO7GqR+D73pg1q6cqWKxDmoij4YHWg9KuO3eOKu6uswG8k1IdSuuponZSqTWVzEKa6u1hlG8hnqIK1+ha+2PWJcvzpHIZ1RCsYOlogbUnqWuvlSrug8w2mkmAV4+et1Kzf563mq9eUO7MqjodDX3/2D2u/Ht+ul52u+7qRsPC5MO1293UcPJ8vZx3l23vRYTj7jAspMV3DttVRcliq4gfxz1Zo3uoegTOGPW41K+nTR0sZWdRqz/1156c1EB90/u0vliCJK1Didn5db1djJlbiJ928me2XRIR69LluVKpkBcqzxWdPl5g7aWVda+UKu6BzDeaSYRXj9SmTN9qnP3jZmZ+l+erFzhsFT61u5l2eqFu2/N5pTY60ChW6Obc+GePpdzuKlW39XafoR5P+nfR5fTnY7UBw8yadLFev3RKdmbdycFOrkmPwHlArT22V0+1sJSYIm9FvxQ75fafO+0n06bQlfRoL2bn9/V2MWZuoWrr0uW5UonwuKdR6Z0u8g8vLq72QgVT38sUd0EWNBotzL1LqU2Z1joOzri/oZvZfPUCldFb/zaVaDb97Lc3Nf7x+mdarPn7VL96NBenNx+lJRFaokoUfDUZmx+oILvx1vniI0+/j71P8laTBXoEzmsjxkcS2Jc5MiphjUoVequ8BW6K9FP6ETt5jDlmLqvkN+jtYMzeQhz8daC7Zsf2MBDKc6TSz/ArEDzhzb5U2bcExR2QJY1Gg3LtvFOjms5Pk0jU8HTL28xXL1Bapzc25bxoX0NP/6tbhLyA8LTf2KBJjNnHQe0aoNWLSbDXmh6RDtbYfMn+fOqYfux9koufGOiwFa8k0FiceqK18PpsGaxRiqmkvJIVKVKrFGJ2LkBvB2P2FiIKNdYJ5TlSX6y8ihqpSVpj32u1V6NNPq0DsqTRmAIdO7l3MZ2fZv8cbxWfBLetcMo4/jDxFypN/QA/jlcTYp4SOX/UQiBaTWYdGuVz0897b07uhodjkN2VLBceWzE5GkEj37EYHbaigvqot6qFNWpkKklWsPKqv/bOZo7ZuQC9nds9ewuRMTXWCeU5UjevQbBgmx7V2LcExR2QJY3GsHLsZG81hrj17B97q6kPHVm9wA+Am1Y4FagHP/xzJoWrpuQjOdr8QA+UlJfTPQ5ORL2OKe17/9QG2R0vrxUbw1Q0lJ001mErum73QXXqaVMJa5LzHm8V7UORxIidS9DbYszfQmRFhXVSeVYqda1MPLXoTp8q701/KuxbhOIWZFGjMdQcO3kPAjX7bmf/jLfS/svkUwc2RKPPj6Fy+kb9pfREjE69OastHUiwqXruk/neSvf3TKa3HKgge7mo2IrJy9iX3OoFs/Z+pmiVnmiw9URPQeqTZbAmu9/jrRJPaMfsXILeFmP+FmJu3spCcwPFrJPKs1JfrTwjuvFBuX0v1l5bfS3IokZjhVs7TTzczv5pb2X9l81IR3NvZS5TX2W2uYy5GBzQukw7cUVfyrxV27XsHLTT/chAvdhXd3bCv04FTcaYsBWBMp7b1pOTTYYVGEp8vE/56NWROD+Mzv3Rb4eZE55n4XicUMnv1DvEKN1CrHitdfHyQqkKiQxhQ5uIpz/2RzpCt+ZUrX1c9hcVD0FmGo0lYe3U3sqZ/aMWrIY11n/ZjHQkeCuK3kj3uVsMjSftaI+6GWXeikep4ic1DeSKtseqKNdN2kuRo9iawjGZ7SY5YauN7ZqG9aRyibCyhkb0E8HQxUiW6BrKtJ1f1jvAKN5Ck6pzz5C2LlFeIHWkKFaeimwItWFXEjtVIqRXl5yk5tBbOTmdTdunEnxR8QBkrtEYK52VvuytuEqd2b9pmtDxX05G0VtVDOa9sBU5fM/N0cDQE2m/BD/dsx8w212zeZJHdHvSp7ib4oyfgyLJmGlxqBO22tyM5w7qacwtwwoMLelbKWuE/wKl1ddYhCpt55TFjHAjJb5T7wCjeAu9YF2ivEDqaLNcea/0rYSKU5cirKPxxT/V3lsVD0DmGo1jsLlLeVkQ9S7c2T8OvFPS3jQ2Jx8dpvtW1lv6OWLfvLAVOXyvBaS9Vayol8+xk/QFy0XFViGpHLZP64StBrvTTlBPKk8NrMInWGTtY1fdtSz2etJOTvJFvQOM4i3EqlZalygvkMoFV0JQWd7wX6V931Y8AJlrNBaYtZOHHOSt3Nk/9laD579sRjqiHkli8JQZE3uleDEC+qUyS6841YfmBFusZGd1nQbshK06G90J6onz5AIIKo39L9nZtEleOYpHqGycIFJmTSU39rIBRvEWYs0rrUuUF0hVSOogRCg2OVVpH8v8puI+yGyjsYisneytLk6IhdLQbwxNE87eHGFyJ71VZkxsCqADL0bAIzIvwPCh9VbsliuC7Ml3jdhbwAlbuXMUfj2NHCpgUYb3eCvvGSyneiLP0ZmrX9TbxyjfQqRvpXWp8nypI4c6CIZd24NK+5Twbyrug8w2GgPLsZM9Re+2rGkThr3tGZhs00GyhTuD+SExjNRleTEC+mIXinKKpASdvc1fdlapfmJUQiKCSbG/qbfphK3MknUqya+nsegKWJThPd4qFqVl7RJ2KsW/qLePUb6FSNdK61Ll+VIVA3ddYe5OHzO84/9K+5QKdbXXVmsfZLbRGOGuneyt/Nk/DryfhY0nUz0fp2/nd9aMXHvgxQgIoT+2DL/bfC2P2FFXBNlZtO2TuooQsClUb8NWD3do69eTyloDizK8xVulR3xxO1nxb+rtY5RvIdbU/wlU2NV/cetS5flSVQGVEKzklke19rHsryrug8w2Gs3Ks5Ma7NXGgzkJeytpw5dwD4ZhP+5rRX07szo9t2GJGyOgwajbtNUw0RsYar0b/x33ZNeLNYsKj60sVMAmfU3Y6uR5e6eeXoFFqr3FW9lVd6HxczuXoLeDkRQWbyG6XmMd258qz5H6IgQuvf2nxr5FKO6AJBrkZeRGo4l5dnL/wh+2cSv2/ZfOOP4lOd4JCu6rrhH9OOku0tlZ99T1nbd7Feflbo1ZbHDdBttckvuKLknxpP79C3vlkrX3riQzl+qeJGvGcbMJW5142xz7ceopA8vm8Y8C5P7FyLcHxeSO0+6IkcvqlDTXPbNzCXo7GHO3UPq5GzZ9Zh2dS96SjtQXISjaFf+VVF7yuSKWM7NvEYo7IEnHbKOZgPl3Kd3WjmvhJBx49/3XlHH6EzgT6lKpxvq8HrW3cnfZpXDAfO0zn9SejWbmgiVPoTt0xLfcO1QF2U1v0BEiHMae91VzmMoh67DV2XdWTtwqAyspuc5bne438pYnmloNyHrlO0+Leuf5S2jnIvT2bnf5Fko/0xyzjs8ly7NSX4XAxZd/yiov+cw2C2pVe+VKc8qc4hakKpfuTrHRTML9u5TabNCRIW8U+K8po/5j+nDqBFUzb5A83M+0qZ46YzYB4m/KJ4TDLeqGXaaoAr1AJ2xSH9qXncJl1mcqxfP/+Z5epz8dx+0Ex7DVcDHPAk4JbD1lYOkCZ3+rvNVwnGqUMIdsnZJnv8DOtdDORehtMZKm8i0U6V8I1vGlZHlW6qsQHMn5w8LKm/efnKJb1Z5TZP4wq7gFqQrLNZpJon+X0t5qgSbURwv8V5DAf+fNcOQYzXC/0D/VJzt7W4KrRU1hV41jBB23adpktPcGTSzqQ++8YWeVsTQwnL7GV04+++11/9xw2Op0mcf8bD1lYM3lTWeqvJXaB5Mz8tYQs1G4lmHX3Okz7t/AzkXobTGSpvItRN0L6Rc3sI4NT5Znpb4KweWaPS6rvDr7lqG4BTlCyDSaMVFQjzfuGPmfmf/yLxMp+4gfXTr1x75XG8AO3fHeHw+e+xmoIR/0qG8qiPwhlbCnbFu9F6Mjgq7OVHIutzrkAa/eLae8TG+Gwsm2u1H4bUsc7uOUg3PJW8Egw/JyuV+qvNXWvEyDOgzJ+Yr4zJgWGtq5BL3d212+hVKztynr6CZO3pKO1BchaKlFf8sqLzE7rSU0qj1dXNHfrOIOyKlAsdGMaYK7dDcfK0Tam6fv7F3Nw850xnbjzuBe+o2/QkLFCFS8KJqYRuT+FKFfVrNvHIV4QZKwcnLfxw1y4lakfQ5W1MAab0VuWO/+QBHAVGDOWXMXlTiz8/t6u7c7jcqEW4iIawRR42gtVvADmi7Plfpa5cVViJ8tq7x6+16qvbiK8bN5xT2QppBko1EpcvVoihEO7BtehETOpdBbST/59BSQGON3iv3boRqihqPgfJHCykm72iooJl5PQSLxa423GrsJqjjyVqkBkbvmLiZasDOWPHGuqd4uRvkWSq4M1WrOrEuX50rV2d/3t6zy6u17n8ZTyXnF4yCTjUaVm7tLS8yq9Xjh6it3actMXtiLnSVodEKF/8OAWkHZQd/UyWFWWznn1GG8nsJU0veaVr85m7E4eauEP85TTtspKRpca6q3i1G8hYSVoVq/0Lp0ea5UnfuNf0sq7wX73qjxVHRW8TjIZKPhYvN3aYldvTTXNC8gCPU6bniellb1BZ30SJoWp+j+dBZ9lZcYxP1sRrPayp6ajuL1NEsmnLjo1xUKaSKXaJ1Nwh9H4sxB/qSdQTrxa1O9HYzyLZSYC3E1DawTynOkugW8/zhdefX2vV9bR0JC8SjIdKPhAvN3qSM2eRgVnEx9CuJQOkYQzTAcA98WTfX3kxR8U4HV+pL8OVWbX6+2smf0UR0unevvf90HLfzSwjlu/+r4LWVnLG3bcwm9HYziLSSunNSa+tYJ5TlSdd6P/E1AYNmrrD0/eqsRphtNoZ26IOnvrWbq325LNxaZjhHQ9S7VG5DUeeGamhJMBXXE8vz1ajZpegT+rRueQJvpD6snH4XrB/2r47eUnbG0bc8l9HYwirfQC9YJ5TlS21qZKS0BgXOtsvbi3irdaArtzFBUl4dj0F8SMp3C6Zl0jIBGquMLCYXiGl2iX9PqtaGj6NQvW3oE/qUbnh6hSowDxbWFGnDKTn39bX9TejsYpVtIXhmqtfatE8pzpOq8n/ibgsCy/X5hXBvfvniat5xNKh4FmW40hXYW2XBOL+QJ89+DNRLcqwnTmO+H+fIvc63pgZoSTPQ8MoK85yxNWmEEHq0nk/FdB7RYOOWs5k8tx5SI2xlL2fRcUm+LUbyFNvXWSeVZqU2tzBSWhED56u3LCGt5Oa14DKTQaErtLFL+EjyKnMykXx8/Jjj3FIOjgFGv3kA/y2TfwTe71PiEmhJMLvQWhcVnKoQReKyeRAktLg7X2SNNpthwRsxc8A7idnpJ3vAlrfeEMXML5VaGapWNdZnyFld5mZWhM/v0iY/8TddedCQoNJrSeiwz63YvauuDP4V+7vUn6HEpoSe1JL5M/h9T8ZRg+WjWFxZdBdIlV41H68kvsf234R48Wu2ImK02cq65h1E73QRvOBb0Nt5KuoV4WXoYeoirqa2Tb8nFVV61fXHr33NWqL0oSKHRFNtZZsnt1caeLP75OWelpgRfWxaQ3kM3ZdgXfp6Hu/BjMlvJnVC8dl1dopia05LehRgbW1cotcbIXFoJQnK/7VmhC6u9qLeaKe2cKK1HJ4t0eEs91SFlEq55ezcI6VpcUlOCse5dUeFlIylT1BdueO2sYl1tMwYyCqYOKu1MFVNxXtK7DGNr68qkVpiYTypBqFgxuazaq/VW5fWYB6pSvBakThfuPQ6dTtbiCq3y/sPD08HawqxC+w9appS59dMwPXzoia+Wr7mrtTMLIpdA1HtThLG5dUVSc4bVXJchNLevRjU5rax4WfUZCeV2miz/7QG9/KMwvBFFUDKHHM34mZN2ZiOckCX5NXPbH7ZT1LsM3YKtKzNgI0NYsH2y4oXW62Q1duo8/+1fnpn04/9Vpn5v5WSJmrRp2PS52w2lTcaStYU68WftlPXWOsl/l2udrLe5moGwXPsyihsDyw5q7CwrccWpeCCYWo1UYNaiPT/3G81nbkxNf+mjdmb0nlsSO7NY62LKRs7lICzWvpziEVulUzV2SuX8D9foKdY/hK2IQPehZ69fgK1s095qPm9bFzX+oJ0ZvctILNa6MvV5V0D7mVdeZah6bbVnIdXVo833Xx7xVnzeBqi1Vg7zF/nUFvGt9FVR49XZ+X9bRztZ1kzYrK72bJuostNm+y+P+Lmbxusv/ktOMAoEQODbBPi5m/Ta829rB/kgAAIgoAlwbKCmS63z4S8IgAAIfJQAxzL/FLb6qLYQBgIg8LsEOMiOsNXv1j8sB4H1EOAgO8JW66kvaAoCv0uAg+wIW/1u/cNyEFgPAXJWZXsgrcckaAoCIPA/EuDtYv7wkOD/iAQ2gQAILJIAv0HiDw8JLtImKAUCIPA/EqCXH22Ltmn+H42HTSAAAisiQHuyY/3CiuoLqoLAzxLgtaEYCP5s9cNwEFgRAQ5bYSC4ogqDqiDwswRotRUGgj9b+zAcBFZEgF/O9fLbblZkJ1QFARBYK4HT9IoeekgQS0PXWonQGwR+gQDtGz2+EJQGgoix/0KNw0YQWCkBteE1P8n8RNdqpVUItUHgRwiolzN3ZCz1sVq/tfVHEMJMEACBjxCgd01tj0/Vtbp8RCCEgAAIgMBrBOhFnuSsNj2eZ36NH3KBAAh8jMD+eDuf4aw+xhuCQAAEXibw7Pr+hpjVy/yQEQRAAARAAARAAARAAARAAARAAARAAARAAARAAARAAARAAARAAARAAARAAARAAARAAARAAARAAARAAARAAARAAARAAARAAARAAARAAARAAARAAARAAARAAARAAARAAARAAARAAARAAARAAARAAARAAARAYN0EhkfXnb2Xy++67sEbIeMDAiAAAsshMFzobc30Ufu0s1pDd9we++v24jmw5SgMTUAABH6TwHDf3rruciV/xW/s2mxO123H/arnYXw9qjqJ/0AABEDg2wQO15NSoePuFR2djvfxBL1r8PBt5SAfBEAABDSB3VH7podyV+Ss7ADwipdMaE74CwIg8G0Ct3H4x2qwu+quR+usNg/ubOEDAiAAAp8jQG9mnn9Up2oaBypVVLjd7U49r59TEZJAAARAgAjsu8hHdaK2Lp8DvW5eDwzVee+qmxLHIAACIPBhAgtSp9oAAADESURBVJ4/GqgP5oStNhvv6oc1gzgQAAEQcAmYCUA+uefhYm8v7+72GEcgAAIg8FUCFxtl35y2/Y7clQ2t3y5f1Q3CQQAEQMASeNo5QLV4YVzHMF4/b/H0jSWFIxAAgS8T6HSgaj+utGJ31SsvtZ8Wt39ZQYgHARAAgZHA7UoPMJ8e/fYwrrTa8UM4954eFLRDQrACARAAgQUQOLN72h7sQqvHnU/czwvQDSqAAAiAgEvgubOuSp0fdjuErFxCOAaBBRH4Bw3yzn/99RnrAAAAAElFTkSuQmCC"/>
  <p:tag name="POWERPOINTLATEX_PIXELSPEREMHEIGH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59"/>
  <p:tag name="POWERPOINTLATEX_REFCOUNTER#3D205C667261637B317D7B325C70695C686261727D205C696E745C6C696D6974735F7B2D5C696E6674797D5E7B2B5C696E6674797D205C7073695E2A28782B5C667261637B78277D7B327D29205C70736928782D5C667261637B78277D7B327D2920655E7B697078272F5C686261727D647827" val="6"/>
  <p:tag name="POWERPOINTLATEX_REFCOUNTER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" val="5"/>
  <p:tag name="POWERPOINTLATEX_CACHECONTEN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iVBORw0KGgoAAAANSUhEUgAABPgAAACsCAMAAADRyeJaAAAAM1BMVEX///8AAADAwMCQkJBQUFAQEBDQ0NCAgIBAQEDw8PCwsLBwcHAgICBgYGAwMDCgoKDg4ODXGRn4AAAgAElEQVR4Ae2diZajIBBFzapm//+v7SqUfU+TRJOXc2baKEK9i1agQOy6X/4cdr+sHtpBAAR+ksCm/0nZEA0CIPDLBOD4frn2oR0EfpQAHN+PVjxkg8AvE4Dj++Xah3YQ+FECIcc33vv+NJpAtn1/f5g7sA0CIAAC6yXgO77xvBGfq/R0Y3/YHIbL5mz5wvVKhuUgAAK/TsBzfONtc+3784Wc3zTge7xsevaBj/0Nnu/XLxfoB4HvIOA5vv3lKJT15PmutHU83KYdXXfdf4dmqAABEPhxAq7j2x6km7sLz0d+T7fzLtsfpwX5IAACX0HAdXxXPaGZPV9/OWi/1925CYgPCIAACKyRwIFcWuDDbb25oytUiVEOs5H3uKxRLWwGARAAASKw69VnM6jNntt2GxPQfrNRPV+x3zpqpsQ2CIAACKyHgNvVtVzbSE1DI8TnuMX1iISlIAACIGAScB2fGsLlRDvuDw86+famt7EFAiAAAmsl4Dq+sx7c6I6bYUueT49oXM9rlQm7QQAEQEATcB3fQ4/iipks06SWKf1pIx/m0OdjCwRAAARWR8B1fF0vg3q7aQYfe75BOLydl3Z1amEwCIAACBAB35ldL7QewfE+bPbTDL4tP712G+hhXd3nBToQAAEQWDEB3/F1J/Z0m72ewHe/8Y7bacUyYToIgAAIaAIBx0frEWy11xNJx+0W4T0NDVsgAALrJhB0fOuWBOtBAARAIE0Aji/NB0dBAAS+kMBOLsbyhdogCQRAAARAAARAAARAAARAAARAAARAAARAAARAAARAAARAAARAAARAAAS+lMB4pRdKGo9ufKlMyAIBEAABReB42Ny7x+5grFCljmEDBEAABL6RAPk9dnn9bYOnc7+xfqEJBEAgQOC24XcK8Xt18W6hAB7sAgEQ+EIC5PHuJGvgFVm+UB4kgQAIgIBH4EHjGrwQ3xUtPo8NdoAACHwpAXJ4YsHRcdiY79j9UrWQBQIgAAJdx2+UxJgGrgQQAIGfIkBvlDz8lGCIBQEQAAFaZX4PCiAAAiDwSwSONKTBY7r4gAAIgMDPEDiT48PbNX6muiEUBECACVBPF7OWcSmAAAj8FIEHNfjw9tyfqnKIBQEQoDFdhPhwGYAACPwWgT05Prx96LfqHGpB4OcJ0OxlzOL7+asAAEDgtwhsqcE3/JZkqAUBEPh1ArwUFVYf/fWrAPpB4McI8FJUeFD3xyodckHg1wmQ38P05V+/CKAfBH6MAIf4MLbxY5UOuSDw6wQ4xIexjV+/CqAfBH6MAIf4MLbxY5UOuSDw6wTI733z2Ma43/Oa+qv7rNXutqBXS2G1hretvwXnxktSffPYBj2Pt8r27Frtbnupr5bCag1vW38Lzo1q6Kvfq0Y9+e2C8UdNW6vdUUFPHVgthdUa/lQ1rfEkflC3emxju57OsbPi1uNQ0/77oE7H7rJLazXqyuR0nUNhPfocw0v1zunqdFZmjuSCAD2ouznXshhWs5rLabPZmeoe02s0zV2J7c/pdO1OGGkcWos6w+TkpkthNfpcw5Mq/YN1Ov3zsSdLQIT4LNeQPaXrtutZt/TsOrprRcjvgzo9uwuqhZKsRF2ZmK7zKKxFn2d4qeI5XY3O8qzHfrfKgb5yheUp7xziqw2CXe1WVHlp7095cZdYPVY47Q/q9OwuQ7cSdWVius6jsBZ9nuGliud0NTrLs6bAY4sFh2vdRc7AjyyJR28Srx7bqG2IHz/3M0OLS7svEynvvtbqzFVwxfGA3V0RxubqikqtUFaTNEChub4ae4rTBgwvqz5VQrlOdUp2Y6RbvTqc7+d6beE8jWzH2ydedHYhGLXv2zjXBQWPH3x15d2v6dPmZlBPbVbqTGVVeyxgdxnG1urKSq2VV5g+QKG1vkJLKpMFDK8EWa6z3DTu3f3fx1xLb59iwx6H/1tVXNickH6aqn8FxoPXikoWu/WdTzJ9y4P7QE1fCrv2tTpfbHchxsbqCkttqV3ntdba6wKG14IsrUdNK7tFvbvDvztf19u/s/AMPb7f89HoU/UE310mUHByOpe1Ve5xKd8x3vs718u2301GHAKt2XthCzSns9ysbMoSuwsxNlZXWGpWYUmCEgpdY30ldmXTlBieAeneNMU6hXHjdnvqs0OU1LujXiovSiI/8yk8pW3+qOVK1L69Jf98eEVE7v726XH8Rt1Ao8jS6n7J/RbdHDSZKnez/8f33eXa36hmrkN/PvASg8fQEG5pSy6n8x+GOqcW2V2IsbG6wlIdQU99LaLQNdb3lKXOSUWGZ0C6N02xTrJFzMzIL7HEyag5cOx7GuSgz9D3c+Pt1J855LWh20d5z9O069ZbS3WeXjSsuT84rSUHcfOvAkHdKE0gfmGZNaofjXl3psqtk//15cyt8PFwONPvWi8il/dNqF3eZ5qskxE5nf8y1Tq5zO5SjG3VlZZqCXrqSxkFrtmS4Pr7aq8rMzwN0rtpSnUy6rHvrzQd126a+XVAz2jJoQ2evGs3T7jrJ4/KU4fNzXEN46F5gG8q7HFwC5dGvOgv+/lNXd658aaTWwHpKq8rPJV6O0UfBg5kUOwy0Mmdzy4brc3pTJlSdazQ7lKMbdWVllqlOJS4kEJHVVsSqHpb7XWFhqdBejdNqU6JklowqrEm9zl/qfMqBxG4vWMf5Q6w+0xT74G+FobH7bxLvvXKtpLU/04j+vtxDxHKPzup9+xWQLrKQ2U8t2+Yfp4OokVwE13dSEYl00OzOiN51+8utLsYY1N1xaXW67bPKKRAJzXVZxvxzLdCw9MgvZumUKcymNpwdhNOHVEbB90WCDs+t9F1cdp7FB50k6jM/7tBHbVQ5+y/2cbOFysU1InJTur1ohUvxGXpmlqa1NaTv2vWUfNLyfTQrE4zw39tF9pdjLGpuuJS/4WATi6kQCmb6vuv2cWGp0F6N02hTmk+xe/cCJM8JP9SI0c16djx2V4tMMfv7oUUhheOQZy1ddLiF/4VQzcKR0lB2Y6GH61IV3lJoeeKh4lpslI+TprvCGV1vt3ucowt1ZWXWgIkm2ZJtZc11kyQNTwJ0r9pOO98PSoLqAXjRpjUsXmDVlpXNwavum47Pn8d9vGiks85vLQT1OSGczVHv4uxHGvYJpp0PpCd1OtHK5JVnitPHHcDEqmTrrpBH0+Wnx6a1RnPXB9panc5xpbqykvVsv+xtaTaq5KRNTwJ0r9puPB8PSoTqQXjRpjUsXnjZrhGz/E9eLjDjnn1XoPoWvfggmtA5vst31PL5FB+WExfzsYGzPzykwn8aEWyys3Mo9s1DqTsKcncVJW8zqixxoGmdldgbKiuolRD+NObS6q9KhFZw5Mg/ZtGFJ6rR21hPsRHfVndxmPHZwWE9nduA+n8aGzl4sbcKIdcGNHMoHZ7V/xEVW3OfnoxfdmS66ex9+Snj/rRimSV29lHvtlVEkk07VYhPrfa7LNyk5PzOu38wt+a2l2BsaG6ilLDDKr2Lqr2aizPG54E6d80ovBcPSoLC0J8J7NBxw+vmQ267Y361fbVurccI5d0z4YRlT3PbJAGt2/9TDZF57Djr/Oz2d+gQLQiWeVFdtpVEjvlwdxUrMWLUFin5Vp0WZ1WbrEvTe2uwNhQXUWpMQpl+5dXe2V2d4WGp0AGbhpReK4elYUFIb6z2Rd2J6/QfD3H8W39Ic990QRKZVP1xsW00D5716c/tS1RFmv0/O3CQt/yUYdAtCJV5aFC/H1FDmRyefQ8ojg/UHFWvukYXl6nlVnsS1O7azC2U1dTagxDyf4F1l6J2fKXNn/ZpUAGbpqp8HQ9agMLQnwXcy4/Oz5jwPBOAyPOQK87dZnKyocRtUHPbO2jk2XErDv2VbGP76XTBnBE02ryppOXjDMFohWpKs8VOB0vciAUpHjwgz4iRDvmHilMDyJVjKelFDS1uwZjO3U1paZQ5I4tsPZyJk/HSw1PgQzcNFPm6XrUBuZDfN3W7Lry02vaWYz8vJg93uFPZeFnfHWQUBW9vQ7DtLrpuBuGc7qzOp6HuQc93vfD1RlVJQtUts7GPd3g69PFOpnJZ/wCaryU847gDKoHqdF5yGjFblCyvCqvgsVFx4kYlu5pyjIt7XXjCOz2YlazkUhvpubpBXVSrjWVzCU1tdvCmL6EeJJvfJAvpC6an1Uqa6qGwCflPwusvbzRnKLUcBtk9qaZC0/VIz2rdr+Ke88J8RVUkeX4xPit5fj8qSzCM3pExmG4b+8XbmUcL+fttr+YkUM3+Xjpt1fRXz5dzqfteTNYgfiwZ3UzafGdQ5xVEcXQnPn7YUdqZLtZRisYo+x421Xe1cESOoscyHG4DOTvRmox3+bZ9ClIqUlJIZ0ft9vEmLmEeAkOe26CSSKgLp6fWSpl8kTlmUXHtxdYe3FjzSOlhlsg8zfNXESqHsf+cNlt77drZ4X4iqqIbk/V4pvGb/mOVa0FfyoLeXh/bGNeTorapY/HhW73kXr8icbXlX+MuZTrTaTqN9YSV+S+47/WJvJ/b4ulWXITvo1SQg3vE9tOvnr2cjJawRED6fytKu8qYYniixwf/ehsxS/IYytdrmG7vxnvzoZ0ft5uE2PmEiKxderi+ZmlEuFp4bTSK92HntizuNpL2GodKjPcBFlw08gS4vV4vM2DDUNvhvjKqohuT3XjT71PbgXJO9afykLmDNpVzsappZOHzVV08KxWo1Sg/j7EbzGNpsolnGl+jCxRJHK+qhObb4ixDeX489kH1sWY2sTk+GYFMlrBE2XkVHKzyrkzOhVUBmtKW+j48grMFPH1OwI6F2C3gTF7CXHMPVaxAXWJ/IxS6Rf9mcozmbfbrtK3BMMNkCU3jSQV1XmcnkmndI+DEeIrrKIb3Z9zEfMwIN3D8ibu/KkslNZoI85nnqXbonVBxNVGDiXxxO3kG6gYtcKLWE9kzixYgj7WdIts0GLzOYcG16c2Mf1azAxkiI+nlUgsRpXTe7Pk3jJYk1WqkvJGVqSITVkJ6VyA3QbG7CVEFGrUJfIzSn2y8ipqpCZpjb7naq/GmnxaA2TJTaMyjOgkv6f8BzX4VPOt8P7iNs9cxDx+azi+8IwIfUPPJ04/l/yFchPNmfvhoiL7cyLjj5hgRhMetW+k88z0fpvSOLvhJg/t2CWnMw9N6p1EUNd+EiBDfJTREHR8tbAmi1QlpQ2sPBqbHhrSuQC7jTsnewkRiRp1ifyMUmkyvyRcdqXL1C/5W6NvCYYbIEtuGsUsrHOkJpsK6FAPU/auSpWy45tGFuT4LTu+uZMQmMoiRkJlm2W2Tfbu+Ec2Fdqbk0+mWeFIssLMk9pCSvYrN2rHNgK/PVNIj/rqs8UyxEdm69WkjSrvKmHN8l/j+IItOyoxoHMJdmuM+UuIVFSoS+WnS6UGn4o9F13pc+W96E+FvkUYrkEW3TSKWlgnheelr+NhBzUqUFpFdMo0OUWP3yrHJ12hMkFs6HCW3D+NUNA3asWpn0R50P97Eou9GLaKlqLt+GQr1D+75R4xtlFeVGhS73lq4arXdWruNOAhx3d0lXddJaxZ7mscH72uWg5Gm1hDOpdgt8aYv4RYT7m6VH661Gcrz2Tbcrtc35O119JYHgCUQdeim0YXHtJJrsboJBohvtL7Sw1D6PFb6fi0K9Q20Jbv+NRhakF5K1ipg86GYWvX0Zcyx9f2yQ0OcKracOwLfI2PL+lmtwrxESj1I6Cr3Mg1DcsRSnysjxkYMPKs3QyO3ibGQzn/z9ntYkxdQmxprbpwfm6pnHMGAr/VIf5RrUaR0z/+q9X3YcNdkJmbRoMJ6aTYku4VOrP4pjPT16marmyM35IzEHlqV6htoK2E4yNr1EQY6xz/i2Uru+8ix8fd8ORH/qb4BYb2iKzMgkOJ1L7QtNfpoG7pGiG+TjeY3SoXZyVhZYUqq/RGEgwd1Cn1Vmh6aFynOO9zdjsYk5fQbKrvZOLqIvk5pU7skhBEDyZRG3qyu64IGjJMf4ykarN17b3WcAdk7qZRKkOT0an7a7SxrLCZPC9TRdzi46vDGL/ldhDtMVyhzEv8TTi+isCHZSs5Z8tjUsjPKlJ/cRpC3s+qCnfqU+JbdKXTp7jxFI41cPYkZu4yGiG+7qp+BJwqnyxKw3KElrT4hJrEfyEQoWheXKfI4XN2OxiTl9Bsqu9j4uoi+TmlllTeMy2+RMWJQ2+pvZca7oDM3TSGYP8qtT2GFTaT56WvU1rqTzS2zPFbHu+gswd138qspr9xx6d9uH1G6JtlKzlnFQ/jxHHHF8rq6X1Mzy44nVVg/td0gm60GyG+US/n5VS5OKkGVuGjX2nrQ0fDc6SiOjmLD9rtYExeQmxqpbpIfk6pnHElBHHKC/6r1Pdpwx2QuZtGAwvotD2GFaOYz8tdp9ynos6eOX7Ljm/sTFeobaAtaidFeoeZXrWVi2UrOWc1JYdTvWlUt8VzG2yuwdgI8fU63OlUOZ+TixKJNPq/aBNYJ3lmKxy1DMVUVO41ldzYYTsYk5cQ21upLpKfU6oAUQdBsWu8UamPS/+k4TbI7E2jYQV0ktdUEXT2SDreJ0/LKWXHdzbCUXQe/fLRQK/3giGZI0UjIo4v06tWGdCGZSt3Oa1gzJvm8bGHrxjbiL7dSjM2Qnzm0JBd5ROHClh0wmscX+w5yMCzrKryPmi3jTF9CZG9lepi+dmlPlN5il3bjUp9ovC62mttrxmBz940qvCQTrpx9WQWK0YhT8spZaczmDfpvDzLTrdXZFbyb9RZGL3qMdJPlnlYttIXPZeZU0RLkKe3+ct+L+bEgyVEAuMUJ51/CowQn5pATjmF7p0KWJTDaxxfKDjOwiM6+ZA5VTNXyZS6qd02xvQlRGVXqovlZ5fKCGohTOc0/79Snyi/7qpra7INMnvTqMJDOq0bV8YorMZTVillMdjjtzzecUos3xtrjxmNV7sJqSToDWmr2EM22m1I97s+r+UW+/yKsQ0uOtDopr0EbB4h0SG+u9l3t6tcaKiBRSc0dSDCAPov3qUN6+TzPmm3jTF9CdWri+VnlyrYVUIQ5zT/7w2119ZmG2T2ppGFB3VaN+4co9DPbNCp+SqiLC46DM+lseNLrSrlrs4y7qZ1+KjxqpqfuVWRzHgK9bZNLyH6wZbzlgga/53etyEnGRdlHpzay8Bme1WI72j9cBhV/gwsMu0lji80MXTC4Otcgt0GRjIzeQnR8Rp1rDqWn1HqkxA49/afGn2LMNwASTSyN40kFtRJMT41YC9jFGL6WLlS8nLWVBJ+pxs5PmuBPGnD9JdMtnaQEaLBRj+ZsuF2Mnrz/dB7mXFjS808uWycxYLJEypVVkltv7CDN0KkRZn7A+t0GqmZAgMqxHfktbn0x6jyDCx9jr3lILcPBr7dKX55mBeGDRwWu+ITOwIPrS3BbgOjgJ64hOIPrLH0UC1GL0mj1CchxCogtr+k8qIP5AX1LcJwAyQZmb1pZjrhq5TGJZWLoEtdNLj23O0qV0qnGV6KS+PxjlSIzvFL1NAT9/3jcpCOz1z2nEInxlTDWQ3vlE6SNDhT6VzPOp/Ef1quwCzGNlQb1SgksRl6fF+MQgvfLkN8J9vvGTG+DKxoyXWO73i7kuM90uC4Q9bKP/zw95TE1bkIu607J30JxZcoYH2uOt4XzU+X+iwEzr78U1Z50SUYuCBX3zIM1yAFDLo6kzfNTCx8lVJPVvqP6+zrRKujQind/sp3TmWRY3Nc4WyD/KN6dmIHXTG8Yv14O9F6omKPWhGLvwn34vYnqXF4nscz6JVt7t35pnduUGhR4xOG5/8L//7wCjlciVOIbzyr5wXnDHWVZ2BFDahyfONhrlHC7LI1Sgi1e+RhV+ci7NYYycz0JRRu1cXU8f5ofrrUZyHIYov+FlZesNUqC2hVezK/or9ZwzVIkV/uppkLjVylVxkeu15JLTtBMVBRUUW0HKajixqhjit0EthvWRsPHM8ab2f6J1qKJ+t1D2KynNuA5HhKz+6BlmoerF4hF/Wmt6yx38sodYTT1/Dk3sewueweHYf4jmc/PqqrPAPLL2/eU+X4xGrCfCIvGuOFGWQZgWmh8hD9dXQuwm6NkQxMX0LU6En9eDvqWHc0P13qsxA4++JPWeXV6VuG4RrkBCNz00yJYvVIvob91pbcDl2r1OA6iiu9QumVm2v2x3OF9mGCbs0XPA6HYRArctMa+LfhsLc82Ug+YS+bpXNG5Fophx2dtpEr2hpF0FHPJONwq03u0cslucrzDI4x0enbK4UqN8ThNo30WDkaVZ6GZZ1lfqlyfBv1ziVqxkSHieIjt1ywq3MJdhsY54mgsUsoNv4ukbrqRMgpckkapT4JQZZa9Les8iLzC2QJrr5FGG6AnO1M3jRTmvhVSu/boHfMiCaa2Jy8TrnSrd8ZCty6kqj4Sw0Jy7d141Y1EbfTWx+s9FMr1NhFDVIRWwsmpuiFPchrnNhyk8MBT5SUmNy7G8KCjBgfCcjBCmqscXzk0eWsdoqWxoKYoWmhZtGezs/bbd456UuIiEsEpia97amL52eW+lzl6WLzW2WVV6/vqdrLm6tT5A23QKoTozeNSJGsx+NWNZC0A3ppFel3iin7kxv2PEERT4k2RHhgxu0ZJzN/9qDog7vd/Hxmicm9ehafk024yp1Eya81jm9qT4vsyPHFenyhaaGmCQmdZrLMdlO7TYyptizZVK0unp9ZakZtg8NllVevr4Fp6SzyhodBRm8aUVyuHtM2NT+a9MOB0txZfeaUKS+520z3EjTaIUZdnnCx8ca3msXnWhiucjdV6nuNA+lOKthAji/i2vOU4zpThjrHmtptYkxeQl5H3bGKvrrq4vmZpfr5NN9TUnlP6Gtup5dh1vAwyOhNwwXkr1LPjNfuGFKjhX7RToTd+HHw09LEUyciGEjTYhdd6m6XvSjbWLiVZlbFzg9XeSx1aP85tFJyKKG9j0b6I649EN63T82Ez53Esa9N7TYwpi8hd2gmYJ1Ti4n8jFID+bxwV7zy6vW90Ew/64jhQZDxm4bzzV+lfukv3RPUEC3x6MTsZDwleMJ4cNxkMNX/d1KgUgyx1OcUGWCnhlYsrzpcsVzq95vP7dhnuxMe7KPTt5jOUNq2+yJ2GxiTl1Bycq+01FaXyM8oVZ77lr8RCFz2KmvPjnRLhPGbplCnzOhNf68180D0ipyTdfF4Ch3vY22UxsrEoG4sAJYsKzylUs7iC536qXuHQKtRJ9sud4qrfXT6FtMZStt2X8RuA2PyEqLGavQ3SBlqq0vkZ5SqTn7HRgQCF12v7x0GyzJihgdBJkN8JTplqW/6Ox6cVlyi3KM7wBaPp1CvfnoxbyK7RofoN756+vJUdOz3Nh6tCFZ5Ix2JbOjZw0hHNzn9VeYY0ymPv+xvzG4DY+oSSk9ellbb6hL5GaXKc9/xNwaBy7Zbq2FrbH3hNC/ZGzU8CDJ+0xTqfImGRKan+AQx96ybM2GG21puGvV9708rVMeabohB3Uh7KFNQ8LHpRIgv3MjPFPL/wzQ1Pub3/EUIQsWFdYZSNt0XtVvfOclLiB42L/lVNtWl8tOlNlWZySwKgc6r15cprOXhuOEhkMkQX5nOlsaX5HV2VhaInnO1xhVPA4U+Kbg2DI47nM7X76KN5tfogBjUjT7WkCwkPNaUiFaEqjxZQouD48V7FlBl645pqgPWRlinleQFX+J2zxgzl5A/Yhs2UqnL5Le4yvNGpDP6wodftDdee8Gf/8RNU1qPLxISz/YqHk+NH5+PjJbf606D/IQc31E8AJLNs0UCHtQtaRiEygrOLurjUxM/ce+MN2elBENI6Ry9oE4jn1dsJuxWji91CfFDGG5sJWynVJe+JIP3azjDdnsTEOr1tTMrn1PK8NBdkLhpiusxb1XjFNdn/UbUjsf7/J4Y1H1ujgivX1N2a0mhoSqXx170d7wlfpe85xYiRtTqjGRTsztldyHGxuoKS60RmUubghB9AYKX6cJqr/oXpLQePeEv33HNj51V2WCt6lJ1Zn1iMagbanQWZVXWVVRZfeDekX4v1JdQnTxlYGyjUmcsm4r9KbvLMLZWV1ZqhcR80hSEikm9y6q9WsdXXo95oK1TPDc2ELfCfgI4nq7BEXqm4R9rITjTX7P27N6oTBhzHebwpfu0IB8tnxZaqzMLIpcgaXdXhLG5uqJSc8JqjqchNNdXY1o6bdrwsupTJZTrVKdgI0+AXsJU2V+18iyZUGCd8N4vekDJHVInO2omOrxZZ9LuMoQLVlcmoEtDWLC+tOGF6mWyGp3yHPzNE+CxZXvYJX+OkcKe/mocWMQmLXI4f27OOjpsXs200PfqTNtdhna56srsp/UHUpX35bWnGdXUoz4LWzkC3NONzXLLnUvHF/17xK1Z9fHF1LTi3qozY7evJLRnsepCxgb25SAsVl/O8IDW1K4anal8cMwiQA+l/yPER1n1b1pKwbK67IvQJh2fP/JeF6x/o86M3WXiF6uuzHxeYFV//MqrHCFYW+1pSHX1qM/DVpoAr0IaXUwlfep0dPRfHVdy2hLSVAXrV6fzu9XRuuU142Srqz19f1Tp1KdhK02AH1hrPBknXSCOggAIgMCnCfADa/EnLT5tHcoHARAAgRcQ4DhKTZ/hBSYgSxAAARB4KwEOIf8rxPdWa1EYCIAACDQgwGMbCPE1AIksQAAE1kOAxzYQ4ltPfcFSEACBBgR4bAMhvgYgkQUIgMB6CJDfq1tYaj3SYCkIgAAIBAnwmlT/eFA3mCd2ggAIgMCiCfCLhv7xoO6itcE4EAABEAgSoBfgbZ573UYwO+wEARAAgeUToPdtYDLL8qsJFoIACDQkwNOX0dNtCBRZgQAILJ8Ah/jQ011+PcFCEACBhgRoFh96ug15IisQAIHlE+A3Sz79frXly4OFIAACIKAJHOeXwtGDupi9rLFgCwRA4IsJ0DsBpvDYsAwAAAKNSURBVHdsU08XQxtfXNGQBgIgoAiIlxnwwgQPNPgUFGyAAAh8NwF+TE28IIhafq1fhP7d5KAOBEBgtQToRYmbw0M0+M6rFQHDQQAEQKCKAL0bm/xeN2B5gipsSAwCILBqArvD9XSC31t1HcJ4EACBWgKPfhiuiO/VYkN6EAABEAABEAABEAABEAABEAABEAABEAABEAABEAABEAABEAABEAABEAABEAABEAABEAABEAABEAABEAABEAABEAABEAABEAABEAABEAABEAABEAABEAABEAABEAABEAABEAABEAABEAABEAABEAABEAABEAABEAABEFgrgfHe96fRtH7b93demR4fEAABEPhKAuOZ37i2md7BwQrH/rA5DJfN2fKFX6kdokAABH6TwHjbXPv+fCHX1wsCx8um59beYz+9cfw3sUA1CIDANxPYX45CXs+NPto6Hm7Tjq677r9ZOLSBAAj8LIHtQbq5u/B85Pd0D/eCdxH97IUB4SDwzQSuU/+WJbLn6y8H7fe6OzcB8QEBEACBVRI4kE/zPqKpN3d0hSoxymE28h6XVaqF0SAAAiBABHZ94COadhuTz36zUT1fsd86aqbENgiAAAisl4Dl2kZqGRohvq6zjq5XJCwHARAAAZOAGsLlnTvuDg/68Pamt7EFAiAAAt9C4KwHN7rjZtiS59MjGtfzt8iEDhAAARDQBB56FFfMZJkmtUzHTxs8tqZJYQsEQOB7CPQyqLebZvCx5xuEw9vNj3J8j1YoAQEQAIGJwPVC6xEc78NmP83g2/LTa7eBHtbVfV6wAgEQAIHvInBiT7fZ6wl89xvvuJ2+SybUgAAIgIBJ4LHVXk/sH7dbhPdMQtgGge8k8AeaCtvuU066UQAAAABJRU5ErkJggg=="/>
  <p:tag name="POWERPOINTLATEX_PIXELSPEREMHEIGHT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59"/>
  <p:tag name="POWERPOINTLATEX_CACHECONTENT#5728782C7029205C696E205C6D61746862627B527D" val="iVBORw0KGgoAAAANSUhEUgAAAQMAAAAzCAMAAACkAp3gAAAAM1BMVEX///8AAADAwMCQkJBQUFAQEBDQ0NCAgIBAQEDw8PCwsLBwcHAgICBgYGAwMDCgoKDg4ODXGRn4AAAHdUlEQVRoBe1aiQ6jOAwlFErC/f9fu3ZOH0Bpm2pnpEGqCjkc58V5dgxN8/XVfi2BC3jyx7/haVnqaunWra7A30tb1tpj7P1fBsKyutoYNM+qILT6khq3plyPUNmVkj41z2VdKvH/U/+L3buZkY3yzcOjTKbc9Xagej+HwfpKOwxxScdhmrFoXoaIStOMoWgdmHajyQ2+0VP17fpdlX1Y4AacTTfANRn8n8J0jeVc3sOEKS4wZSixYlRrVt6tcX11Mghj7r0cXOjy3uNuvPUuJhCNe5h+W2CCdBsjMlwq7pCBFzVDT/tg5WIEKKLH549DVPdzCaxnWE+bJ7mZpdkXM5OFP8ZALsUsJ9wqU2EDf/PgegX4N+IkBs1qYD03QwgdMeATdHovbCoOsBWpS85wUmYoW7zzrDB4eDt7mClLGRQGWMLtwM2SplozZwnVb3ZT0xAUBm2A2JtD0F1hsCNL8hkOkh6ADQqK1TEAa70VKY2TRV3jdaaQwsCFkqFYMmLARuw2dI50YvssCRG2C6EU2rbK/cPc8DlezQQA/N/GoAkYRHNAhTfoTpe5XRtJkx3DKHTKAVSVSQshT2Pk5hMtmhYWah3aV82gm7IDjYH0hBAHCAxaTg6oTQf+5ZfX/Cr+gpBHxDmn6pxhMJalRwyIGW0QUQhXIaMjGM280vFUo3sVXVD8tPFi+ttBqsIg8sFU3CHYHRnQYaDKaVL7xQZw4+7UK9su1j48c7iHtdO1mbrJxi3mts4uLAr3GpzOHyom88ZRRWEQiWAm25lh4D0Aw0D7xWMVnbVbu82o3HOe2naYKcvIGbl5aBe/ocZ5GtuJx64nICch7TsQaD4I8QELQigGwQMwV6H9ItIBwTBoFs+84Nr3HcNQBzH5hSUsaMrokJbVtxpo2AYoXm62l2yRwPL/yg5miD5APcpygEGeUTBP6iq0XwTBlgnAkXICyJrFomEzW8IW7Np9/AHMnhJR4GyZ2YhH1nlTo7Nq+SAwcJ0Z2qk3HfX3K4AQ+0UPQF2F9ovQljJI6DqlGVgTjn3AqxfB3uQZDQbOcQD0o0rpEcrU5iMyKtXyLmGA6ZQt5grMzN098YTRAxAMDvwijKFWKawrjg7SvPitnwXPUd187L1TmKAfba8tLXd/iiA2V5zcJAwA8XitEx0KuyEGYQmSB0AM4m458It+t6Zlj+OGdcUHCF0uaCA2D5BBlqckpkALKhPMIrZVf483Y5OEwQDbcxi2jkfFQTxmyrynKx4gY5BQ4YoARlRfqAzEBjewtvyowXvGp9FHWDBwcfIKg7Q/lYCF9FKVBwUJA+QoUNvNB3mqzF7FAyQMCipMtsYgVwOd3o4g4bxTDh3wQHEFSLJMcQOsi8kxdRVZvEPBAM5i0Ogo85EwIB4AMPCmWFBhYi8wAI/I2YZ1ZA/g/4q9g/3cxwDaHlzU19GBCAZP74EnbUiIAdok8QDRVRBUqFCMYOia0bpbdBA6MDpAd0zB+40dND5x4rw5UK19ChWmRD0AaICmaKlWpM85BvfoIIhidAD2w7j0AoPP+QCnhNQXzIFMCFcVl5V6AMTAMVRoB4ziTuzgYzrAkzAd4wd+wYvfe8yFKNeCGEwN8wDBVag8albyFINP6QAPbsVHwDg/iA+C9mH60kHi+JZ7AE+Tj3OCz+FDRiXeEDpwJxspdWF0AA8sTDyIRFM/DEEODq2lWt4RTsSqDmMxcJDcjSAG3AMgBqPKoxbhZ6tE6YAZVuma7xgdAHZ8d8nn3A1uvjwv+My9pASY8MwzhojB1dFXnhvdI+QNgA5y5PcqzUOjA9iOjA1+em4cvY5b0RTxhQkzvxTetnFU6Dro/AH4Ur+MsLZpOUfirgeb3mYWMbgDsznOMiEAoFzY+5f5g+BYQvYiKQRegCiMpUiTV9tZqIjOHcljn/uEgSP7DTa7Dh6xMOEFyUFxiAFDTNod/X+XR4rRMgMBMBCgwxwFKkITzuLIaHBQcusIqRDfMqcT8Ak9LXP+WAgmM0Ua3EwvIIDa6/HfyCe2AX/6ejRGy6tZ8nEdAnDUilxgqAIVUom3PK/seuRPt07w8/YzsuM5LLM2K6SDAY9amNHJmyIN8zJTdC+v/LQWtulq4Qr/caAplMHSpWzyog9SCpWkXPyHpaMlT9tb6z8gcUO/2r5jk3LWzF2y+9gNUAYJD+hmDj5BgtpXB/Bb7xfwKwJ2RXuDpYpXouJWWiIol42ETrXcq/dMrs2G07YHnbnvxUgt8PJhY6hNupUh1d3d90yqY62Cd983SgxYdKCUqvq+UUmvVfDue2cZLdDoQOlU972zEl+t4M3vD3gkjDEQIxSuFkv986o/6ukoG3Ou4FPs70QHhz0qf4dyOEadQupwX0pcRMR1SQeVv0d6qdznDd75Lu0p86xXdFD5u7TPZ3ij5xvfJ67C+2IsfjpCxe8TT8eoVnH7O9X0Qi2MPGLMBpxo/Ts5pU3N71SV8PoFN79XdjwUHzF09ZewDq9g3e+V689ZSfz33TpAsuSUicLnowJ23vxIwv/QKZ8SKo3NDluVZF6K+Q+HNyu1LAGeHwAAAABJRU5ErkJggg=="/>
  <p:tag name="POWERPOINTLATEX_PIXELSPEREMHEIGHT#5728782C7029205C696E205C6D61746862627B527D" val="59"/>
  <p:tag name="POWERPOINTLATEX_CACHECONTENT#5C69696E74205728782C70292064786470203D2031" val="iVBORw0KGgoAAAANSUhEUgAAAbwAAABvCAMAAACgs4XYAAAAM1BMVEX///8AAADw8PBgYGAQEBBQUFDAwMDQ0NCgoKDg4OCQkJCAgIAwMDCwsLAgICBAQEBwcHA9bm4EAAAOlUlEQVR4Ae1dh7KjvA4OJaSQQN7/aX/JxrbkIgXnwOyd68zswdifCpKLXGAvly9+/TB243UqI1VAmbSVHGuB29jdL4/nOJfEqIASYcs/2gLgGnTb/OreeVEqIE/Wck+wwKtbQMrcdeaaEagCMjQt6xQLgNfuIGgF53VZgSogS9UyT7DAA2KVHuQMpZanAk5QsonIWwCcNmBJv3bLLQdRATmilneGBfqxK8UpVrwKOEPLJiNrgWfXjdkCl6kCHLBdT7fAq+uuolAVIFK3wgMtcIMwBWPN4k8FFClbwdEW+IDzHpIQFSARt7JDLQCdIs7Qyz8VUCZtJcda4AENz0wUSmJUQImw5R9uAQgl5SFPBRyuYhNQssAVnJedmTsCFeCA7Xq6BWCGLs/yVMDpKjeBmwUmaHirZA0VIBG3skMtgNtAxR1YlKwCDlWvMZcsgNtAhQ1YS6YCJO6t7FALgO/kKboKOFS9xlywAI5oYryiAgTmrehYC+CIJsYrKuBY/Rp3wQI4oonxigoQmLeiYy2AI5oYr6iAY/Vr3MsWwN0eMV5RAWXereRgC+C6Zf682CZYBRysYGNftgCuW4rxigoo824lB1sA1i27jyRDBUjErexIC5gR7SlIUAECbSs61gJ3HPKEN4MuKuBY/Rp3wQJ4RFqMV1SAwPzLIqnufMmCw8TNSQ79n75bwHfi+RUV8PPjD+IRjAr2/Us8ClfB8d8kwdMpYrCpAn5+ruH1M4uYwWP8v/DeG50nLY6pgNhwe++HF77g8se/m+q9fpresxSo5TSqIsox+ps8PJApHj5SARfcdHC/zRo4Ndx+fr/C5/Gj2Z/xkAHqLq/4mRBa2UxJDFxFlHD5wwxcdBaDTRVwuc2zAXXrPG+N6D1/cKjsliFU7rfNes1sHfXd7a39Xz78dZROEffzDC/gK0f8Y0lVRDGTHfdPrUtCE4vBpgow2uBEnrcg7G7jhZu1e0WBZT/+/YBnzfMYY+mx2aDG7a84VUSx5K/uHy+xUQEP0+VJwaYKsIpg0+MqIWE8ls7m/U2KGzQFKXhfehZHA+AFFY7Xt2/4VxF9wzjCPGaQFNX0CHIxi85SFVUBlmPeeTHjJdZmShpnrGD9fT8mVYUxgxHMj8esQLqpIpIYZsoe0/yB1wvgF5srApsoIm4gFKMCLBidx0X1kBM5757M51Y5rKCK7E9/kpbPeEC15KETKy3cVBEVeJWy4eDCeL3jsMMtmuBNWMEiiAiiAiweT0pwUenZiX6JQ4hJXh6IVNl7+7Bv2ZfIoFruH/KqiEoaFPIfxpA47HCLxnAzA5d6fhWwcUycB98fiFdu5qSFD/J2Rqzt3vuXOOpVjV5VRHv1NnjdeWYGHkUaTJQK2NDoPLaocb1jm6W8Hksc+ULPuj9ioCyV9LMTQtmq0auKSNGyUKw7D20uPaE5Ky0CNtG49UAb1vQyX3Shil2Zc7HkXhExUI5aGkwdd9SBpGr0qiIKMvekdOdhnCEO2ypg0wdFUefBfC4KQKcoegHCq/xS4J5HzWMXYVSrGr2qiPK6abm683BgYkaPWaqAjQBFke34O8RxUQAaT8+BsCZiiBUU769xvEvQVaNXFRERuiOpOg/6FfgJMY0KcNogMDStHpemeAyTThNwgSAjehrW1a4L9c91/ZT7PSO6/6xbd9zfr+sQxc2gglPQXfv7sOJXKUFhOsuTpWaIZMFO2g9X1Xlmk1wYF+wuugTw2jHnmbiSOS+dJhjvenKX6Nf1Pt0XXKy+LZ9pmhfaGTuUv/bLPA2m830vn/f06VYWFCXVo5/H5TndXwOuToRZniw1R6QI9grWJ1TnmR0DWgFjWSrAE1Dn2bgSnedjlHSagENeInrbyYEZ2uOBX9HqYRtfansDztRQzPAysLlj+0vQvNhU7vbaRtl1pqOXLDVLpAj2ZqlPqM4z4Ujo7VJJKsCTgKe8K2xHRgPQdJoAhCvpaC0fvwO+dsOKXSBrvV6WTzzMqizEy24vHiYfrKXyW/hg6LbG8xjJ6CVLzRKpgjcVb5P4k+ql6jywOH88b5YtoQI8AS7GbTdbXInSnSXTaQJg6ShpST8Ov3Z2TwAqj7RA+THtCuT4+RwQ0o6TiQA3eBw0PF/XRKl5IlWwfR4bMhgjZv94FTbL0YvmPMs7GuQpAxUQwNhGt7striTOy0wTABt8uxHa+ow3wM30uPdxEdS7mPU2WAQKDgNCSkAbdw/1y68JQJN2Q54otUCkCrZP1EPwJf1IfL6ZIFw05/1hvGImBrbOu7gSpW9dcmaaYOI919A2lW19xhtYnZG6lA1vzc5CD3AeZQoNccNeLjB+O3/heOtHQ1FqnkgX7KVWJzTnmXDEtZecFBUQiMAaNvAPcaV3nnNnQGMKtKN2hhwbdEACGpO0x4jU+HubEYz4wTRZyhR8aaGGJ2mUZMiTpOLSbmjJnkgX7KTWXzXnmU0jKV5RAUE3H1qEuNI5L7gzwCGVOs8XQ5eQ7B75wjjhTYoFcFNwHsStoRXCeBBuHMOMVJFIEux41l8154F1+bPGolRAIHDOI3ElUBsLBXcGOKQE54HN/CSD0WRumB+wpeSdhx97DRWCdbWOaSpVJBIFO571V8V5ajiiAohq6DyM/UhcuQWgxJ0ELzrvuyHPcmN+wFGcuj10m7yEdbVOq1SqSCQKdjzrr4rzUDUxMFABRDXcO4I6T+NKsByOOCu1JqEot7wvhzzLi/kBGg+LdILzeAnr8TadMlJFIlEwec7KpOI8E46kXX8QpgICFDtBdB6NK9F5PXMnweeiTVcMlSb0cC6zdGV+gMbjp3JIEKJN6AZCDMR6PMc4I1UkEgU7pvVXxXloXBfMZ4WoAEKFsj4XFldC1YQANDl05In48OSzzX8PUGitBLQlmR+wn2frYWGeByVhosB6PMczHfJgJlomkgVbpgfO80C1ov2McBXgnhuuaLeVx5UmhnmW21Cx5pDBp9e8yPwAN2G+jsoFEexRXY/HHJ2RKhHJgq1l0CjST+r25JZnOYdZjJVH/qoAgkU74YlpmoXOeyeHjgIiNIuQhyk6+LCmzGH2zvnB3IH9mQZkEQd18fRbjxfWVqAkJ1UikgVvog5b27THU4SFDBXgjYEJeNCFn1JB50k7OvGuQv+0+3gw+Pgebs3s+DGxdOSByspGPOwOXOOC4cuzgmxT503NkKQWiUAFUTBTse5GbnloWzKIpyJUACNBbryPQ+dzdzIC3DJgGWAq026gTrv28yZLCPPq3oQgVNg7+AXLpYteWgEDOI9B8OWSuJRnascV26IktUhkh4myYKJhbVJ2nglHfBXPyFABjAbQxNJYhOK5OxkBlnt7QglOTHCAfCz2/4KDZE+cAWNMJgbFXOdpMHXoGY0oUj2gV3S4YfNXj81PlFoiAjpZsJH+2x/ZeTBAhAfKCVIBjAicR10BZSA+cicjwJ7WdWpYAObA0xP96w1bqgbpN9rwzlSlpJOHVvrZYhQ4ixb5DpafgwKD61KHARZO0JFmhJalFoiAWBaMCv/4w9pBzcPZoe9iezOECmBo2D9l96ZnidwZAfjpsX7E4KZ/feCfabHvhbZbM+mkGYYZjjwzLi3DnvvquzEnh54eA6ao4AT8ocOG2nEzTpelFoiAjyzYKVB1fczz/DF1tVs/kE5qrO3UcBJd/GG7FQGcckjfh0vcySnic5u3dVxX80YrnBp5reOVOQP/e7Gr6/kcIxt6PIGuy7yGDqX0weH8yrrYCMgkLXtZ6iVPtJ1fKgl26tVdreGN9c2fTAvAzt71JFkhKoBTTXGfBR2hUDWQODkxDW8NO6bTlCHmUxGAQt9iRu0sGkp58Hm5Td6ZQdJFkZolkgW7hzjsarqhuKej0lQABdel976rkDiPTbYSHeR3FRL4ngxZ8B5OVVjTqSZjCGGlAgi2Mrn3LaFk1kcnW4kOyltCCX5Phih4D6M6LIgnU6QMDxWQodmbtfP9PL72ZUIiYYVJeT9vr64U76b5NO/ENL77mNlNDhqogACtT+17M/YWDWF+yMsqoL0ZmyX6MtMNeV/C/xpmQpowC0rZq4CUpCJn1zvpQ9zLiyOP+k56hbqORBTsQMddcQ7o1xxyYlRAjmh33p6vQdzChtwmRxp59K9B7FY2EEiCA+qwlIklfWCeEaMCMjQVWTu+w/KKJyPYORRFyt9hKZJ9VSAK/orDbyATS2amUp6rCvDI3xJffwHJHWnfxL1XWKKEYXs15+ITHZQvICX47zMUwd8zqkdiLBmP/4ybCmDoH26+/PZYH81J3/4octwgURf922PVGsuCq9nuIDSxpHTaWgXsEKZA21f/FAPFxSaWzFVZB1QBDvgH10HamKrhz7Yjahj82zRmo9Uv9GV0VQEZmuosKXCqYsqWtKs4/MtEeCIxibypwiqAglv6VAtgpBZFAFy+CuDwdneiBcB34hEFPE8kA05UtoliFsBzO2yjkpXCjQqICdr9aRbAjVZhPd6eyxEBp6naBMUWwLUvMT5XATHHdn+aBXDtq3w0CdRQAaep2gTFFgDfhbOqcSHeq4AcUcs7wwIYjogjmgo4Q8smI2sBjFfEIU8FZNm2zDMsgOGIOOSpgDO0bDKyFsBwRFz+UwFZti3zDAuA78SFTfO+1hmKNBm7LYDbPeLCpgrYLbIR/JUF8GxRfBCL8VYBDN1uzrQAHFyT3jAx7y/JgDO1bbKYBeB4ijhRwPeXZABj125OtADOwMVeUwWcqGwTxS2AI5p06A9PkcsAzq/dnWgBmMTJnaIKOFHZJopZAA/1SefG8J1HGcDYtZszLHDbzmjBumV+hq4CztCyychZAI6D2c/WQ6eYDVdUQI5ryzvDAhhBmsVo+pkmKlgFUHBLn2oBcwIaP6YADSx7xlUFnKpuE0YtgF/cxY9tQMPLv6KgAii3lj7XAs9uwOPt6bdunBoqwAHb9XwLPMfh/S77Dj5qogHO17lJdBZ4zOs6ZMe7DaECHKd2PdUC/wHNulObocG0oAAAAABJRU5ErkJggg=="/>
  <p:tag name="POWERPOINTLATEX_PIXELSPEREMHEIGHT#5C69696E74205728782C70292064786470203D2031" val="59"/>
  <p:tag name="POWERPOINTLATEX_CACHECONTENT#5C696E74205728782C7029206470203D207C5C7073692878297C5E32" val="iVBORw0KGgoAAAANSUhEUgAAAeAAAABvCAMAAAADm+MeAAAAM1BMVEX///8AAADw8PBgYGAQEBBQUFDAwMDQ0NCgoKDg4OCQkJCAgIAwMDCwsLAgICBAQEBwcHA9bm4EAAAP6UlEQVR4Ae1dibarKgytQ0dt7f9/7dsBGQIRwfb0tV661r1VhAw7kIShnsMh49N2fdMfTxk1a5VfRODcN5fD9dYPvyh8lXkVAdiXTDuMzX21bq3wgwiMzYPs2zTq+wcVqCInEYBlL6gwwcBNsmJ9+JMIXJFftZC8qyP4J+23KjQM21Gldmoe59XatcKvIdD2Tc2tfs1oJfLemqYvqV/r/hgCY9Mcf0zkKm4BAmekVpRD189OEXjCwNed6lbVAgLw0LTKUT87ReCKAawmSTvV759XCzl0DcF77gVHGLiubuzYwljlqLPgHdv3hAE87Vi/f1412iKsu/w77ga0RVg3+XdsYNi3LnPs2L4UgmuOtWMDUwiuOdaODUwhuOZYOzYw7FtzrB3bl7YKa461YwPTQnQ9R/mTBr4guvbTjQ5LJj60EF1zrARA3/roPHbYQDhPTZ9exMBCdPP8ViWqXIsItP38KzKM0JSFVQi+LZKpD74Vgc4YrYWfTnjpC4Xg+ovCbzXjslzNYA5ZYQgbYwvV6acMf5xjvb37fM3e9TkxcgSsXVEGJLKSliPWH80pK6xUJY7EPmBfU9MJ8M6r7t2ngdrxS06AnlPApiDMgERW0nFEaDXryzDwcpZMx7ESj1NSZj7rxsyK+dWu/XdY+LQRuSxIRCU9jvejGeMw8PIYupOB/3Khshu3urGEwc+rFm5Pp/uQiEwJ4vmPPLilRncTJIOHmZBISooccSZ2ucPTiejEY4hGm03mMyNGU+f5Y9zEwZbxcPDsTT8LtHzt9pKcGRzU1MD5sNd4LbcW4XbVR1n1bEgEJSWOcMKJGKt+D5wM+edhUJWaaRjmwXgfnhS6m0fnBsldF40Dm5PdU/mdg6L86tgvDA9Fqh0GvG9ka4TMlkaC2zVubed3ZbgqgCRWUuKIoZUwoBqITADphhZDeHck1x5G9qkZA05t//4ArOW79iH3UG70yv/XRd+5L5vlK4EkVlIwMCyx7KC1/00M8FkqGsIcQHLcYegeovl2l+pbnGDp3ZBSi4ihU/I+Wcphvb4At9foKfavIkgiJWOO6tU5HtfgUu00rI0F/WIH3pIMHLZ7BOMX3Seswom8ctf2UXdi5LxpBCt/501aPzEEp5uEwkVKRs3bR3olWqVG4UgM2WgDc+thfSy03iXK1ad0KhTzKSl5Rh6EtUbXFV0kq/TiTQS3T08OwYWQhEqGHNtx5X0MKldiaZEvo72mUz3cwFTCh2f7CNOeUyq7s7S3XlyTK7CU1Ysucis7qV0IN6sjhuBSSEIlA47tuDIJVcscGaEqMjDe2RIm50PkCLq/3aUak1H4AyE4HYLEEFwMSaBkYGBjX7EzUXdTyxxB+sS64XxDBmap2vFCY9+ven2ECxrw4n+a5dyaRIr+iRCcNrAUgsshCZTkBu6mGfN4cHmGS8FkLEhbTv4APY3qhVrmMX0fWQegkotdLKW7939gwzAoOCafCMFJA4shuBySQElmYLeiPS5FWbWCkZGLhJMizHeDmdOJB2RC+phYIXWWeOHqkYiynwjBSQOLXnMDJFxJ38BdM82fcdFVUiRlQ3MBbjKwd+rjgj5BBvbyrnCJA4T+PMs5BmmeL/wnQnDSwGII3gAJV9IzsNrnJfvRx1fdu8b4x8czk/eMXVJFN0RbWibkeVc8RYL2EuVTN82nxNrbND2Xfazi3z6n2fW3l+PUBY4IIjApcdNeuoleiAyBzUJhmkZIoOjegxvtrhDWYWlC8G1yUm+BhCvpOGrbKQM2i1FWneZIBDKnLTOwCunMwPEUSfUA136+aqfpcro8aAPi/HieTsPDj+xx9cdw6pSjvz+e99OzMUmFrhnh1Q7943a6jN3BheA2TSPiWVLg4EarS3+DsMbPmRBMMNlUkxtLc1qDhCvJOK6LqraSTE9PVvcNrPNlktzmVVIWd7RjyFKeN8AwubteaYLews2kxrA6dkRsulFVGxo27UMnZlPd8zhH/WlwIXiFhpVty4UP951EgzVma5oQTJHMduItkHAlfY4ZEqscy7neRAuIaTuCdpp+Yh1PkUBq8py6pmwPKUxNpxwX8wIx96taJIcDMukiZhkWLKrOb7EqO6+lXXsbgldpzGzPp+RH7oYe3NqHwcCzgCYE00TUZrGbILEkSVKP4yx48gvMWfPlythTNvFuzpehi1FGmCKBkh+1NeGnsQ6O8qpuhQ6WWlDWIIGPne+ioT/bZixgX1sPA3juj6s0tGgsooFj+LG9m0Hkwa19GHr9rKMJwZgsmqKNkDAlPY5MEvlGa+VyALmWKqWxPj+e82XPwMIUCXU9xXRLPZjoGtSUd7/0jxR3tfaJxTZnVDT0G/gjokUf9IPdPGxWaWjZWuR+qY8Jrbq2+d+DW8uIkKPlMyFYKWv69TZIfCULR3B+jqUmRXrsmHyZDDx7d2GKpPJYq5gGxHitwwGrYLLPM8ipb90hXLqkwHLDQd26kYV8wrpCtxC9ToOxLLxxBtYhFyFkFsiEYBB05zIwoDZAAq/lxHIcXdnylcqxzMBcrkZP4PP0pMfly9bAxuScggtHplwnSrhLnzEx1Q93FVFduoQHGME+RLg1tWlV3Q1uG4LXaRgCW74d3E/tkezpN9eZMehMZ94GiadkaQymwGpG4Yp+Nh1y+bJp60zOaMTa2MfwHNHOon0YXlhb0QPcLBgYztF1dAwVd6ObWe8d0gj5ldw7A+tWLkrYEAyb2PMU2yB5wcBkXwbYsnLGwF6+jLYKRWdy1jyhDYxhJ1isjXDDbEXDVDYwvdDcdRrm1tmqh3IfjIbAM7soMLDzTF4IPjgHtw2S7QYuyLHUuhXNOb0thTmx9kzOgElokxeCNTVmK0oa/K7hdOdPmFs/eKseoMlrMpGLbwIDQ9Y5GfNC8KGzEm+DxCkJ+QKOaYlJ1axsB2RoOoex4+fLYEwRcLLyc27L2riOzluId8xWGPo2oFFtpzt/wty6SiDcggivKfLMLgzgdh7aC8Gt20bdBolTEnIFHNOS5q9jEWFlYD9fJgO3zOSMXZwymsfoWM6bmsKlb2YrDH071aUGLsEEtjbU+QvRimySxhLjnHIOt9dxvRA8OF23QeKUhEic44qMZKHMHEsZ+OmFE5DWiXV00M4y5eHSFqu/3LMw6r1K8yULwRRT3FBEDTdFxBM3SWJuPQjBEQ3N6OV5MMi4juuFYJaCboLEKQkeRQYm++bmG4TLxITV20k31z81Uu7/xc7jheB2zdLMVrhxax7EyLFgmhi3PneGNA0tMOmX+rCk3OrI4UYiOmeAXgi2q3dcXktCX6QgcUqiLucYUAlutU5u7hg8Dm6hPX7Z4BdSYn2PDtq5GqznuWI2C3YZplfBvzS2UmWAgUngrQyRLLbd7JLNylmaxtzq1bVokAEgswwuBF+CkCIv/HvOnXtJEo4pXWJgfR7LTMJnPRe/gODDpQtUjQyc2u0Lt07am35bCDyZ9aaT2z+VOfvhE3kAg4tirfHYiMGWFIrVgDO9J0lDZptZyuEGILM4NgSf+QDYAomnJKTiHNNikoG8zCRdGf2Iz1B0Ys1NzkmAPiuADdT4w4Ay4/DudehhMr988lqRl7FLFI8m+CEbLG6sioTRXFJurXrQUY+nNA2PWfklhxuMdMCyIfgcHFouhEQJ5CmJe84xLbHKsexYStdVMxLPGlSbEutUCOWSqfkn6X996D9ji8vWMxgCpZBbU6npDbCh88IkAPkQ9Y3/4ORMvW7uSQbmNA1DYNN3ALfZ6zIh+B7YlyCz3RAMaZ6agESL5CmJgoBjUmpENIdKsiY9RHfwZUMJpA1MHhCxHkuVA2c66dOOd2zbqxK7PUx3qrtF8QKj/TnnVTiQGNgXebwToDPuu+uwqkXGNhlDmoaSZOt/Ady0YUk7MjoEt0+7+G7pF0GiW/lKlhmY7BsazUoSXWCPPiiDRwpMHlTgRwjbnuJROz7xT438+8Mf/2pS7hcoYhQ+B8IJZz8m66sNH//AIYiSgCfQx8hGDzqbhDtNw9Da9B0Y+HDFX/a8XQ8Ugs9PKT8pgkSL5CtZZGDysLRSkfnp4t/jRiYPSAWHgM9TP03ql/k4OjVOvX0DgWpGf/X0aLysIYQ+hHTphnaN8FoOPPWHPM5jTQ+dtanLuT+kaRhO275DA8MAHTIFHGftR/H9c0WQKJkCJWOOi5JTADBubbGSe3AK/SOAX+kd0TF+vFbBEDydhMbGqZpKdhFZrI2nPKk+nE/W4I4TQoNKNGQaltWmCxnu27TIqxiSUEmZoyi88omh2xVrbi50ZwzzSEQGZjPYiEbws53ouS5I01holFksw+1mwTGZUkjwN+lY3JI5xnxQorIa1lis9kph6U/polmxP4ONBAl/eBdV0AVJGgttcotluO0sWCBTCkmopMxRYKT2zr05pljl5cLCH8OatMjw1eHT3IXf4U9nw+f6Pk1DbpNdKsJtpmcylUJIQiVFjiInRIN5wUd8/J7CfHGI3zkIqTYEi8JEP34Xa6VpyE3yS0X9zCxYJiM2kauiNFIyv7lKot00cpHFaw+KXkjhdsZnpsnwGb2+QpY0SUNukl8qwp0KwSBdBEmkpMhRFJjWd+zij1jjHYUlr5Q5uw3dmXUqfMYvoJHlTdGQWxSUinCnQjBol0ASKylyFCVWSbSdtYhV3lFY8FKo6Deu5GQWZYhfISVWTdIQW5QUSnCnQzCoF0ASKylxlCVWSbQwF5Vrby/Nfq2b+XnKzOo+YUkZWcLk/TjPk8IdNvYKw8sVGmH18nsJ7nQIJh7ZkAhKShxlueG6wnUCueKrpZkvZmyDKfnd/s4gXmGhdcicCV6axquKob0Et3v33yKDTEgkJSWOIh+VRMu/xxDrv1CY9WrVMvrii1jLSLyldjbcAbcsSEQlszmqJFoaG4Eo77jtsvckM7mxbajMNn9SLRvukHsGJLKS2Ryxy8iX6kMR3nn/9lwu2ld6p7QltG5bJcmARCady5FOB0fTkhLVat3vRoBS1CCt+W6Bq3RlCJCHzklEy6jW2t+CAJbgPxeCv0Xpf0kO2u2Xz3L/SyjsWFdaqHz35GXHcP2earRQac6M/570VeJVBGBfd6B8tXat8GsIUI5VQ/CvWa1AXsqxagguAOzXqlKOVUPwr1mtQF7KseSlzgIiter3IgD71oXo7zXPy5LRXmFdiH4Zxu8lQAfu6kL099rnZclwlDT/V2cvc6sEPo4AzmPVSdLHUf8cQ1rmqB76c3h/nBOF4A8cmP24XpXhjABmwdVD77g30InZD52n3DGKX6jaeT7Jh4XousrxhfZ5VSSco9R/kwYeuqZYr6L5fe3VKSzaYPBfm/d9YlaJtiKgfspAb7HBSM44db2VTW33fyFA77ynNyFhAH/mJ0n/l6L/LN9b09FLhuIXmv2ziOxN8Vvf3e/Vvnszq6fPdZimrsZfD5EdXf4HI4BbWm2iyYIAAAAASUVORK5CYII="/>
  <p:tag name="POWERPOINTLATEX_PIXELSPEREMHEIGHT#5C696E74205728782C7029206470203D207C5C7073692878297C5E32" val="59"/>
  <p:tag name="POWERPOINTLATEX_CACHECONTENT#5C696E74205728782C7029206478203D207C5C7068692870297C5E32" val="iVBORw0KGgoAAAANSUhEUgAAAdsAAABvCAMAAACTiJrRAAAAM1BMVEX///8AAADw8PBgYGAQEBBQUFDAwMDQ0NCgoKDg4OCQkJCAgIAwMDCwsLAgICBAQEBwcHA9bm4EAAAPlUlEQVR4Ae1diZajKhBtNTGLRvP/Xzu3UKCKTUgn6cQh57zXilDbhapi0fn5yfi13aE5HPuMmrXKl1ngdGjOP5frYfgyuau4mxYAtITqMDa3zbq1wndZYGwmgrZp1N/vkr1Km7QAQD2jwgxsm2TF+vDbLHBBGtVC6K6O22+DblNeYNpRpXZuptNm7VrhiyzQHpqaQn0RXiWiXpvmUFK/1v0eC4xNc/weaaukBRY4IYOiLLn+9meBO7C97E+tqhEsAJdMCxf1tz8LXDBs1Qxof6r99xohS67hdqe94Ahs64LFPsHFwkWd3e4T2h7Ddt6nav+9VrSvVzfk99kNaF+v7sfvE1tAW1cu9gkthduaSu0TWwq3NZXaJ7YUbmsqtU9sAW1NpfYJLe3v1VRqn9jSYnI92fht2J4RSQ/zlY4vJn60mFxTqYSBPvDRaeyw/n+am0N6XQKLyc39A+WvIkUt0B7Wl7YwLlPgqnB7jZKpDz7QAp3Gq4VjTrjlM4Xb+u7eByIYF6kZ9AEoDFyNc6A6vUjw4lTq6T3no/aaT4mBE7C3KtqwSFg/wwgLifoEFNadEudTJ0Cra8ZE+V159+zjOu34QWcyTynjRgy3YZGwfpYRwqheIwa28TyYjkolHkeEKynuxpLaWXUvh88Bty+33qZFgvoxRrejHtnANj5yboTtK1ccu/EBn7WF8GkT3Lbvb0MiFG1xyH7OTO63uem4yB9lWCSkX5ARDqjGuzmdTE48hky0TaR/q7FoSrz+tHP4MWXS/98Puotx9X59fU7m/j8q+bee69fsEgSCJtf1pwC2WRYJ6BdiBK+biKfqfdtkaD8Ng6rUzMOwDsHbcKcw3UydHRq3pWgcxITrlkrjtAUe+Xs8BMxmCLXDgG93PBAJDYXsi5DJdeNLwPCZFvH1CzHCgEpgp4afliX6l9Y35PgjX+5G8bkZHU7t4fnBdhHycnC5u8KjQ/61Tz77sTDXIr5+AWwBQtwjLw430LscQ9HAlUXkqd0wPXjz6C7VrSTB0rshpRYRQ3+U3bGUQ179gMlNw863fLZFPP18RurjM4aZd6E2CrZGwPKlBNmWsHXbTc6oRc9xq0giv7lrD15PEuTYREGUP/smpaMfblO1pWSefl7TdkqvJqsMyB1/kgnd0biVwGG1ywXO90BzOuPx+ZSU3D2/IVqj18qsTjx93o1ncks6EG4LLOLq5zJqx40PHKiUSGQ/VjR2RcduJLZUIgdl6/XSPpXEMeqPXV6SS6mUt78j3KZ8k9/ZSyzi6udg244bk0u1cpERljxs8ekTN/0evOHfvXZ/aUxG3DeF2xS2frgtsoijn4OthvYW805q5cLJkkKjiLAVecHxTCOeV71M7hoF3PZLk5lrk0jC3xVuU9h6jqzMIo5+EttuXs3tD6kVFcIsZSENHm0W8WHZjyoE68f09yiwp5KzWfWku+f/AF98jvuucJvA1g+3ZRZx9BPY2hXpMRZR1aJEbFAzNNwZD+axzrSol8GX2h4TS52M9uOXUyKivivcJrD1w22hRaR+HNuumdffGPWNFDXFgIwYmrBlZzPO6A5O6uyuWoDQy5OZo5PNceHfFW4T2PrhttAiUj+GrdqXJejox7Vm1xj1+MkEmD22l1TRDsyW1vtkeuX3USgdotx383qCq73O8z3uVBXz9j6vvr49H+fOcT8QwYq4XLXnbqavBENgs9KNJ2VcXaLJe2ZyVq8f5vkwzoNIOHyLlOhnGS2wKeziEVWduUgELSuswFaFb4GtP/9R4Nv261U7z+f+PNH+wWm69/0w8SjuV5+GvlOe/Tbdb/290QnEUtOzVTscpmt/HrsfEW4LuXpiJAusyU01iHHobuepv3UNX8/x+mJbol+AkeEYuFCbQLx/B+osRRzbJSMmbE36FErWjmLkKDLr1hVmbpcLTbxbOJfUyFXngohNN6pqQyPmdOi/Ygp7GtcIPw883JZyjRoh+MA3OZAlwyhXdhlZLPMsUqSfzygojy5UqZT1tbo48BdAmj6weEmeOvvzH5CYmRdfKJrzBHPTzeRfxdj3uS6JJtyOzgoxhxDjXN5ieXVdm78cWLjN5nrqk79IJ3RNDjQX77KE23ay4LoWKdPPZeTbS5QAMWke8ZTfYA9Yx7Y1I6b0Shvan/+gLY/QC6m7ro9ztapHoW+lFoXvalSCj5nHoiGfRQsWgNbUw7A1XTGXq4hiYOr+DEFuF9reFoPDdrB1dssChxAXVMr0cxhJKby7RRsnQfFqqQI241kzYoZtYP6DRhb6laSd74Gacufnw5TirqyDpTOLJxryBnwgtOh+JnOBQ9Azu2yuLbK81I/NE7iNpMkB7crY8J0M+K5FivRzOxGXIXCdn0qpGc8yYnRGTNiuPTYw/1GZqh6mK+ulm9IN1rQiHo5LuVhHZEXAlhPFMDYNkDtoOGlqbSJxKVdDMPNCYAsPrDuithOZblEWQ4kL/1OmXyG2KpXSrjatCoy1zGhsRmywNVoIEsBeaIKPz2k80ydBDJWbip4MJjWp5kRhNl2bVsbtkGbhtpSrJpj7V2ALYXV+aWa38CFLmWuRIv08578hHwVRPfY2qpqsx2bEuq1FW9BwNWEP4S/8AwnsubhkMKn99gi2yLjtGMYIsTeaWhFX3Wj7L8cWOptzDmYxGZItMoctkqlfKbYErTu4IspobFlGjLbKgBZt0TasiaoCbXXvFk1CNwImGpxhbOnb3ra/CD+uqZZw1W0y/nJsmY8x4ZZ8cgLbTP0gCGe0KRfI4mcdWaoBYUtZK8uI19SZoS0IJLDNC7cLNQETJQi8V1ifLJ8wG1uZSrjaVptXzOTU9XTcsYEKfBcbBy2SqR/EYIw2hcI+Df20MOn6tBmI3sczYhiWot3Mjc2IBDVRzzPD7UJLwIShJ+S12Monws+tMhVxZXpsXTKTw6DGJZtwawEPWiRTP0jBGG3JhOkVLBWIS8GGkIuw5RkxYdsKtEVLeAXuPtkzmMC6T1YevBQwYQiYKSzVtnkynIgxq7uYvNAt4hoUJVzITA7nZlJ1E24xMFeZgxbJ1A+8GaOwJLyUwMlMpUCYNoKsowEd9Dikzny9lBMPzG/145LAJ8IRBRGxyGjnt3hizCoXk7O5/n5+C2x1d7bhFr1Oezb7WAslu2FCPzQowhb2CHAzbMUFsZ1lRqzSq2t8BEb7DQt8rVZbMGM3IhzhRs8elyqWhdBE+znRDza5koqpn595KyGYyRm2ZhRgUBhXY8U1GubqhwaMkWkeu1h0yUulaBTSewWcFmF7M66HP1mu7aCSz3jgMyaQVeydhkmVAB4hAVv6IllMq9XP2bGDJxlcf72eDLev5TPhFs7RrJYFLJKrHzQowXY5K5WXSilsJ3kiirBNbdG5ux7tdfnyBixg3Oe8tXfMwxEfAgpH9E49NOH5DCkUqzGmOs5DXE0vybhgJkf/0ZrpPo9xaV2TaxFQz9UPVRmjTbEIG5aAbNSnylZKqkx9Q6ItSYC+KID5Va9GV9W9+8aW2YdZv23EWpFvMd0e63nmWtUB2BpQ5IX6kiaUysRHGskbXBmvBy+5yTudmmqXIRM41yJqYTZPPwjHGW3JqlIp3c+2KpPBGBBUndIribYkwixPD6CmSo8v0/JvsaKoZVihgweyZyrVHQHwWberWDFbYcjoet0KZ0uDd4OrIvO7/3GT42Tv4kjWWAPu2rEQE8ciKMnWT7V2ACCSkR+ilzVIpI4tBrZmYCylkDTNTCoGNegoTjvesMOuKJiNVbpTPc0LEBjj9zV9whlBB1pk6laATqcsXYc1KsJZZQcbXJUcv/sfx/YH20BKSBVu27s4dQE20iIoyNevbNwStC5ecTWxne48hL900HYqyFN97YFiUDve8Z8a77eJj3o12eYFihiFo4FW+3FCY5YOGc/5OUAQJQF70MeWPzrPSfWJDa6OxI/cCmxxUkh9ZwSqXnD8QrsSTVdaBKX5+hVhSy6VFh8yf53/vquHtkPKOY17mg84H0bw4TzROB/Me/2qGf37nUfXFktWdEW7JvCJCzzlAx1npeZpSc7U5dIV0lwdiR+5ldgiCozNiIR4ao5nz7iORdbZbaZ+LqOEsBSJtB9LVNOPetchIlh4suvKy1/vFD2+U6Br9H2gsZxjoSo8qkoIgrXx1MwcF7Kn3mBtOf1scdUiPfjXN3nb34+952SIvGuRIv18RlGJlRN0/Wy09kMPit5+AQcPWzH780Rw3pfxnr+nIGRyM7t1RXAsUqRfiJFLf71XyYsX4CKVHysueWuNOHizXT7780Rw33PzKrynIGRyPbv1JHAsUqRfiJHHYCkAXTZ3jFT6ZXHB26bESS4oqtlfZKGParvvp1LZH/wCJtez24A0wiJLOhGopYpc/QKMIk3h+rM3gSIktovzxSFaJyd8mnAbZOS9Vx6s9frCgI6JlVRRW4fboJCefqJpsIkuVGmynR7q4if/zf66A/H1olQyHHnfg3iy6LnkAib3FGG0uEXK9AswYnT5JfpMwcoFb1lynftVFqJ5shuwK4tUOPK/41Ii1xPrBkweDbdgyy1Spl+AUUQNlSabKUmk0u+LM7+mRIy8F0nJtUQl8L+/FK362ge+yRPhFqJYixTq5zOKKabS5MAcM1b/0fKsr6ARcf1eyMroNmNZGBnBrF4u8bgHvpvm1XlPgW/yRLglkRaLlOvnM4opSGmym7vE6v6qPOPrhUS/dabaN3PE3180oQXF187eCjT2TX7fkE1ZpFw/n1FESpUmR96CiDR5tHjzq6PlhIPfKS0n85QW2Sa33DYtEtQvm5FKk0MjwkrwtKsueyMxk6XYQMps87Jq2SZnEmxYJKxfNiO1MW9WXxnbV1w+PWULLta+QvIcmtcHpNmwSJhiLiM6z+vNOXI0qXU+3gKUhDrZy8fLXAXMswCgTR6IyaNSa32gBbBKLTe2P1DGKtJjFqCN+cQWy2NEa6uPsACtOD57ZvIRilUh1KlCfrqymmQ/FqBwG55E7UfH/1QTSqVquN0n+JRK1XC7T2wplarhdp/Y0uZtDbf7xBbQ1sXkfUJLG3x1MXmf2NI5uI2zAftU/D/QCmcn81/y+g/ssScVcVaqzoD2BKjVhVYuqku29tjTFYXbN5xe3ZPJvkYXzG6rS/4atIoEpeOrbzrhWCRXrfy4BU7r4TosJteFi8fN+IktcbJx+QdY4JJrJvWJCD0skzohRfsD/ON3D1OrDT/JAupFAvoODMbvxsnnTxK7ypJhAfroO31GCMP2Pa8BZchUqzzJAtemo3dE/G+APYl+JfOHFrji3/+7VWj/EIEXsr7g3+3saqx9oYX/hvQ//7Va9afbI8gAAAAASUVORK5CYII="/>
  <p:tag name="POWERPOINTLATEX_PIXELSPEREMHEIGHT#5C696E74205728782C7029206478203D207C5C7068692870297C5E32" val="59"/>
  <p:tag name="POWERPOINTLATEX_CACHECONTENT#5728782C7029" val="iVBORw0KGgoAAAANSUhEUgAAAJ0AAAAzCAMAAAC67vp6AAAAM1BMVEX///8AAADAwMCQkJBQUFAQEBDQ0NCAgIBAQEDw8PCwsLBwcHAgICBgYGAwMDCgoKDg4ODXGRn4AAAFhklEQVRYCc1Z2barIAwVqxUUh///2rvDmJDqscPD7VrnVAIkm5BsIu26rz/91xqkgqdsftda1+/mt7Pdtreiz9vr9vnc1zOP8Wfw1s29tvGF9Fnh9aZ+HlHlUCVjNlJkQ5aE72X8aZQk3buZ09NzmmxAY6cpuWGeFk8iv04Jb9fNUbRNeV6YPpsyIKn7zdcwHlXRCCjSBzMktg4IT9ZsTXq68edBF20eIzNOzpNQaL8nKeqmsQ2x1TRwmxmfNydTM+M1OgY/mPEtlF6593M4zUw3VlcQOmna6Z3dFa/ZEryN7h80l7p1k0JHEuk751mgBvO98T+AcaLiMMV5Ct1BeSJtT20YdqtZTlT/QryVyCN0NQqhe9iJUriRw7cpgc2Xec6Hf//8MJkPdkDhrum3rk2UQaAn47spVP09Fq3haUwKpZY/wGsNul4GISkbjEoTbeMLic9MT+hYDO04rZo0bnkYVk2e/QWCq6lDTkt4MT9ivKNjRCaKZpMOK5IkFCz1q7WPEKHuYe3SprlE4xabAsbtg13FGRkQpOECXchOgU6zCZ9cTTpr9373VBk8/dL3k+fRXMfFJ+enfg3hMftl7hdjReLV5XN0MTtFGms2obBTSZEqH1DVcXggdGuJ7BYZtVeqIIgs1i34eDKiGsOGphID6Iqt6GyexppNoNayWCBbAJOLWmtWS9sk/B+G8H9H4FNjtlxcg6KEq0tzA7w0M2UnT2PNJhjLIzVOXbJua2KJgcwqhM9xpeHBMzCceQ0LFsOLBcYfKTsZuhdsEtBlMMlw9AU1oC2w4z76JtLT0PAVTsaDLwDz+PiyO4QuhmTOTkKXOO4FmyDqi9+zxaUUojhnrpOVpsTFPIypxTZQ8BXDlVE31eWBH2p2FnQZb0YRv4Gea4IwhjYe4A95RMuZqTUHLofhsijyOdeJZhxb4rdmZ0ZX8QojGl3pRkLdPkVQbdTDGo1LdCw7gS44tuIt5unhAh14RB3KYm5tID4KV5DPz9GRh1l2pjRmeKtSPF2guxV2UZkIOyIxvqyys/SSA6fy7EQfbbvl4xm+c3T3wi6qEmEHn4tsKuhgi9Dx7CR0TuBl2F7lbO7+OOzg80J9pKzkLKFbOpGdMY3Vm07GADbmEVzEOKDk/rAe9SjCDg2Wvxhb+I56rMzOkMaP8+QrdNjaZGHnTsIiTxFhh4Y4KthpROhkdhK6Wb3pZL1sZVUUnnjYic1oxlFThB1WJXejtgHFyzcHQndVALU1invEug5hV9jfvqgAOUjOdgguEXV0GmWiBhSRzbg4IXSi4OJ6dX0HBgpLhz+yC2ZW7k8239JUNRRPhYu9aS6MADcvDhnKVJECSpSrsGGTaTiRFQXp4ceMzjFzCCp9gJAwr2SRFQA0YfNIMX2ALgONAkLX4E0d+as6niQU0zj63TajiAxDSrlHLeInQWYkhJuXlAh4wePlSewt9lEwkoR94PYGL+ukR/lO5kbKILct+As+nz33PFyjt4LCbqLiAUW0LVuczZR3MpAUvzCL/Qpvnpa+m/fZpx2tDZeWbho3Ow7CnLPGD3kXkwKsH4fsA9NMrqqZCfSWMqxv/YppFylBWtRdgOuLs/v+xWTJWCEYQna/HIxQkSnMgN96fPcepUUn2E5ZrPcoquuW4N07qJb9ONspg+wOSvXdE7x5fyfPKWLbWtspg+z+TvXdE7x39/ls4ggcVA4VZY/ffarOm4K37o1XzjAwcBl2/N74Jhg17J0792f7JnQVduLOXZm9K3jj94qt4Sw6KU/NiN8rTkf92XH7t558HRE1zpZeW3BlEG40lJX6W4/qek9w83cyJw/K2eZP49FgnP1O9h4YPfq//o0RR/Q5L+i13JCI2ubG+D+GlNP1j3F3u1n58A9hKh22v9fw7gAAAABJRU5ErkJggg=="/>
  <p:tag name="POWERPOINTLATEX_PIXELSPEREMHEIGHT#5728782C7029" val="59"/>
  <p:tag name="POWERPOINTLATEX_CACHECONTENT#5C7369676D615F705C7369676D615F78205C676571205C686261722F32203D20682F345C7069" val="iVBORw0KGgoAAAANSUhEUgAAAZcAAAA0CAMAAABxR4XLAAAAM1BMVEX///8AAADAwMCAgICQkJDg4OBgYGAQEBBAQEDw8PAgICCgoKBQUFAwMDCwsLBwcHDQ0NDPukeHAAAJ00lEQVR4Ad1c2aKkKgx0X9vW///aWwECYXFtx/GOL6IGKFJkAfqcLPvXruJVA3oXmr+omjGv/mLvYdfvQhOie/J5yr9PdrfT17vQ7IC9+LkviqIs++3add5uC9z0FWC+5a5lPoXmpkFdaabI9bVsV57zeVvglq+LxrI7BZ5Bc8uQrjaylGXT5rvWMOQecTCw8ltf7XO1Xq/BfFYFzIcAjXk77tbba/dPfB8/l3OULs93hrTkg8PclyCSrqHa8X6uzvESwOz5MQ+Nbbluc1t+UeGT591FZqDmHVVIx1G03QhTWYid4WKPG3pDq55pJkQlGvcZhLqH95T6cbjIDHn1HVUIx1FYDvsJFcebNQAwu+FFoHG9VwDjnl5VUsycS2e/CBSwtBw3c6Xqf/OJB9q3zrQUMTuMcr2jd6h3x6dmAo1rFV7stbxkGTEznJnCVdd15I9wM1eqdmNtJGs6p4uMkjn5LD5dLWKSOOLTjQg0TmCi2eUeX1ca4VxOMZNl4GVHFW3OuVffehGFPNm9BnMgvDg0TvtlR3PEPb+wVCAAnmFmP7wIx/GF+xcWVUIZ5Z06OBBeBBrb89LWr+cly4iZdm8Fb8cEj74TaYXjICKs8WRw9Tc7sgPhRaCxY5i+yqfa57cWzjADx7wdafs8t+sUxYtzZbcHmP3wItGw+ksM4H9gLwS3bo7azG54GQVvNQxELDFvt5f98CLRGF6KFvPmNC+0Z+GunQiLns7KG3DRTTEzc8COPvMLE17qEvnY7CyBP+P+kYuUopFN3h1fTHhZAOazspngoVEo+4Fy+4gXX4+KAaf8mjafvCs5dKuFs/K2YqpAzOTNDjMqvPSfdv4WyLKbuJ2U42ApSk7vzMdUeFm6qcQWt5dgcIdZAs2s3HDAy0KpYnSx8quQlbyzrtp2JQpn5UXVZLGeAWCbGQovi8kSMF3jbeMqRZbuDUqSXi0J4dRLCi+j2dwBR4kpFaMpBqVSn5clUjxxxMrHfB1oL6lAf3bFvAH0rPxGU/xJbTI2G3OaiBv4O5al0bzZOIMaMVaRNXOf2DzDmc7GldC3rgsw82QQIJQlrDdC0xsaPV6Wth2pma9e9c5+Lg818wsUkwNwQ0HprLxXefWhn6E9VnwkReHFHUUiwWZTZ8mtMyjakWM5eVeNUsMr11peTvX07KfWUo3HaBpj4ZKXfjKWYQiZvEFJLmDxuwZzVl5qYr2sDOYTWQFXgLcQvivBS+w4uGqGqE+ZUHz1De/qpO+xs9RtEBinwhQvEZov8yh5KVnX2pZ6zwkghxT9Y8Qxfu/NWXmv8tqDdmOrfoOSLalbTy+6zchx2K4wu9tVO7RSZwoA41wXmo+NMUTj9oUELzXPlkXrvJD22bfCJLMsMRN9xGfl/drpJ5XdbYd9eHSXPZIfCThMn0FRd9hNvpkW2qlzRCN4OZLM+CI0Hw4UMk8eeU981sSWkl8YuYwou7yclU8zId8eSZOJCacK+BGxaFRtpc+g6FNzOy1kgG4A0q3z2xDNlx1WYv2COoNmrZO8tNI/HLCXs/IMde2uF/zB7I+EwYRQhedHtGzyDIo+YX3hCI3avfQCYMSOEJKKCH2AphYQhB/jzhcTrFoRTxAtPCuEibJ48n5WPtmIe1lgth3ZugQTQhUAKW0czUWOg7sY8+luWijWeT7VGYPpNUTTWS+WtJdZT7neZsVoJrBCJOOhh+AR6vtZeb928HR829ILL5gbXuaCVkPHwR0VOS8z+M0Ndy+8ILt3JJnGAzSVJC5hL62ecoXkBdsA0gpTQcwbyVl5r7L/oA5gVnaXfEmYgwwvmBvCeJRo6gwKH5b2D9Dih5eUGwvQIGYnLjtE/rFsJXlBBSuAAkzUJebyA5fPynO96K5YCbxRJMQv/PASu7HUGRTq1oKWPuHOrq1fvPACkqQ1KMAhmtFtB5clkaSeeWxIgTW0Uq5X/OQby0qZExSlyuTqSt+pJV8gkEdSOpZqY6EoK2mGFgMXTh7we+EFNq0S/9oZTeoMijJkYS2jF0Y1DjLDrUukGgwcdy+8sBtbxHROozEt0Na2aAyThzOaWere1zMqifbnboZ77pthLlvemtqSz7JqaMoJyUfTlXPL2bmHQj2cZCU42odelI4rFwkDx6F79GjJShF7LaJL+2NeeGE31gjTT6LhPiNeGk68Oml5kyQJa0Y3B7Ma4+7yZqKwtnA2vSGP6Evzs2/bGXorVxMIYuXcT/u88EJHXmrydDatDB2H1kEjrAUjWZ8mrLJjdy+8IAXRGuOlO9pIo+HGQ16gc0MpPBwLUSLjZh0sVA5lBiGQ1bU64/w25LNC1+6Iw9XE7nuaFZihXL3AjSnItUtY4jMoDNCnpRfLUjf6KyUvvMCNKf1IL5lEY3sKeUFzxuN7sR36s4Gg8mjJBnywBtQZ/jbkM2MErTLMacWPfU7aCg3ICy8YmJqijTVtRLl4W7JqZxFu50nMRaujSwUvvGDekvp60pW5kmj4I/kRaRZY61vvhS/WA5Acj4+CiasPbZD74uTcGtm6PFXABeaEr5UNqnIqL4qEghfe6gWYKFR8W6uKxFF6BqvyL+EWgtZPPnrhBbOdqjcieKXQiC6Q5DtLwC8cHRnsCIww4g7RUUytaNx8Q7cmvYT3OSBPImjeasxU+fHmhRcV80ALJyJoO+E4aPXmXzLP/AWPF16QiUNBSLdFiwk05msNA8b8hh9uytLMXeiVE3hMaE9zWEngR6ZD6odcH87hUMdOuA15AtA4SYH2lyIGL5PcHq5wELQg0fTsnLoib+FfwkX8goWYkO5gGYbObDvqZlNoTIfeZDFUTtZd0YRj12Uq4K/S0lPchhcYgVDNqjy1l/xRhOno4q0WyTs1URc8x+gpOoOil3/uqmXf6GYpvFlxEk0vhibLm/hdeIFXDOCsVbThxUO7Jn3H+/AM6o42r7fxBBobXpBkSxe6gromo7PhRaQoK/L3vLbr5Xua+7GVR9AgJdQwcYiRdnRyFJoRWJZ6WRwgUta+XD7pOC73c6ziI2iQEio64M+EG1wDiNSixmpfh/1eHAWtVbjn/XAE2z1dHWjlCTSgQ+38fdtDSv5gJdlP+MMWRKJi9S8oivRPT/RblbEfGL0QCc+gxKe/UHwEDYWXEmngkQNF6GDpIDtmlMZO6/tf8I0b18HkQmg8OIMSX/5G8RE0avXSeznp9lhNyuinsUEV+rcVq9d5WpCWX6gUYLrv8RE0dvVyH+7bW3rEcRxG/Qgat3o5jOt5wUYevj7ffdDjI2js6iXo/FWPm2dQjyN9BI3dHHt8eMc7LI6sd48396PkE2gqHPm0u/9X6seB/F69elPUzx5AU+lTpcd2uX6n6F9q4T+PrjlpT0IX2wAAAABJRU5ErkJggg=="/>
  <p:tag name="POWERPOINTLATEX_PIXELSPEREMHEIGHT#5C7369676D615F705C7369676D615F78205C676571205C686261722F32203D20682F345C7069" val="59"/>
  <p:tag name="POWERPOINTLATEX_CACHECONTENT#5C7369676D615F5C74686574615C7369676D615F78205C676571206C616D6264612F345C7069" val="iVBORw0KGgoAAAANSUhEUgAAAYoAAAAzCAMAAAC+Er8rAAAAM1BMVEX///8AAADAwMCAgICQkJDg4OBgYGAQEBBAQEDw8PAgICCgoKBQUFAwMDCwsLBwcHDQ0NDPukeHAAAJ/klEQVR4Ae1b67rjKghNNPc0Td7/ac9CRcFcWjvdc9r5dn5MTURAWCDqnqr6fd5sAfNmfr/sXrXAXDevDv0d914LLPX9vQw/jltrzGzfPMnNmMZuV1MdjbnbIpS3dX/F8Pv7TO2e2ztncvM8Lwy9eYoi2671+k4lP4/XZi1Z7sJs5TrfrV3A8yIqRmu7vq6LADAdMpyLeJTP5bUR8+3FEuPabC8pg2B7BPmhDABbPR1o0vb1wdf//RPQPbziDGSLR2YrnlvzGPKIiou42Uk8zk/w547yAz6M8/SSM54wW/HsuoeQLwXAYX6C6h/pCtjLOaO0GkI0vXWpIL8BFA8gXwiAe73s8YD09LGu8M6Y5r3WF18KM8UFp9jVPs55hQDojuCyUMURhX5eY0b1UuKM0kzxzIznty8Vfd3uBNuBSvHd50/6YLCYPe+Mwkzx1ETfvlQc5aetbz/eFVVFzujt+JTZCjPFUzzfvlQc5aflXn2BK0qc8Q1LxVjXO1xZbO6+whVV1SJLPBEZX7FUzPuNuenhnGJXGCufh4VjIfl5xnDOWPfLnRpxtFSMczfkW/etG7qwgdzsMNyaAFOiHVa9tfRLxR1M5gzMzHkHAO5QusWXW50XheNENfvOFdp2zuzJ3i0dtqhHqx3F+UYheTY6fyVn1N2lM/ZLxWj7qTHz0lXt1PNY089mcQbZhsUaY+veWcdO3WzuSz1Im9NSsS3oaPpJbi8S5wwAqUOITJM5yE+rO3vKXLHR0dfuYXs3uSO00kmcbxWS58P37+0KBa6csVsqMJ/O8RksHMloJJPea1SU8+SnBmO21Th0zgXjFMa4gbSrmHtHZuo++UJw1gAQHUJkmkwjubvPZnJytSu2na3JLQwScJ5mIMtA9sF2MUnzrULyfPjhOxAHZySDaKJdpsB8vCeqtge6Q1TM9A0TX+clwB/27saFPQXFOX6wzYQrmAzxwgIlZwUA2ZFE8jD87i6NxoAH5Yqt710+vHuJqxUcqgoa8gc0WW9FIl8KyeXQq/a4AhwnvsgyRQWzRMgAPnwautBwTHzyaCRpwFvHk6tsXXMecLOOiS11ZJzTCWTWwSLTjPaXRl24upCuGJeA/+CDJSkEVtL8yHdxjlFKa2SKfUgexxU1XFjcpCAxXGeKakS2jU6DGTlAnH2AdmFwQD8CXrsCyI5mAA9vtpxzvGfIO4JIoeMuP90ZENIVls3rI2ZU5S9yq7h42p/nbkM/CIpH5EK5gqbPTyl7ZENVpqgqxE+0kUCSy0/0nuyEzCZyEjwara8OoOCKkC8kZwmAE5FCzzw/jX4dAoVwRUvFLT2bPwoxKeyqauxr9h6RwBVRW3pHSsWad48Z7BG5G1P6jyvILlbtbKmAFcVdfsrbq8ut6d1pL/xCJ7HR2+oAil2hOQsA6A7Jh+e6uzS6xbwoXDHzgfTqXW9TyFYUtHJ1yF0xe7j07M0H5KxYye/jWjZbKoD7BCYYSeVt/S6zaaW60JNqeeDf2URxlgBQHYoPzzS/NLpzJlJRwdTV5B01SFf0NVvZkWWu2Gq/tA3sr2vyKOn5ht9uR7AeDpSZwsWxgDrQnfIRRut3hV/VhZ643FC4kE0Q8oKZAIDuUHxY4ezSqBXlsYgKpt5C7unF2oDUr2YCZZicfpeQmXi1eEAuhz7VNgS3hyeCIlOAKyzBwMAbGMio1u8av/Ao5weKEBVZzgqaswCA7shF0kzz/DTE9HQYFasXPsbEv5+J1h3ZK4TMEJa1TIuMnHQqeZ48mpWZAuyhQ0r5Kv+T7PM4QHWYrK+QzZbWnAUAdIcSEeab5acmpadDV/S+7DDSFSgLZXJQGlLAhpDhPdAledDq2R93YcGHRFeDRKYgMuiQVoccDPpdIUfNDRVRCiayNFU2irMEgOrQIoLi2aUR8vzBE2gpsP061UhXYEAkQANBKQoorNEhn3Kxd0kuGT1sF9wciUxBbKFDKmWVfdGp3xV+ZX7SlSLw7zgqzhIAqkOL8BPNL41mebRKfnHvnhb/DsGuVuwSaDcaCbBu6deJIxoI8WT868dk5Bg/W7erN7aRsSYkhCb9pcHTV3ghU2wBJDSxyJFxz9UQvzsChd+YnxwpzBN5YHYegIozA4DIVQeLYJHE5+jSKPIHopMw+ho35qu0vrYtBomgSGs0gOBnf0VeVc3U2QWlQzfYtY8rZFQpNoocgRXRI6ILGQUTS7wD7ltOWSoOFH75xZNKV8C2DDTBOQDAkV+KpGll+SnO1DV2rug47w/ybIMXATcGa0MKfVmcMBCQTUUQZeTVSqdrY9+vWGCsyOdaMf+3N8LjWffulTPFFAINiTuOZtz7jTbhTcqNahNPDHPZtnH1I7pYEKYRDqMkZwaA4yw7WASLJDZ5fmLW/jd3BQQGVElA4AyB8YRht5qPKh0PICw93g5X5MYPHqjqYn21TvR2B9eyPw/ETCgXbFyUYMWNrsBcHHhuIU4Y+l6uDBHkJz9T71EQehqJuFPOpx2Bx/7SiJnTb+4KYCugSi3NsFnM6o32RDKnap2RV8HAvupazhLUrdARbiZk+nicDG14regAV2qPXKWqOEhqgwT7LFcNNr4mBDJDRSIO1U45n3aAMR64+eQc03XnrphiWkKP2OPZmJNW7YmovCtLeMQ5eeVzG7ROVaLTRP8zpj2u7jh9g63gijGeaGONDAHSdbAoucKyb2QcZNWUp9z4wI2LFxx+82AKkBPOpx1O64NLbTkb4CPhXVkTsSmSEsS7Oy6z9EklxygkBrQRRzEWTsmDcHCPtFKfP2i7rX66daAzcoK2WYAPS8bb+OxGxQFmJlGxEuZMPC7F2kGQaWp3/Ry0O+V82uEGnuenFkUskigs3lkbIAq4MByhr7IWKvxh6Kfd8QNcEXJyLxfrM/Iwm075OXz8s5+xq4eJw9Kxwr32MPmE6JpiaiIkAWWZNxD1y8CUYGP7ZT/tM86gPhYJRqhNpRw5WTp+ik+oeJaYh2iDIeskjMT/czpAMlzhJQDocZ0kOcfkQQN1fxy+/fHPuNNvS1+MUK5V8xAdpMJohCPow+G0Tzgj9o5FUmT59YdYPvGMQi3ZvhgKV/hePoC6oI1dcak4w0mk/Hca+aXR+2eG5dIxxd9DKKydSXKIjEsF7wLOqP+d73Hv/HNTAsAd80XcsVxI807grZMRW8GLQf9CV2F+emnK/tDKPpkJXR2J4tJVZ6O4OXlJ9hcNmvRK+iOaG9p/PO3zGzZ1+JOjhSo1c37UZ4aLx//p2I9M5seY5pdGPyNo7pdJlt2XUjaUl/DAiO30cnGygT3KxZOVOJcCP6QzuzT6Ma3y8u9S0Ob/Xqq9HIRK+Pz5Qk/g2vAbtb505Jd2/p389KXG+btqd+II6+9K/pWWWeDy0iij/X39SQsYeTz3k4J+eT+0QPOuRfs/pMc/JpcmgLUAAAAASUVORK5CYII="/>
  <p:tag name="POWERPOINTLATEX_PIXELSPEREMHEIGHT#5C7369676D615F5C74686574615C7369676D615F78205C676571206C616D6264612F345C7069" val="59"/>
  <p:tag name="POWERPOINTLATEX_REFCOUNTER#5C7369676D615F5C74686574615C7369676D615F78205C676571206C616D6264612F345C7069" val="3"/>
  <p:tag name="POWERPOINTLATEX_CACHECONTENT#5C7369676D615F5C74686574615C7369676D615F78205C676571205C6C616D6264612F345C7069" val="iVBORw0KGgoAAAANSUhEUgAAAQoAAAAzCAMAAABYF7YqAAAAM1BMVEX///8AAADAwMCAgICQkJDg4OBgYGAQEBBAQEDw8PAgICCgoKBQUFAwMDCwsLBwcHDQ0NDPukeHAAAGfElEQVRoBd1b68KbIAwVrMVLrb7/0+5wCYSLKP26rV/9sSKGQA45SWBb133bI7/NoJftWcTt5bFfNnAVzy+zKDdn6G973pv2DEKlXd/3PvSzmE93fBPb95meWzQpIZa8O+qZRcl1lkck9Ckvy+PlGL8IoaaqHbuYC98HJQq9/7/rIcT4IhjnblHmxyg+E4ppmV8G4y5E3dWL/LiJD4UCfmnAOI2ABQd+wqgaQ55izUeBHp8LhQVjPguBuVUdrKpVUPfS1xWU/EyCOAOXVYh2MMCQwr57zJQYfJsa/Sg/HIquk4hmrWBoq3JryeoSP3Y1fD4UFgzV18hPRvpfhNxjhpT4sT673wDFC2BsFYZMhZjaI+P8Dii6bgD9GzxjrzBkyTOt1CVZOxSy58+xGzpnbRT3Lp41DBjbcQSIB4AhR6eMR1aWT+bQkkMRr92YHewd7jr78qdaETaKx9ZkbxoMcb8GBhhSqq2hs8CPzRRkKRQ7klf+kL23FAgx1qJZo3hme9YxbFjAJTAGGFE6cXXdTdwTvXI2RiRQ7JmtGheyF7syL9gViWqklrfdVI3iyQLLr1OvwSgbGY3AlpYZkl3aTLPd6RiKXalFI/Qcjdqtj7TDNOpA87QIbBSPpqq8TPD9gw3no3CiKDIkv7S5O8giKKbV7b/DYCVimDm4+SBc7haD5Gw5FecLv942bvHgE5XHaoZEy3diGT+elh5JBunJPOsyU3SmwRmHeVx+oN1HNTKJM/GyAWe9lh9XIicuLbKgoLWn/JgUAca9YqALj90eSyS//8MlAMGnNQIKUqFfcXIS96l7egadidtBjX+ahHQpanaLglfy9bupskubB3E+qisWOhBvNlT09scq6ePokEKxCCOsCM0T8UYMjHhLLl3EAg4XbrXTS5snESEhCC1wtkiNHAoVX5IlUOxCGa8dKZrWxWmihl9bbl6hBpQu2juR5tK02XXJpc2gQjLiBKGF7c73FYsNoH6kFymNxPXv6phB0eJEnA+91Jba3S+fyEBWaC1dcab8GD09yl6xWY5NnvjQy/MBXhGfearqyWVGy5MT8UvWMyF9Tr8OBDBYdYbRDEkzfsKPW6BHGQplLwYlhwIVC3dOIM6cBDHSva0Oiqo4M/JK01xY3M7TJ+laaF/AkPSKM7m0AcSFhxRpx7JnjhuHAiOChOEhSyCIkY5yqEyNWFWcKzptN9/cAAm3GJ1PYwTTS5uFnyw1LuY9rGl0dvWsSujIRisG3+Mhdaa0hbMxQcG/J+Lw3aU3Va3sb9zXwhqopW96266wYL9nBQKabxuNpUsbmqrDhkbbrcOAS8cbN5dstAMxijlFiJFYh41DNXGciOZ7v2Lv7mO/Kcrgfkmh0Q6EjpUhEiLAxQxJ+BFm0q0cijvxfuS1NQUBMxqxgU8RQqpv1cS7TUe1SakNAaaPwm+0tlf+IgRIsBiGPYoiXMqPaLocCpjpnArcCbIbX/LDhmj6CicOj3X4mrg08R31KsqxJBORRvw+obX5r8eAhFXuFIEh4a5FR7iYL2w6NDOvwInO0RcBOLAAa/asvsXzBXOi1pF45wy0WWc9IsijHYi8koCXsnSJkBVH0RMoZj8YKLEaq/ec2GIkdO3unBKbQiOOxTvLLcBW26JuCmVgvOLjN0xPycMJxVechUtNrgy4he3GB2YNmryMQgzRmMpVhbhkNAEy54XwI+8Lh+Judmj3sq7rhz8AN0MXLAurPebHgCRqagzE8552CGNpO7Rqvlpk+HFUc1b+AgpHJMVzzpG4M/ge4fxDFMxwrDeY7RRKnIWCPXRWzGbTxw//UBmweh7ogzjPExg/ScmxcRoBhaUgNjoEl0NxN2omVrn3N/wMZDTTNUh/n5Rd2jCxUnNixvB2Sdb1AQrbogNIRdZ/8qGiFsi89Fsa6aXNW5TGSpC9TYd0B/X4a/42aM/yoWIu+Fk+5g09vnR8g64jFdhg82ml6HkkaPstCAjX5lUSM+uD3vC1lR8vTWkPLf1F8iMwD6g1bdScfFB7aeaWQXMcyFqGXpeVupq4DPoDRdW04t9NIMjJ46OWHCuPSevXF6gl00ubttGXpRe1zuf/VtKp28d5BAITysm1UlmjRqk8hVxxstrk0uZE+gefZcvadpvfhuogJO7jp2U2Z1VyqfkDW3/70H/Ej98A0z2vRH/Dsv/GGquXNn9jwo/VKfnp6GNX+W8WduV/RlxbyR9LTCOo5jKjWwAAAABJRU5ErkJggg=="/>
  <p:tag name="POWERPOINTLATEX_PIXELSPEREMHEIGHT#5C7369676D615F5C74686574615C7369676D615F78205C676571205C6C616D6264612F345C7069" val="59"/>
  <p:tag name="POWERPOINTLATEX_REFCOUNTER#5C7369676D615F705C7369676D615F78205C676571205C686261722F32203D20682F345C7069" val="5"/>
  <p:tag name="POWERPOINTLATEX_CACHECONTENT#5C7369676D615F705C7369676D615F78205C676571205C686261722F32203D20682F345C70697E7E5C6D617468726D7B28514D297D" val="iVBORw0KGgoAAAANSUhEUgAAAi4AAAA0CAMAAACaRkM5AAAAM1BMVEX///8AAADAwMCAgICQkJDg4OBgYGAQEBBAQEDw8PAgICCgoKBQUFAwMDCwsLBwcHDQ0NDPukeHAAAPAklEQVR4Ae1d6Zq0rA50afdevP+r/SqsCcSFbqdn3vMcf4yoEEIoKgFpp6r+147mTzXoe9r8XE3rn7Lotcos9e1agR9J+542ff+RojuFp8ey8/Qff/Son3+oBV/Tpn/8XKu74V/Ey9Q0TdtO+2bp6mE/w0VPocyzPeSxb2lT9Q/NLh3s1d4a7VGRGdZ/Dy9NbY8DR/qqX0WWeC/zanU5ROZ3tKmq15CbZWof9aNv2/tcjyk7jM6YdV6MDDL4xz4eWv4UZZ/ps7VtezTjqIdmaQEaXs/ujPyiPJNV5n5UKNHGZV8Oyx3JTZ4/83htauu6dw1vxjqhhwX6zzXMqY6tp4HLCNMFy92HkEzq/unL5e4xW1wTBsWBpdd6jlKn1g2T+fYxH0epPgVljpyR0MaXq7qhDulLEtOQBS7rXM/MzLehHlMTdPVrY/Td8aCWkXM3jJeoWi7kXtcja0mJAPT+QQ9x9m+GccGYWAk03HYlNe7khVSdymMZrk28C5zFiytSfZ3ac6lrGcysQ535q5pcqjIvmAZy/K3UrK1Thyaf/9jVtMxvAoaad9BDjP2bAK3pgYJXtxbKHDnGimkTzXmDMvHqglRTpyMfaBkSMgECUrzUFeyisPXtpcBlGlKJF2h+UoQBjILrneJPeFLwUo2TO7TyzzrQ8jREIjJ4OQDaTt3qI/S6YmqRlWkT78MVXQyXMaUI6u2UbyrEMkmH1xVgVecxydwpcKleKd/EJv18igAzlwz42ziO5FRwcodWug+MUvV8yFH7+fUFDQR2Ix51eUybmOFBoI+Xn6caHq6RuAl2kpGHqYQ4XdRWVxNUyRqxPioNLlgTSAhLCPvpiwVMWAQYM7/LGifVHMJggQPmj8gdXUsvJ0KXqE1UpR2pL+L156k+nd70qCDnDEMlYohBC2RlUwOrS7+ocIHnEqU/V7xQAuZ3RYA5Dl0Y+z/Bvax5oOJryfRE6MK0CZZZB8P04frzBBhCjgOCo+omAXBBEIALrJSUxqCcdLjcoqP/XOu3JBBghqN12iAZ0cJBcMnYn/DBxhjZRVJxEPte4kTowrQJdTyepi/C9eeJJTUKkYsW1yH6kAE/cRw8VOK3FlxrzqjCAFE46/MGlEgoAQycvjpqQn0YaMG9GrhEf0QGuBQux6EL18ar2KIBFzuje9LfFI9EM/iK6UxDJswEcE1wyZde7oCaChdA6yAUoEp++ugwGs4xDMh0X9+FwamDbZhbvpxdjkMXro0zYkPO4GK4pEaheToHRew/AyTmuAguZCbms3GDjKbD5S4HHC2Yx2O/Z0iJ0vxURjsMYF6HROdCl67FzOgVeYNJvPOWNz0XeXXs4kKXFcrcN5aMhTZGy2kmJ5HBRdrR9MCx8X2zIU3agiZeiX/xeeF5+IAjuFQIBwTrtrQ8p8MFNvSSqo5eyIhDahEyukRp/rS8uCbAhDcc4gm7MKHLdB9ezwbTcMUiGvv78mRENrD87bfPJnRZx0eLl+Qipg4SFW1expcmcFlp0pYd+8YPlVS0nMKukKRuTFZkfQZAg/GvcUbZ0stMw1aHC0MmXiokR/aOwVdqzqX5RWHlontBAf9KTHmOWxS6rM5tYXDnL8duGoasLOJh5pr0CkruUuiyuDcLgI5Cjbk2zWwiKwkXrM4rx77xuaL3NNIlaWqkawIVTiUGZ7RIw9DVGKrR4QKjO9aj+Te9X2lgBt3xcRXtfL0kvyytXpn3gf0OAxCeZv8cvBqiWi9uZysSLV8KF+3LrNhDs3MoMLAloczLv5WB/1e4LtNmcugScFmHYaGGPK1HeLGe8yrun0cOAGQl6Yl7CgJM+B+uLLskSy9YdHFCFE08sIAW/xRJ1a6xFqRK84vCmxcTzfQ8HrJcFLrEYQNeTfl6bytStqLpxBuhJHjj2Jq4UznLFSQocf9Gdq5N7/iQw2V6OB5xOHmkjXJ6bp/SuovhQgVCrVMkQA8IVrWri0MEtH1IL6X5WY07SUMv94wzfAmK+KMDUuCSs78vqrwvcY+m3r9S0M+xwiDLJEiZYGMVLpk2Tw8vDpfW29oyz5RTpqw3v4oD3T4rhotYeqFFFxwkRIGLZTJMMplZ0BG24s2/pfk3BfEH1hdtkr8JXdiapOguKydj/yAeXJC+jQ3P3kvAZ0f/A/FicmFEptrElxIMLp1v0Wpt3myx2aaWqFv2azlc4KK8GpXbWbIJF+iHYMcDn7RSxq1UtjS/LK1fmXnWfqSLaCFOL8kZJNDStyJRdXgffTFaaPoRvSYCo4gd175Mm3voVQaXxcekL4u3Noedbq9wF8KCYHOTgnpGfCEjJSh28XSGS0cLbOnFLLrgySZcUARCeLRyCJfS/KTo/nFmHk0AiT0EZ5BOdPStSFRxfzlaoAzjAe6bfUNTbZ6xmxhcfO5qtn0+fg6X0ok0VECPu3rNogvu7MEF+6x4wHAIl9L8wSYbCbusm3BFlhcAYT0knIHNq25FokdYF4k4y+S+dQPKsNcRiKMz7RNtOqaCApfV8cHAgoJzikGYZBfqfB5bcDG0wsNy+6Aj7noxiy4osQMXRCKCSsGzvIosXZo/EyBvNBibZ94BACCsh6AkZ0SIzNjfV7PUj6vRQktAwjFG6nC1ptqMrJcUuLzsSJh4Z3r99885XCgK3yApPGEM7Z2RWdkzOH16C+/AJaFSeLKU5qXCpfll6eTq/BtGEboAsukcImV/X1GTbFr19z86i9AF0/+IHSc20ebG8aTAZbD91FwBFwpF9AFPFfO+DbnQpea+XXRBE3bgAobiVKrFbcK0pflFYXlhNrxsvHGROentORsYaJ8fCD6fthUJz9bBL6b5jBecZeii+aJEG3IQ+RE08b+MvZXDBaow4jISqTIfQocqKEHLWjxzgAsZFyWm4O034TJg0SAUI5ng2bigQDfSozR/Wj5cG7AkLiU8TBMydMl9kbYVCTI6hpZJ8UnvrbuI0AW25txhFE+1wc964kHdaa5CG0c3EtqtoCPkzBMSAfSc+lqEF74QcC2i1NjveIISbtHFieDAchJo3UV6OszDuONrWoPT7mbPVExmSPIDoktrVrWb9sZJy1UYT4WbdUXoAgY07e4ixWhbkWgKzbglWiNqQeNq7wjjLRZBSoQu3hetbJTp2jgZNJ0V4sIC8EvYXuTZvJDdYbIRHr3t8dtcX5QiWoGBqAXFO1MVY7wNdqG6ZH1oS5AP+hpfcP1TP7/awb+u2ctfVbe5bx+YBvRj+xpUSjTaF4Il2aaL7jLD5xY9ccL+1kQCLZWfJXrzmfNb74xE6OJ9UXD8kKtq4+vN4NJ7MhhznvKFNs/pOyNkpN8aOHpZBmyId5EVFJU0GOFill78ogskbMKlxY5dRidYgosj1myVGev+QfWtnsh28gNfNJrxk5QX1G1FXMXbS2Ap+2UasUDwJdQ4g+kxzDtT9re1yd+Zj9vo5codp6FMZB1E3dZijOd1bbzgFC6wuXPJoAWf6fQ5eyONkjQTMAZ6PsAyU284BdUmP1xllWEAPl4xYNfhgnbfEADFMQqaZexdkQA0wTZmdI51J3/V2NL4Se5E+7SYYNb8ZzFYQFq8h8CqRnIXKBd6K0GQRMsU8caUeScpQhf4IlM1d3WqNqGmFC4Q51wHOo1Reyiwm4C0/DlZiNbS3DtwOhHGw4CzJVhBclR+0QUPdbjgbkPd6h0deoWjpSIBgW5G1/s7+f0rh8Fw4WPDGWEPX7FRYMjIerCQuejDLURQfKXRWuM2vGJ82b4ezDo2w7t/oUwciBhOZL6JGVvVJlaWwmUOPgJPAl/G/Psp04dZFnQ/9aRr8jJihpihpeHYhP8K1tyCi0VmGzJSoMJrhgBDQOZeYMrt/JWtEYBSxnoQrM1QwsONBFoTewg6Eb0+I7cq22LNNjGMmXjoXLdR4d5tEbqAGyivJXxbStOGycMqQBygmI9EjBApsIznktwysUSDF4Fr5SyE5b+hJr/Ejw6f84i3QJLMVxPZuOiHFXF7dRFqEUqaxyACZ5MR1nAUBhfiiu7lpyyoLOrhynx2AkC8GiQI8RTQ4mNv3FDYn/hUHixE+0gbovUoAHHlivCAC1e0cfk70B2GHVCB7664IQW7eieBcVZuufSXAK4q2jzUO/4Fdny8654uVo169FogNHWPoOIdAwLRJVKiH/0vAbACggB61n7wEyIpNCUgfyc/1dnHnE6FT0/oEw72CTifGVq032MS5cujmOc3tIYynDzXeR7dG0JbQNPGiRIYdgh7BHKnccA8wkb16e3sd0Y+Q9cCibP9kEuMw5/GfxjMGvN4nIfXFMJoPGrAMPHowfTcJ31t9hxCF1AG67HN/FRK3XctxZZedVxvFO4aPyJJUrYVqVR8Wf6O142iq/yaV6E2E2saT5/VCZFSok8s6T821sYs5XGjF3fiV4xAlIsZ4HE3tfIC7TmELiIOknmuvUq3Il0rvVTat7XJfiOdK9zEEFr+dDzPun3nxG+kQ+iCxQFPW9sCq44oKoQubLKwU+bzR2FV9HNRF0j4ujbZFxjyRoRFMyzJ6F4kL5Pe2fGxISvmjDaNTSPH9ViggIdMGfsbhCDq5xKF7P9zihjJ39cm+75L3kI/+8LGwvzhuTtnvu+CENmgBE6Judgt+QitOrOXkzJM6arQVqmP789ndPu4lrMCvq9N/vWoTFdsI6CgolNeGWR59Rtnvh4FlJiXdM/hVN/fsTCHTzw/KMppNr/d0uib7u1dM6XXFd66m25F2sr3nfu/oU3+bbq0rZhV18NIu+ni8lWaZ//6zLfpKHRpMU88s90Nta0j8i4VzXMf2xE4HNzOcTKeZm1LtiKxJ7+R/A1tlC9fJk3HuLdHnFEnOQ4uT3350qy6TGLSui/WzSnlPDcpgkn49lGOFszb3yiU6HTd5a9oo3xXN2mRH6Pvksup7+qGVZek8r90+Rvsv93+X9JG+2q3UNJ8zFEsnYnHRxenvtodV12OxP3i817u+flFTajq39JGvn3XjLDcx7e/f33ufwKEVRet+r9yb3cr0teV/DVt/sB/HAkvjL5u9fMVnphFnhf2cc5f1CZu5/i4FYmAc//P6IbZ13D4D2ES0d+/vP2lQLf6RW1OLIy92TunLHyzm4u+9ubnzbb8v9g3LfAf6z9P2zWOUAMAAAAASUVORK5CYII="/>
  <p:tag name="POWERPOINTLATEX_PIXELSPEREMHEIGHT#5C7369676D615F705C7369676D615F78205C676571205C686261722F32203D20682F345C70697E7E5C6D617468726D7B28514D297D" val="59"/>
  <p:tag name="POWERPOINTLATEX_REFCOUNTER#5C7369676D615F705C7369676D615F78205C676571205C686261722F32203D20682F345C70697E7E5C6D617468726D7B28514D297D" val="3"/>
  <p:tag name="POWERPOINTLATEX_CACHECONTENT#5C7369676D615F705C7369676D615F78205C676571205C686261722F32203D20682F345C70697E5C6D617468726D7B28514D297D" val="iVBORw0KGgoAAAANSUhEUgAAAh4AAAA0CAMAAADytcEBAAAAM1BMVEX///8AAADAwMCAgICQkJDg4OBgYGAQEBBAQEDw8PAgICCgoKBQUFAwMDCwsLBwcHDQ0NDPukeHAAAO7UlEQVR4Ae1d55rDqA51iXuc+P2fdo+oEsiFtJ293/WPMRghhDhIAhNPVf2vXc2f6tD3pPke5+1PafCzwiz17bMM3+L2PWn6/i3BDipP63JQ+h8vWuvHH+rB16Tp1+/1shv+i/iYmqZp2+lYLV09HBN8qBTCPNpTO/U1afpV00MH/bS3Risq6vb238NHU9vrxDE+62eRJl4j3qwsp0j8ljTPIVfD1K712rftfa7HdPaPTnl1Xo0UMPhiH88sf8oEXxmjrW17dONsRGapAZpOj+4K/yKayQpzP6uUSOPIl9N6J3wfeXw1tXXdu442Y51M/wXyzjXUp86dh4HHCFUFTd2HkDyR5dPFy91jtJgzJsGJZrd6jlyn1k2L+fa2vY1cfQrCnDkXIY2vV3VDHdIvJaYhCzy2uZ6ZWm9DPaZd7urnzuy6o6CWkW43jC+J9n6le12PrCclDDHaJyPCrXkzjAvmwEYg4borafGAFlx1Ux3rcGniU+AqZl5J9XWqv6WuZTCyDXXmf2pyiUrcPg3kuFspSVunDkqWfy03LfOLAKHunYwIs+ZNgNK0ouKnewthzhxdxaSJ6rxBmJh7IdXU6cwGOobEWGDEU3zUFfSgWN/bU4HHNKQcX5D0xSoGIAqOD9g94Blhd2rc3KXVf9TB7E5DNDQGHyfAOmhbLcIoK6oWpEya+Byu5U14jKkJoNFN7UmFWCQZ4LoCjOo8ppg7BR7VM7UnsQvfTxFA5pIJfRvHkZwEbu7SavfBYlQ9n2LUf57/QAeB1Yg/nR+TJhKsBPKYLU81PLyi6hP0IiMHw5RstOBeVxOazoTe1kqDB9bkiUESzL6dWWDpigBi1l9Z56SYQ5gccKi8iNzLZ83HhdAjShNFaUcai5gvT/Xp8qMHw9wmGFMhphBaBSkL3W3b/aLCA55I1C4X9M0aWH8VAeQ89GDW/AHbyroHU/tZY3kh9GDSBE1tg7HkIV+egAWQOCe4qW4OABYGAPCAVpLamHSTDo9bdNTlUn6kBgFkONsHDS3B258Eg8yaEx7YnCK9SFMb2L6WuBB6MGlCG+vDjEXIlyeWVAlkPLQ4DNGDDMjJZsHjJH5oQV5zLhUmgGKTygV+p0YJQOC01VkS2sfECu7SwCP6F1LAR+FxHnpwabyILTrwpnO5J+NL8UTstm+I7jQlQqSOPMEj3/q4A1oqPAClE1dOjXz76oD+axYExvJY3oXBp4NumJv9uPU4Dz24NE6JDRn7N+GRKoHWyRwEcbwMcJgjIniQWpjPxQNSkg6Pu5xQtAEdr+ORICFK6amOdhmAPE8NmQs9uhYrl2e0C4zjnfe86TnLT8ceLvTYIMx9Z0tWSGOknGZyAhk8pB7NCOwrH7Vl32khlPgLrxJ4Ej6hCB4V3Lmwoi1th+nwgM48p6qjFxriklIEQpcopU/rizwBJLwxECUsY0KP6T48Hw2WxYpGNGvu65MS2UTyj1++m9BjG9cWL5FFDBw4KtI8jW9M4LHRoiq7dpXPx8y0RcOW7Hh6GQAFZk+Nc8m2Pmaaljo8GBKxSZ9c2Z69b9TcS+lFZSXTPSGAf6WklOMRhR6bc0OYvPnLpZuGGcuL7CxzNXoDJU8p9FjcTj2gopi+XJpmNpGRhAd2v5VrX/n3NDKl2mpkagINbiqMLaBNEoamxpgSHR5QsrNitB6m9xMNuq07Mqm7UnpZW82Z92f9wQwn/My+HHYzRKGe3cHRG9ouFC7X19lwhuTgUobd1oQwT/+WA/5csWWZNJNDk4DHNgwLdeRhLf6TjZwXUd5HPuAoIm6JuwkVTHgectZ6JFsf2PRwTJSWPZAw2r4USVWPsRWkSulF5d3MRCsxP/4ZFYUecZrAbqb29+joTbaD6NgbpsR459pbSFM9awuIUeLODe9cmt7ZOw6PaXV2wuFiTTvl5Iy3tK1ieFCF0MoUDZoHQGzK94tDAmb41HyU0rMWD5LGfNwzm+BrUIQeHYoCj9ya+6rK+wdXNPV+i16/xwYDL5MgYYKOvRoFSSbNw8OJw6P1uraWZcpNomCKTJzItqQYHmLrgzY9cBETBR7WUmHRx9QAxduGd/+W0u8y4gXWt+wacxN6sD1AMTyWT2bNA3vM9fTtZSh7LQEfHP0J2IvFgGGZShM3+Rk8Ot+jzeq82bNWQUq0JcexHB5wOb7Zyp2s2IUH5EGw4oFNUijzMghnEqX0sraeM+ug48gU3j4u98i4J1DSj95Qc3hf+2F00Om76AUR2ESsuP5l0tzDqDJ4LD6mfFp8tTnMEn2hcmBkiijoZoZMkFPs4c0TCty0Z1sfZtMDJbvwQBUw4dHGKTxK6YXEaubKupYAEUcExj1diOhHb6i9/uPogDBsnnNf6/uXSvOIw8Tg4amr2Y75WA4Pc05UIiZwxVBmC1sU4rFrx2x64MkRPHCuiDv8U3iU0gdpdxJ22zSxBRktAMFGRBh3S6sevaEi7EtEXGV8X3oAYdj2PuLeTPpEmo6JoMBjc/N/YE5eFwyVEywQBnaq0Y4Ko/ZBQzz1YTY90NABPBBJCNMIu6lL5p6W0h8yg2SYe1f21AEINiIQkls8tJFZc9/uUq+fRgdtwQhHF02DazWVZmSjpMDjaZE/8cH08st7Dg+KkneMDkqYxfXOxRyMMIB6eI0ewCMxjfBMqdmWApbSy9pJ7vobORF6AKJpjJ9ac99QkxzC9M/fuovQA8vxiBXHNpHmxvGjwGOw49S8Ag8KJfQJTQ3xsQxUGELz3G56QOQDeMACcdOoxVlClaX0orLMmAMfO28sJCW9XWYTAf3zwPd02tEblG2D37zyhB+4y9BD8y2JNOQA8itI4n9peTuHB5pmhshwIOY+xA0sKUHbSJw4wIOUiRpT8Na78BiwkA7ViCfsZlzQ04P0KqVP64e8AUfiIkJhmpChR+5btKM34NExdEyKj3lt30OEHtA1tw1G8FQa/MwkXjScJhf6ODrkt3tBRKDM9z3s1BfhgacGbkVUGccZJajhNj1AvguPMdnTwTqJO7KmNbjsbvZODUuChB6QXFqzS9y0N26UvMjhXnjYVIQesHCm3100IdrRG1rSMtsRtRGEMEYJo7V7hfkVqyAlQg/vWzY2q3RpHA9abgp2YYP1KXQvaEJGqt88Jrx5XeO3nZ6UIlBuPGLsUVG8MlUxJtuBB7Ul24PsgT/M0/iE6576+dkO/nXHEX1V3ea+XRGm92P7HFSTZ6QvBEdyzBTDY6bLLXrWxJpbFQl0VH4V59Vn7i+9cxGhh/ctwZGDryqNbzeDR+/XBmNuh3ylcE/fuaCAzr4787EMOLDtIiEIJs1aBKXZ+vCbHuCwC48WJ06ZucCWV5yR5qjIWPcrtbd5Q3VADzzRbMVPJJ4QtxVxUegfEgSOsl9CkbcMvoE6ZzA8hgVdas1ta/J3yuM+Wrlw52kIE60KomSrMWbHdWk84xQe0LlzsTADnmj3nr2xBSVF6kYhjxVWZOqNzUAzyQ8hGXNMsPUZA2odHujnDQFMnIMwm8waV8QAIlvhR+cYD+irxtbGTzwnOpfEGLPuPorBAaPERwRW03DugkmF3EoQI9ExRXwxYV5JitADvsU0zV2XKk1oKYUH2DnXgEFjpjtUEAnUFnmTIY3Q3pV7J0w3wnCYULYGq0iOx296oFCHB542NIzecWEUODoqYhDMyehG+4Deb+EPxtatO84FZ9ROlWD7E/9CcdGqQUMm04dHiID4zp6tdxueMR5snyvTTmT8SgrCxImH6UPqm5iyVWliQyk85uADUBLsYaSXKTNm8hFyGG4aOdfFZcSKLUNHw7EHfxS0twcPi8Q2EFKgwVsGA2NgzLNg+fbpK9siAKTM5cBYW0GEwp0EehNHBDKR+XxE26kc6zTHojBH4qXbsp0Gjx6L0ANzn2itQbe1NGkYP6zK44Q0I+sx4c0iI86TXBOxtMGLs61yGsH22lCTn+FXh887xEcweszXkjFx0Qur4s6aIjQiVDTrIAJdQ4jeOxMFl+CqHtETCRqLcrg6790ACC8GMUI8BHT4WBkPFGtO9lJeLMR6Sxoy25EB4sIN7p4zV6Rx9B3MGaYZDDu+w+GmEPTqnQDm1bnm0pPqjjUdlumdPQVWfHzqShfbbD36VhFKuiKIdAfgEQ0iJcbNn1THDgQC3ln7wUmIhCB6mH4H9NRmHymdCO/eMAYc3BNwPTN0aL/3IxMuLz9HPyAMN47bPI/ujZrlrEnj2hSYdYhag/Em3DOLvyNn9jsXT9e1QNpsP+QR4+SH8QcGk0YdHsdhm18oiXt9TAOPFiyXfdK3Zu8h9IBJYCO0S0+11HPCkm1pruNyo3LX+BlHnLKjN6Xsy+g73jaqbvJrTYXSTKxrPL0nEyKbpP1I6T8e1UaS8jjPs7vwKzkgyPl8eMxdqTxDew+hh4hjJM1nc+nRm89yL+X2bWmy39jmAjYxxJU/Nc5J959c+I1tCD2wOPdmaZ9h1ZEJCqEHC+YP6rxfFHYd32f1AQ5flyb7hX4udNikwpaI7hXyOumTAx8ZSLGGs2kcmjhvxwIDdsbUsWfkA6vvJQqt+fcEMZy/L032fY+8R36FjINyeeG1J1e+74GQ1qACToa5yD3+CI06czaRCKZ0V2av1tvP5yuyvd3KVQbflyb/OlAmG16rU1DQKVvwGa3+4MrXgYAK81LrMVwa6zs2wvBJ3ZWilGb32x2NfijcPjVLbF3gvafp0Zs9ut88/4U0+bfF0r5hlVsPI50Wi9tFKc1x/sq3xSj0aLFuu3KcC61tI2iXitad637EDId1cF2Mf1nfkqM3rOTfSP5CGuXLhElXMa/tFVe4CcVJ9tKXCc2uxyQWkcds3RpPrjuTKlgU71/l6MA6+oVKiUyfy/5EGuW7pkkP/Bx81Xhc+q5p2PVIGv9L2V9Y8+v9/ZE02leRhZDmY3tiq0oUn2UufRU57nqcsfsXy3t55uVflISa/pU08m201unlPr78feFr31QPux5a83/l2eHRm58L+TNp/sB/ZAgvXH6u5esNXljlXWf2NuUPpYnHGd6WOmFw7f+53LA6Gk7/QUbC+vfZ218KTKsfSnNhI+rF0bik0Zs9TPOzNycv9uX/1b6pgX8Aw4JP2+UKb2EAAAAASUVORK5CYII="/>
  <p:tag name="POWERPOINTLATEX_PIXELSPEREMHEIGHT#5C7369676D615F705C7369676D615F78205C676571205C686261722F32203D20682F345C70697E5C6D617468726D7B28514D297D" val="59"/>
  <p:tag name="POWERPOINTLATEX_REFCOUNTER#5C7369676D615F5C74686574615C7369676D615F78205C676571205C6C616D6264612F345C7069" val="3"/>
  <p:tag name="POWERPOINTLATEX_CACHECONTENT#5C7369676D615F5C74686574615C7369676D615F78205C676571205C6C616D6264612F345C70697E5C6D617468726D7B286C69676874297D" val="iVBORw0KGgoAAAANSUhEUgAAAZ0AAAAzCAMAAAB7YCW6AAAAM1BMVEX///8AAADAwMCAgICQkJDg4OBgYGAQEBBAQEDw8PAgICCgoKBQUFAwMDCwsLBwcHDQ0NDPukeHAAALVklEQVR4Ad1c15brKgyNIe5x7P//2rtFlSguiefcNeOHBIMkhBqiJI/HX3vUjw3o5ygLljfx9rde5ub5QwPquh8iLMmOyywr/tLb0rx/Zjjd8jN0M6pt/wvV0+rnCZ9vmz4b7i0V3TI6OptSb30xyl3C2X6helo9NdOhX6zNeosyUiJr70xDN+bREWA71FSOE7FLpfmn/L/U2V11Y980R04/NSUHm19f8vAOs5nS6wT9RO10TRPcqtJLhlOBC9Wvvg3lf1uYX4e2VmNobprex5cyzNZMhYa2bwq1F6rGnk86ZCVBOxu50nEiInAOe2774RDmZwBeTTN8qJ9j5ykHtqH5UjtdIzgGvaAdRdoJb3WRcZwEas3dXR8GiYTGXa/jjMjwoX4QRfZjVDGwPSG/r7hXjTRlIekFDn0iDgkcyU1BGGN/ECQkhVvfjH4OJ/hCl2/IeS+0vRsegRwBxLUvtTMks7SQ9PjUJ5TzEDhyaL1wTNu2nvFHSea+N9LPdDTDF7qDoPdifFdqXRBLv/IdlU5mO5Iu8Gyr6jijDJsWHCuDPTOsdnNTw4yIcF0/lCDtMNA3uRnrgaaGHaTDpi7N0uuSrtOq47xL2nks/9fM44agwPBV/ZCgcwV4mZQC29a3X2pnbNIsvS5pz0n+XcdJUg6H+tw1w5z+/TWkn15f8mBExHpoKwW25f34Ujtztv1Ql3RdRlUcJKKFeeeBTL1uhvVubm25rJ91J7TByDNNa+R4X2rn1aTbn1VJ78imioNZsaSdx7Rjhjv93NvUYiq54D+0+KvZ1Jyn24rm1i+1k3trVdI7oqnhYIVd1s5LpvFK86cePxwLF8HrjBv9rDWRp3gIbbWdtFc2kY5mYy7XjuTdDLs6XmCnth0lPapZ63UQ2ef4fA3DSjjjE5COW4fT6mEY4h7qRvlk01nBSxFgcy6Mve1oVcCflKUASoWL4AI3fyH9NJ1kLoeyNQhtpc0aNBYC22rWrql2NqSL+VMbL5eSYypqh0jjYXsFo26mp3p3zaLei94evTMZgzOuy1OptW8GG4Ittv+UHDCreKa68fhlIV0ELxPhtS04PqefFmPJdz6I1jObH9RkhJBoZ8vGSuJx8uJM2fIrSwrYynJUb7L+qJ1xcXuiiFiGJNfOuFgPRXiO6wKgS7U4FgDk/Bm2O82wXYWuIl7Oqau5CF6lwxtGTfopy53DYSHgg4WofqAh2X4YJztsqZ2t72dS2tvuzqxRsgk99zrI+E+10XfoDbE20kCTiwEQEnXfOtETzuojINp88VHTDhosWQB7+hyPui49F8FLJEp1I4JWxS04OHbNiqEtP3frXMgX2hkX5yVOLUvRcFmH8AH2ZopSO/wNXXloViQkQA0h98MYPNiedgwM1wiCd+48rbJh0nJ5CG7Brn4a53nxjsoUKLSVJJoFtreNa0nOpv3wrGONeRKedBstNzRwfUhPQuzxOQskyW0NON6rJEeV4RBd0g62Fj1FvIFK4MIWtqEfGMQReIJ98tUGtjOJAaWgwQgZ9TSwjWFzkftO67evNjtMdXTQjfDv40rorK4dROcADT5ZIggcbxentQPesFb1Rkbdg4q0zLnpRmjQd3oEHoZwpWBSwHNJ29zDdwsizc7dXp5jsd6Z/dy02tCiQ4Sp8AvVBkIepK4daCRA87KRa/QBbi8AkwJnvTweyBjDDIWGVDuzjZDhvOEA3JO+8n0loZ6bmUKGl3HsJj13e5ctNSBMVorDvdrhGQLYZIIVGj2vnV7uVSfa2dzR0uB72gcPgz9fsJsFZ2IaaM5kmgjueWhLzt1af0sDSFwWnq/NGWwfDdo3ye9rvgO/9qzR/MhG9Zl2MI14eoYtRE7O3uI81c88B+Ac9VRZUZw6vRGKKAuqpesFaWAbQoApa2e1wXGMgajC7jXtQCXeZxNJfaYdnoGBQZDn+ar2juWz/n3wygir1Rc3QWe70qPQxmKGoZ4EtqeXETWWfKe3J+DqZu08sCpws8ggD7Q/0w4Wd8z/yC6ZKyEFcG+LS9B3wataKDeYA57ncQ7tsbGVb4ER2tLrBcm5G2RReDwhcj+bTj0PtXMtZ6O1qY2pnfv2fX6inZ4WQ54AfWPgLINACuBW7375tAvOCR2WjW5SF9jDgnIcM5RUS6Wm527Ym4wPqcq8ReqDG5dmS4XYKkosC/P1QtKUR8UwOmu1NC/ceetXyaGA4t4M5pzEhSIoPxugHZ61IGjwVxiC5QgWZOv9t61OwJGez9pskyj95B7phxW/r18sgEqCLjE5hrKhWTp3C53BxpKBh32FVQw3YPCCHLFpEZKW2plgQNtT67fUjcmFow5PaYc6lp1jIMx14sQG0Vjae+DYiJw6vcDCu0GvfZ71hkFf1w2F3Dg6zH4ytCWBLXRkCrl2Oh+whzCJSxT25mdcUcV4EdppEzOISEKjJ7WjsXfInAXzDB91TAFCaQ/8sdKVVVzFWjFZYSM9siZL5sIUMwLZWn6Dcth8CLMRs2Ua2CSNTDsYpnM9yEzC5m+7e9QEzuWuuHELWhxK5Cm1yGb2qFcuxZe8Eoy1VXxspNoDV/Y+MZKVMc39GKNvUC3cr2MQhSKUIy4rI7SxXRLMljLQSQqZdrAJ6eKunGYlmnsDdlovJC20swnr5ngCh/sOxGGjTCvNGTCKxBhmCNwD4eEyZteiVAN/OJnbPG+pRTacyF70m8IKB77McmZMf5xvLhQqZ9qZAjKaTixHU36FpIV2kLINb2UfyZLA4dpBDm5ZmFlwsFybTx/MVqkc8j+HANP1g9DBOlLwh6UDTe4Z8mM8cYZDMmUPuvfpmquF20ejwpzkh8CQYhGqZMBG1340oCwtNmKFknRTqoa5M0nizZMzW8ox3LxMhmQJCRx0GzjCVVXLQmK07l4BpkhSs1r6OO0aijAsFz4QAILHVMEtFzR9B1hX9eUX9J0pHION3NYDW4tMGlYLHeDs3hsNcL2FEOkjbuWdHFxJMAffL00XdP1bF4iTo8bHBhAPZXG0NrcEptXhQGCk6/SHj/5ODlYew9BP2X4KOnI+jYPwKOEauIPojq0x0jpVggijJhyGwn5fFLE/FsjIUQgJjx8DFiQBcGDlUCkL8j4bkz6EE98scRyELH6h9TJaJJOIUCTQwI8XKq5+9MOUrI8QHbzZjEr5IuMMRG3shHZF6C2DO8yJez2j9kWx9XpgNFoVjgSzczcGViqObDC8XIJFHWa1Qv9F4G0STt6SWgqCzXFz+R/eBQVtS6eQ8ucduJow7chJsQp/Q0N67nYDSUEiu0ctWtnL6KNRqINdxzkp1J4pHN6jxqrC0FFyP69KuyUzCdPOdMpoqsTON4SF/3mUa5DZbxBq6E+/tRIBlg/j/PFvEOAGppvFJwex01LJ6gUJkmlUPsqXQG+tuxrYrnee/n6nRqEQY0L8qeFU6k/8fsfuFeqTEwlSodacg1OHY5izK93fVz3JSfE+woFS+tu30JAUksu11IojmATo1OuZ374pCpqnTfOF9BF/VLHQHKrqP/1QuKpafUxuf4r/AJSeu4WGGwvlH3FkHYSoHls+zJFO/W507pfp+D8CHC/bMA1QyggLWpKVVeTWnFHEnDIrnc2OIsXk3C023FiSv7muE/YXQQMETnk+mX7P/uZaXRHXZpPcdhcJ6Xj9udKbE0FyoSAI5tZC/L+CXbIj9ryZNkas/T4YESz4I53usvb/NP6LwIaRhf/6OBgl9t87t5zadH/+xoQg+yv/60OMwL90+T6Cb7r1O/5PzgHZ+dU3CyZW7MRfOJXnRH/j/+Rw/ll599yNwX1dvPIfUxS6P16N/8r/mCqL92yyW8a+VNvF3blLeBeB/9T/s535W7CL8qmBs+25Gsgd9SyP+A+ZkztMsbKelAAAAABJRU5ErkJggg=="/>
  <p:tag name="POWERPOINTLATEX_PIXELSPEREMHEIGHT#5C7369676D615F5C74686574615C7369676D615F78205C676571205C6C616D6264612F345C70697E5C6D617468726D7B286C69676874297D" val="59"/>
  <p:tag name="POWERPOINTLATEX_REFCOUNTER#5C7369676D615F5C74686574615C7369676D615F78205C676571205C6C616D6264612F345C70697E5C6D617468726D7B286C69676874297D" val="3"/>
  <p:tag name="POWERPOINTLATEX_REFCOUNTER#5C7369676D615F705C7369676D615F78205C676571205C686261722F32203D20682F345C70697E5C6D617468726D7B28514D297D" val="3"/>
  <p:tag name="POWERPOINTLATEX_CACHECONTENT#4D5E32205C6571756976205C667261637B5C657073696C6F6E7D7B5C6C616D6264612F345C70697D" val="iVBORw0KGgoAAAANSUhEUgAAAPkAAABmCAMAAAA+occ0AAAAM1BMVEX///8AAACwsLDQ0NCQkJCAgIBwcHAwMDAQEBDw8PBAQEDAwMBQUFBgYGCgoKAgICDg4OCSvwQKAAAHHUlEQVR4AeVc6cKqIBDVzD2X93/aewYZHBZv5WcKxZ9wAebA7GBZ9g2lv5co7TdAeQfDPDQ5lWZ+p1X677ZVnnfjj4GmZSvqvLmlv37vIyiavCneb5Z+ixYS/pMrnj0g4+mv3w4EPTT6by55B1O2Y8LSbzKTEe90eaSP53UEI5DXjLx6vV36b5ZA/pMmLRuA/Pz1G0m7dPdLgwTYtPps5EU9gM2K7lrPEdx+tjVvm36Za8z6hfYUGu5s5MNdM1kLlr+O4WHVppO5PS85KsSi8yycTAMNBxXHhJwzOpxGnmuI2oUuBBa9PAeyHqVYncYLlIyECklng95WXJMvHF2/PXgUIB+O7v2d/samGen9uZx2r/4NboEqDMomwDy2xbrOczWy/fKJV205wXWfpj+kH4uyrJDZ2ZCcFhBhQ5DgtCbmAu3qz+rc93/Wc30DXR10/SvyFH1+wuvasvsEJXVnfGxorL67A7m13AQMInAtrx82u8MdAEOucF1gdb0kANJ/XwI8mwrK7/gTWZYZFIBruNvpa/K9c5NRmsNTF3PdwoS7zlpbTx77+5OWxp0RqwqEns7q+swX87aur/PYj55PCkQmX2mN8FV8MWfgN1cIjqbqjP6Ie5FwcIxXO2FtPTEfOr3i0AHJF4i5Cn8cd/SBCNwT88G8VIcDdLWtS1u7GyUqFUFinnkGvafg3xXzIeeUZ+1beWIBshH/LWenFIiozaLyDXBOLLvd1qTqHTEnh86UcH/jxlrzbc+AhLs5564yUq5BX8TYFnPifVNCjs859B42ihLzDPklyb+FAuaJ+WGDRtGREnPXoNdKE7liHgW9xxGh04qWWbsvgZsj5seNGUdP2heVyOG2KtpsMY+D3OOoWMTcNmtkylF+Q8zJdLO6Zsf0N8Rc+SALJym3lap7xDwhH45DTmLtRborTjbuEPO9PpxxEz5fWZYXaVvjuWFMFacqt5Ue7xLznWv+ecBmBEaurTkuOU5dTDlu/IiYmzh1jT73iDlPaAK/LOYcp868cxaIzROA8zqJq5jrOBUZKF12iTk3jv93FfMMu3RTpt1WIvxnxFwZdGPKgfzLxVwcGKY4VaaYdljz+HncUDjK7QUgF7minWJ+Uk7GaCMD5b3KrZHbCNhRFbkiJOb8DPzT7vf6cE87tl8YJd32o+dXRTnAd6EdYnZWO+4OG8slglYwf+XsHj/vdqcP97xj6436L0ezSHUvhUO0u6nwE/oNJ5ctOg68mMv7C3np2c6WHjj+dV3h9Ec+PZ3sKrzZfx3Zh4xMH2o826OeZLLUjCp8E3MvqQo8qienDAtzOE0CmxtpqOSTVOrPFz3M7NDJqUDcohM7Of/fpw0yO2nsrR5TuU8H0fSGbZDkm0kYisfg9fSR09Y1+xgCm6kOoac1wozk15wO9LJrYeCKSuOfa8nKzt0YFA3SqRII4Uc7hIeYvWjmr0BOKcFtdg8xO2LM70COD6w32R3BtKf+StiC70BOEfIWu4++yevJ8/kO5MTuwWO4EPmH59u2ytH3kPd8TGP93RYhR5dcdwl2X3PAFhkBZq+U3+Mgx5f5gfLXhIZFykcu6EhmOFq9e18U9HR6zeV2HM0NFD7R9hGaD+oUKxZmdy8n0U7LQlprXuCTB5qP25JeqxI6uwcvPMjufk5i0DMkkbe1Xl0NuY6fyw3HELuHyPWY/bbwus3tJdvEhR9a3w6agaKrIEj3BJqIdJndfDUprdrM8X2xePK92S+ODqdH0NjAdw/Q6+UkHkaCBbePnM6qFjEvRTLdGyquG2M+0r4HA1iJc3MSN2Zrm9u5gf6iq0sG+UjHrhF1mtPFjAQejmXrZrFFJNacXy+0qmjCZoJfi+d3VJBD6TiX2TvD68E1rxZ5ad3z6/FAtSkZc3Uaj9jdzcE6zG42CKiDwJo3S1KrTwT5yJlXsLubjnNyEmofCBNkFzOPvAV1TwM5gGtRJsNmx6NuTsLavaRpULGJQd5ppVBuuIPmxSgqgGtY3NtyCOUkDNW0A2ouqGLcvUpuEVuvRHQB4KvS8rLPDrPbdHvIB7YN3Xaaw+7iwisAF5aMss8yP+Eyu02oixwbFpp7EtiCAHDrWzgn++znJCR2FzliHj1tUJWhEEA2vrgO4OxwL5TY2edATkIS7CKfDI/jSdyuDAG3PDR1/HRl90ACTiLHNPEi0230xnBRDUa8svWVdYpLjVrXhCAdtyq8bWaf+YzHNJSl7gNNeRqD39xeCdUZG/StKPWzXvzbI4yUbd3X9uS+maKjk1q4QZ2or63iqc28RoIk/KECw/VyEuK1QLUVSk3WA6/GfsvNScRO72H0GY/ssB5T6ehNZk8F1gt0TrF7Iy9g2PWKm5PY1UmSjZycRJIY9hHtJOD2dZJiq99l9sH371JcwB00/zcnsaO/ZJr0KeSTPjObrxz9fnXkfyMbJ5MHLMSCAAAAAElFTkSuQmCC"/>
  <p:tag name="POWERPOINTLATEX_PIXELSPEREMHEIGHT#4D5E32205C6571756976205C667261637B5C657073696C6F6E7D7B5C6C616D6264612F345C70697D" val="59"/>
  <p:tag name="POWERPOINTLATEX_REFCOUNTER#4D5E32205C6571756976205C667261637B5C657073696C6F6E7D7B5C6C616D6264612F345C70697D" val="3"/>
  <p:tag name="POWERPOINTLATEX_CACHECONTENT#4D5E32205C6571756976205C667261637B5C657073696C6F6E5F5C6D617468726D7B6C696768747D7D7B5C6C616D6264612F345C70697D" val="iVBORw0KGgoAAAANSUhEUgAAAPkAAABmCAMAAAA+occ0AAAAM1BMVEX///8AAACwsLDQ0NCQkJCAgIBwcHAwMDAQEBDw8PBAQEDAwMBQUFBgYGCgoKAgICDg4OCSvwQKAAAJJklEQVR4AeVc2YKrIAzVumsV//9r7wmSsGo7Vjt6hxdRQsyBhIRgm2VXL0NZoXRXF/No+eaxzam089Gcr82vq/O8n/4YaJqSosnbx7Xn5hzpijZvi3NYX5trBwv/kzOePWHj3tzUfZPnw/JorkzFo6AblypqvMWDASu6P+XF0DNy0ocV6A7VLXDGQgJlGz7FaCx4aViqsJXvhYof4LpK7NBcpDqTE+9NeRqhLCas+qvOzlJZLLmtXr02AXnDyOsIeTasB3UJ5MONkFdAHrm0BKbEDCaoyhshH4E8QpXAFNFkWYJKxbwSHd97NNEK1JfrOvcem1Uq+LQmakxgimhSyDGMCbpdj4pmhCoW/XnRJbTd9+YkJyOfh0dVyQo3TxV59658PvXKv1AVVVVqku6BScoHKruwep261jDBzPg+1yP75AYr3DpyUjj2592Y91XdqlLVQ6v9ICEv+mdVqZyWxqLvFZhR+USgpe9YGh4dVP4chYdXU5GgPOdZhoFZBr9rchKmU3SptRMAVdnT6oiHix+HAkW89j3IRdUw6TwK+1it9oJtij4zkUUutcrEO6WdArSppeto1orDkBNrIwx4cpjB4h10xaRHgZfgFYvPlDEKNE3mzaiaAIAR8/Vj0QobWILnAdaTlAgKzQ69q5daAjm/H008UJaKEfM1+Z4fPXw8WSbwHH/U9QfEU9vqaZwrZUBZTFJr7JzzWittGSPma/rlDyyXujAon0yafbPGvpGVzKc/4q6rFEJ3pST9aDFJDZqhl9haDNBawpvI4f9q7AOs0niyYwlF6ZEE9QYmuQJ7HT+8mYfBWecEr4PumY+ADocmglkqnmu+rgsztFireXvgkdUUTbIh2RaQHxAeWH4vahaTrakJitHkox0g28aIzbWKAfALpydoUivW0JdALqPK9DCB83SdX+JcLSapDRAXiuEQOfrwPvKxBMA4XM6ypsDsRokCpAi/CtzBJMinOJKSttDON+ZcFeiVCHfQBQtA6Lg79e2csMUktSLvdUju7NelTZDDDZO+LmG9qx5cn9uMUiHWYkzD3HToGwZrXaMi9WdOJ12hvcZUUTNOhkJ4XVo2daHqZBnqyfcOKW1eJJ0wq2DiGQ219EMWm3nXNOdE7KujZjDCsE1NjwJJZope3i2VeUpU2NaovlmfKNqIYFsT2u6E8YrNnIE/QiNYlfyMhq5hiysm+OT1ueiGddxAjUYMWbD2dwr8IjMfe/OWjWXjDKgBz9HRUGzNwkkLqNduYeZZBr8dhKNPRIWRmY9C1HDQ6LPVR790/LtStmbA57R5563HVThpm12dRjJzWg59h04OMzJzZANMaWIvTyzJR2wW/yXUZVdR7no87p1znW9AcOL57a6hpT4wcwropKQlRoZos0QOJM3m1dNHruXTZGUyFHnFgdq1k6LJcokXM/bNnHRfyrqrcNmcVh9UW5MzmpGhqtcXuM33azPPkF9y9bfQwCIz32T05cbHSLsp5IF3q5E289ChLz4w9uZfRnfu60xa0XNr5bJxC8z8XDm+z93Eoi5yhK1aDt/Mvy/auW9czNx3a+TKUS5t5p+PijFzct28XHNg+jfMXMcgyzjqsJWqe8z8SzHc5zNuvDkYkWov1l1zsnGHme+N4SRMOL/Cg8Zmbt2aDlupeZeZ75zz8wHLGxg5m7ndp8p29o+YuexT7e5zj5nzgN7gajNLyz515pOzxN78BnDeF9GaudmnIgNlyi4z587Xv1ozp6NplZmwlQT/M2auHbq4ciD/z83cnkrpfaqbYtrhza+v4yLh5GYj4PGcXNFOM/9STkZWI4Hys8qj5bw99fO/rERizslvvst3bwz3Ln9DN7ly/7BvVlQjcux0QszBas/scLBc6cR9Uwenx69fsjOGe83Yo2g++TSLlu6l8BatlAq30DWdXPbkOPBmrso38tKzny098P2/xwpfiOTq5WDX6cP+3xP7kDfTx/uvjkyUmyyVtzqxiTy7VQUR1cY5GUEp7LcxDrK5dR2V03Cb6utJTys71uTbYFwRFFun7XPapLLTir3C8DaP6UO0rVMTnCzFWKDr90dOR9ccY8QQ6dg30dpgm3H7OacT7cSsyiC07jmqeVr14cGgkN+pQiDWD8tSyl6083+BnD5dSSi0mbyUsmOP+X8gx4+wV9Udh77R8lfBF/wfyGmHvKbuU+zyBop8/g/kpO7Jz3Ch8M8otu10oB8hH+JvN9ZN6DLLINTd5oA9qRLKXuu4J0COX+8nyqcJDU+UU27ok8z0brUMP+HKBvp6LdR2fJqbKPxF2ykyH8QUM5ZW9ygn0allIr05L/CzCBqPx5Jeq4NP/Q4S8hQ2iMKT6h7nJEYzQi7yrjGzayA319dyGUVS95S4kbI/Fl33tb1in7joQxf7QXnR5SrYpEcGTUKGyi6/mnS92sz7+2KJ5AfvS7/LYfUEmlrE7gl5o5zEUyzY0faJ01n1YuaVk0z3XnO9mymf6Ps8BmAFDHMSD1ZrX9u5g/nV1xE/TGWW514n+oIXu075ulheF+QkZueIyJlzJi/MUtGm3QSTXec6acipdFyo7L3oenLO68Veur2fQn97SKZcf41H6h7mYANllwMCEjEx5+2S1BpugnzizCvUPUzHBTkJfQ6EAfKLzBQfQZX3QA7gJmwlx+bvR8OchHd6ScOg9yiCvDcBcLUSDgrhJSqAKyoeHTmkchIiNZ2Ayg1VJNyr3SNij+RCNwBuF60o+xwouy93hHxk39Cvpzl8Fr94B+COJ6Pss5ufCJXdFzREjgMLoz03OIIAcO+3cEH2Oc5JuNhD5NjzmGHDUpnaAridf7kO4BxwL5L42edETsIVOESuRMfRcu1QhoD72Qg/HZdIwLnIMUw8yfQY3Bguqskdr9v7N+u0L5Vl3QiCdJxd8NaVfeZvPNRYVYYHuvIwJn9z+5tQg3dDPovStA3OP0LCSfne3fan8E2K2Zc1ThjUO3Xb6zq1mefIEQm/rWe4UU7CIUtUO2dRc+sJ0qs/CnMSV5f3MPkkIjuM410Y/VDZ7wLrDTnV1aORNzDsIglzEruY3LJTkJO4JYZ9QgcJuH1M7tjr7yr7GMd3d5zAHTJv5iR28LtNl+EO+aRzRvOdT7/fffM/wgU2HZYSLKcAAAAASUVORK5CYII="/>
  <p:tag name="POWERPOINTLATEX_PIXELSPEREMHEIGHT#4D5E32205C6571756976205C667261637B5C657073696C6F6E5F5C6D617468726D7B6C696768747D7D7B5C6C616D6264612F345C70697D" val="59"/>
  <p:tag name="POWERPOINTLATEX_CACHECONTENT#5C6D755F7B31327D203D205C6571756976205C667261637B5C657073696C6F6E5F5C6D617468726D7B6C696768747D7D7B5C6C616D6264612F345C70697D" val="iVBORw0KGgoAAAANSUhEUgAAARoAAABmCAMAAAAj+q6GAAAAM1BMVEX///8AAACwsLBAQECgoKDg4OCAgIDQ0NBgYGAgICBQUFDw8PCQkJAQEBBwcHDAwMAwMDCLcgYqAAAI3ElEQVR4Ae1ch5LjIAx1L3H9/6+9h0E04Zb4kpgNM3fBIAN6UUOQTZL7l6mvULr7M3IxB2UzpKIM5cUD3324bkzTvPihwr/Hek6HjDf/WpJ6SIf6h0MAgQ5W5iczAWCS5AE743SM+Zymk2wqK1VxKMSDTcU642iY4JdcoamnnKARErWCjUUVBxCcC8Aw+K2ASwIicKv8XnrWVNSQJKu0huQ+tVIEM7kqD7VuwzR816pPN1Sa3VTXIqgUgGYmaEYGTTKth8ccmikqaCpAwzw3ZzokBJyqjwqaBtAwvjnTjAQNnKrlQ4VevEkbXPfMlsqZZiRoYFSAOUR31zYolBvVCEaI6XLKqkqb4bKoRJTT9Y/H4r8kVV1VvSDpMvi6dBLlrlh464YZXoemWLiVb3RNmlfj0PbtOA2LuxfQ1PmjqtoU9rvO8xZjieJNcddHOO+WrZ2kJkmAnBSCbk570HWt+BgXVwaqPhcmHI1LQAMJZEPduQEGQqsM8WGg0bVKBYZ9OpA7R18rX22kvYoNGogNi2E1INrqJK3SO3QVCkFUVSCkMIkNGqEzFNh0o6wFoCGThC5C0lDFCk1SDMMiCGXVKq4N07o2G6mhzajuS6KFJumqFtuottU5c8O0rkG2FhszGqut+yKGBrajnCbLGBumTe2RNsAGfpu0z9ihuKEh3yQ/DSCm1hYQrTltDIKmz1WoioyRO2gcT4ZpXZsQyEG0bP50nyc1fw2aQoczGp0fNFJS6jRf9kdW/oZBU8swQO6wNIJxVWA7lL1ATewPUMR2aikDmRtN1WH7vgCYpw0sNd/JyxEi+F+BAOOiagtMPUGDhKlwUoZKdYAKW9A2n7ULiwCLAyx0M51v1gXyxbSNYm920x8DJkka68wFG23aRjFovqlhufkhbn+slIu+RCfdUJEl+iYg2FrgJbbLRXml1s5cNE9JTZbT5ktwUfx/wUNScrOY4JXBeqYhS2c9Uh/IJu+PheSH9TXBu10kz/sz/2+KqR1G4aBLJEXHVSu8sQrsT+HZqSBXqqGmtvt+Zg1uCeCkc0mSn2cD2USjQ8G06/Exaxl9rv1/N9AdOXFF6DgmkhJR92ZhZ/hnJ3gvvSsnjgidXkjX0El0+JPOp08P/JkXXDlxROgzC/qeWR05cUXoexb5mZU4cuKKEBZUD2oTKxcnjgZh759xhBZ3b4qGrRmfqrpy4ohQkmR4tjKD9dwg5qnzF6+lPhkNbxr4azuVHKxGNbiy/MA/A003qFwiUh12/Hz6K3lOaq7lfnM0yZEjJ44IiaAYX7CBpiHd6qBVL+rUaTg/8MK2qXGgSfXdDIgNwfSBJb9pSkdOkOGwAmOxAhsa1Ol+AjZadLvQWWdUcQ1cksWkEqFObxxsaBDqUjQLaKwdqUEnqmjYcUEkQoXebtrQJNmD9uSARpMYYFCLaQ8FOTF2lqKaJig1FgbYzmoSqzmqKuTEQIP8qbSuxv04UqM5J+nSDTFWICd0FQe/iQA0InLJjPUJQ0NHOM8i8p4snwrCnl0kTI12O00DIMR4uRk0CE32ojph0O0SNPFnWSxejC8gJ7hIIMK3aUbGAHnCJOmtlYWgwa+0XjQ0z0XDJ7GZX4vYhdHAHR5cDx0WUcFJ3jznVqAbgKZr6eDr5FqvIi+rnjzlxpCljjQ2iDa6lEvCRQuCwzvJ49B0c3tgYRtzvtyFO2ppu7uHG40NfWpGFv36ozBounkmFH3a9z2LH4Pt6XQbPBgpjIfZWS5MzXYmm0FDyFhebGeO/9ENaTcBRnCCWnsXu7scjt6f3o9PfGgaMkSfvcW0LzZhfUIizkZqo07R7zqJB02jtwfzrrKvD3pBDyzBtmoE9UncKTk4+a6pcXbe4uoBHRTMQU0+OO0FZAit5L3XlbFwpst7oE6Hodk1NSXAM7dy8GAKn/mtLeByK2PUhHpnRPEHpWbH1GB7rYtg28k4BL6Ut0IjvrONCYeAe6lymIeD0Oybmo3JP9wluFx3riF9qofyDDTmFvaHOT0/PYzBukaF9AmO4zg0Sf356O08JuoNnHWsahTS+oyzCh7tBDRPr+sLXhSWb02jCu7ZJxEi/hFo8Duw1V3Sg20jumXTxaCZ+OWwdS39Ank4uARoFB1weG8E9GlcAkQPGvx1oEAxySpv2Ps8IvRYiTt7ltOf2sX2uNAg7xQotBO6DxCBleI7D9/XYUmsrpWi4EBT43d4ArBMZu5Gc3oQmOtmTdgRBTWKJ7EaBaENTUcpO4XJHIEi6S9QaFSIH6ZPmVQn10NV5PqlRHXc3euJ7ldBMM+MiuDC1yd9wcN23iXle2q5dZjoYPZ+OPAVFwP2UQGGWBLroa2IpVAFJVVGaWoq66yAz3WvliIt4KQDpwZ+EisjzXEVirhVv4WO5o9KiL8bAVlAkkHn1ohVhIJOWr+09omW1BB5rczVEHZ2RHajz2LBJJQi9vUp1+oUlJpRqmRnjrdvhEJoqUW6nGsIjfJPFjx96o06BaEZZB51igWags4ToFF+ithLYqmfFAJDu2i46fS3jwQaIKPMifDfbvrBT2I5Nw8ETsuGUkOTK8NUrQTWmvAeFeChtYid1YWSWJotkdLVD6KiA+cxfMvMIf7+ByBjLCtCG1ejPH1y2WHQNOTh8vW8mDvENz8BGcthi0MXO6Hl65PLiQ8NTvqU/B0/u3NH/KYnIOMcunuHLjyJZS/ehwYbVIXrq5ep7Fk+VAcytPmRK3APXQJJLHuhPjStViP03DzmE8g4se5yOGY0KpAUtqEBjiQmohmjER6oBhMc9ttfXRdpCO2c1EqRIjZWeV2fSjjtJcZpm6pSY+BVwlmMbBD+ahDCiwMDBgZFMll/5By+2I1yzDBi+6SL2mXPlnfLrbp560a1kr5la83WlTKWxLLIAtXOSoTZ9QDp7Zv8JNbtGbqMAR3bXjZiNAOd1Kdo+D7ASBvMoh94MXoSP4kVPcPHGfSSWMdfjJ/SSwrHz/BhDn/6tApVwyPlVdo/1rGZxPpjWLjsTlGkMF2erno68kugo3P9A+33Oi8BuZRyAAAAAElFTkSuQmCC"/>
  <p:tag name="POWERPOINTLATEX_PIXELSPEREMHEIGHT#5C6D755F7B31327D203D205C6571756976205C667261637B5C657073696C6F6E5F5C6D617468726D7B6C696768747D7D7B5C6C616D6264612F345C70697D" val="59"/>
  <p:tag name="POWERPOINTLATEX_REFCOUNTER#4D5E32205C6571756976205C667261637B5C657073696C6F6E5F5C6D617468726D7B6C696768747D7D7B5C6C616D6264612F345C70697D" val="3"/>
  <p:tag name="POWERPOINTLATEX_CACHECONTENT#4D5E32203D205C667261637B5C657073696C6F6E5F5C6D617468726D7B6C696768747D7D7B5C6C616D6264612F345C70697D" val="iVBORw0KGgoAAAANSUhEUgAAAPgAAABmCAMAAADRY6wKAAAAM1BMVEX///8AAACwsLDQ0NCQkJCAgIBwcHAwMDAQEBDw8PBAQEDAwMBQUFBgYGCgoKAgICDg4OCSvwQKAAAJIElEQVR4AeVc2YKrIAzVuqJV/P+vvSdI2OlYqx2dy8OIEiEHshHsFMXFy1g3KOLiXB7N3jL1JZV+ObrnS/cn2rIc5v8LMy1I1ZX949Ircw5zVV/21TldX7pXAe3+H9e7eEK/vZVph64sx/XR0uiKR0E3LlXUeIcHI2y5v+DVODBwkoYMcofqDjBjHgGyD59iMla4NCtN2Mr3hoof4JoldmiuUV3IeQ+6PDVPFhLsfdbLWSoLpbTVi9dmAO8YeBsBL8Z8KJcAPt4HeAPgkS9LQEqsX4Kqvg/wCcAjUAlIEU1RJKhk3FfixW2PZrI+Q52XuG3d5KjgzLqoLQEpokkBxywm6HY9qroJglgNp8WUEHXfixObDHwZH01jjNsyN+TVRf18Kpu/UlVNUysS8cASlSOVXVC9l0SvO8HC+M7WI/vgBsYtD5ykjf24mMqhaXtZy3bslQMk4NXwbBpZklWshkGiMyof8KNfnWpdEZD3U6Qd7kxGfPKKFwXmZZ160ZXEi5B0aZX5B1U9kGHEw9V/Q3yivvY9KI2gYcl5EvZ1lXsLemmEmWkscFNrdJhT2wVAm1xfnbSdOAw4da2ZQZ8cXjB7x1yx5FG4ZeAabS+k1gg0zXpgVLXjZ8B8/ZizyoaT6PMA1UlxBGlmRy7atZYAzsOjiefJUjFgvqaGee/Z48k8oc/pvXc3U899rxZxaaTGZCGZWmdXnK2saSsYMF/TQz9gKVVhTD6ZafZVGjtFFjGf/oA70UiE61KaTKOFZGqQC2VcW6N8Vg02AofjaxH7W5HxWIf1RBmQ7/TmJWl8vRc/u1nG0TFxBq4D7llOQA5PZviyVLzSfM3zMvaw0rwl8MhaiiFZi2wLyA8IC2x/r2sWkq3JGWLRlZOdH9vGgPW1ifnn8eYnaFLGahxqADeTyvSQ/9MEncdwrhaSqY3gFmLhEDnSsB34VANfHCMXRVdhbaPEANKB38TtQDLA5zh+Mm2hjr9YcVnhrUSUg1eg/KHDFvLL2V8LydSqclBhuLM/N20GONwvCesayrvCwfWlLyjzYdVFNyydwLthiCY6Gck+93TOFaKr1RQ17V0obFelZzU3VMJYoIF87pgS5ZXRGWuKTjyNoZZhLGIVF113SpSenTMNEUqta2oSiDFdlGG3VPopUWEnI4cuv0y098BOJtTbGdMVqzjjfoQakOX8hAbRsbZVM3xxfiXEmIcN0GjEjAVWX0j0F6n4NOhRXpiME5AGXU6OeGIzFi5ZQJ27hYoXBfx1EIM+EQtGKj4Zoo5DxVy3Zz73LHETLtnWkUnFyRL6jpw8ZaTi2P3r0sXefet4B9BJ1xJPe1dcpRcQk3j+WnRk5AMVpzDOlAP4393Fo1TsqffrZASypWvlnUJHvqqwr+Ik+KbkncSWMT+lGWXfkhdakI5q87bt5TBKxQskk1zhrRSuSMVfdvTdxsdE+yckfKPwYysfSsVDR746v9iL/9hptQZUub+7ufxx4PcJdAbR82f1ulULVHxD3542GLWwFc+ObOjvTBIdgLrAEauqEX0V38KEmNjsp6/Jve+Wjo+nWVXc92fkwlGurOKfT4RWcXLZbKg5Gt2h4p/z87Ue+JDA+jMVq9L476v417g+YCDeY5Jcr5rdcl7xfRXfy4+1fqfXmEVWcevPVKxKzV9U8dPh2gEYOKu43Zia/ev/oeJmY2q3m/+HivPGdOHTscRenKXkxfU2ftyquN6YIt2kyy4Vp5delctEblbF6exZFjpWJez7VPwusTp7cQAlR25cOO7/torboye1MXXzSd/z4iRfXy6ze4qAFXeyT7tU/FvsG0O0c8BHz/l56sD/XhJJOCeVuXOAk16bXbbfHaNqJuTS6QiYI9SBu8PJcaMS9F0bHA+/O8hJ9N0n31yR0V4Lb8pqU+EWun41i7w09asDAD2Pi58XPWl2v9otPv8o5Y9T3abP8r/K6eGD0bf4Px2MSDctajhwQhLz7E4VxFEvzsIISWW/e3GALb3roZyGu1R/XvK0pMMa3wVihk8c17w+iE1KOtnqTId3eUwfmL06G8HxUQwFgn574HQ0zaFFjJC2z4nWDjuLu684nVgn1tTMQe+elOqnzWBzpYbwdhXCkD9qSkl61S9/ATh9lpKQZr2AKUnHpvJPAMevqLOyjlPdyPI18AJ/AjjtiHOyPse+bqSA508AJ1nPnS4+o4BWqOA+Aj7Sf1rwS15/rmIHIes22esxlZD0VoU7AXD8+D5RPs1feKyccUPfWaa3p3X4bVYx0ldpoajja9tE4S/VzmD5oD6xXmlZj1IQQq7L6K14hR850HQ81lRaG3zBdxCTZ3SDyDsp63EKYtIT5AIXnV5bjbi7vIibOSRZT3EbSfpjFXRf1Bt2hqs0iNgBmoGuVsGmPFJm4jGUdPPTR9edLbyfr9bofbzM8c2P0zz3iNcT7EYpiKfRXkfUZ85dtauKN07S/Mehf5VgLmf67I75t7yEKYgHy7Qv6vyC/vnWET8u5S5Pvc70US62meZ7YTNakIJYnHMgZ8WZvNJmok87CCa7zHVWiFOpt1DSByPoyRVvV2URez9u/vKMzKX6yI5kPcy2BpJuzgGIw8SK92sGa7wH8JlzrJD1MPUWpCDUYQ/mxy9mnficqb4FcODWsSp5NH8DGqYg8B8DbKFZUHcG+KCj3iYTBBrCK1SA1sh3dLKQSkEYpumM09xQxQR5rXsG7JFc5wa4rb2K0syBpPtsR8An9gpDPqvhd/F7d8DtuDBKM7vpiFDSfT5D4DiX0LJz/ZMG4PZ+0hakmeMUhAs9BI5tjp41WMlU2O++/Lt14OYge2XETzMnUhAuvyFwaQQcLZeOYAi3n3zwU2+JZJsLHLPES0yP0RujRTW5xXXf/sU6bUSNQdd8IPVmbV1e0he4MeXT5dQ0ug+8yrOY/NnsLyINhgZ7FqRuG53/3gjv5Ht1+z4FbabonVjnRD+DU7dvXaa28Ao5HOGn8Yw2SkE4ZImqcOyZW0+QXvxRmIK4OLuHsWfisMN6vElHb0r6TVBtYFNePAjZAGEXSZiC2NXJHV8KUhB3hLCP5yDZtq+TG77130r6FEd1N1y+HSy/TEHs6O8ur4w3SB6dM5dbvuXeOvI/dhI3IpKsMkEAAAAASUVORK5CYII="/>
  <p:tag name="POWERPOINTLATEX_PIXELSPEREMHEIGHT#4D5E32203D205C667261637B5C657073696C6F6E5F5C6D617468726D7B6C696768747D7D7B5C6C616D6264612F345C70697D" val="59"/>
  <p:tag name="POWERPOINTLATEX_REFCOUNTER#4D5E32203D205C667261637B5C657073696C6F6E5F5C6D617468726D7B6C696768747D7D7B5C6C616D6264612F345C70697D" val="3"/>
  <p:tag name="POWERPOINTLATEX_REFCOUNTER#5C6D755F7B31327D203D205C6571756976205C667261637B5C657073696C6F6E5F5C6D617468726D7B6C696768747D7D7B5C6C616D6264612F345C70697D" val="3"/>
  <p:tag name="POWERPOINTLATEX_CACHECONTENT#5C6D755F7B31327D285C6F6D65676129203D205C667261637B5C6C6566743C20455F31285C6F6D6567612920455F325E2A285C6F6D65676129205C72696768743E7D7B7C455F31285C6F6D656761297C5C2C7C455F32285C6F6D656761297C7D" val="iVBORw0KGgoAAAANSUhEUgAAAgoAAAB2CAMAAACeYEv0AAAAM1BMVEX///8AAACwsLBAQECgoKDg4OCAgIDQ0NBgYGAgICBQUFDw8PCQkJAQEBBwcHDAwMAwMDCLcgYqAAASjUlEQVR4Ae1dibarKgzV08nWTv//tTfYIhk2CFQ73breu0dRySbEJARIm+b/OPrdjO285NU1J0lBMZN+AwDselHT/3jRtYAvlYzouqwX++s667nihzLpNwDArs3DXozpc17YtKfZPofumtnuzWkRWcim31gA/andZKL/1seO830N3TVbqHYPycIR67EC+o0F0LXHb+3jzHbtW2Vf/9rokf6UzyfcQxDIuv2D5TnUL+0KvVtEvzEALu0e1fr/lO0MA3bb7fnqpKHbjke3GsRDCY3k0l/ZV3U4QX2cQ33XHiTp4aqQfmMA7Gd0mgC+ty/q2i3AeKGel+zu16c2aUz7U66jcKO3OcFP291MUN8MSnzAvJM6qpQ+uQsKwHY+UwlY+v5F2Flakyhoy0mqO9WcThua1MPu3raVfRmeT1A/tFeyQk4Utq38iIvpGwDkQAcM/9/ZGpvdjkTBGP59ypZG7HeCo/0pNnRJUN+t2tOxuf5t6K9QZ+X0GwNgFRXORDO+5lak9fsWfCErpVAFE1YRN1A8JC/O0DbRM0nqm649XM+nvVIpFfQbDSDyXUjU33oV0Ykb4yo4BmwTMZga9zsW0Zii3h/akx5+1NBvDABsLb+182W7Ip4SMtZNcxYaWVbUtWdZkHN1xQp5gvr6ut+vTp0cf1TRbzQA7EPnNOXzn4mMn6CxblZKJ7Pm98C1YLcjp8cWDjpS1Pvtvj30q8vfqT2woW0d/UYDsCPrCPLvK46pVWms/fe3YrxXvFgD10I9Ai53eHiaok62gQSSnIyeIh3Bsa2j3xgAJt4GUH9nUSTWKo310bsIOCY0cOZQNyTfmxEr1Zakfjk4wRz8zREXFVTSJwdVDplnjMIPfPmYf2IzMNJYH7xd8NoBtM9GIcBDtuiAhrLT1DdG8CrpkwjJUZFxJC3m7yxZq4iib6Uw1n0yxnh7hcKD2nisgY/Znw9Bp7s3KUzkaYa/09RNDKGWvgVwwJ5sQPelZ5GgghzXb1OBpTtjbJfuUMyAzLuM54EuVFEFSL0fFdWD9F2IW8rwfxpaiAQVpLHOsp7kzKmvZYXGBhStkJwnt03aaqpFuApZ1J2rUEff+Y0KwP8ZWjhHYgHOWK9uk5IH8ua9q6A6m1+ulMmlGWD5sd0ePmtRaFqrPMqpN001fQsgxhTe3O87jwQVGmes2ZHwFj1PSHT86e3v3o86ZPFBaQXqCfViU0GdRhS6mlz69s3/MrTwhwM8wlhfDmY5g+zc25X+uC+RiSaKBEltYT7nGupOFKSTmk3f6hOKQOqgNmrxd5VFggrSWDeR70uwgiyu7IpOXoaHD2rEQPOL4eZwJlyFLOqNs/iSYDZ9EgUNINM9UbA/+pK+ULwSUY7rUbR5R/PE/CA/XHSFGH9uuK+hBwQ0puAV0fk0dfUCXdbTJ1HQAKJ8sXS/pSQWVBiMdRj+26jCH/kSoudNV6z5AqgV57We3LQ9IaIKjaWO2K9FIZ8+EAUajnDhRfS+rSwWVJBRhd0YVdgM3U+DgAP9nxaFjvFyI5wNfscx1IqCmIDQ1CN9oEWBU0nTBwBILxlXNkL3W4pjWkEa65sAuDafh1lopy40503Bng061iJIzO+4So0opKm7V8ChAXEqafoWgAtSMEkG1L6vKGYTpbEe292HySjNeS0KPTcJZ+6Qh6/8Xq8RhWnqI6JwogAV0AeiEONLIPd9Z5ERhDTWY7OPwf4rzhsP/sIV7IqPK2+aZazTaQXlwE9RX5PwnFZH6fCqEUQBfQuA1jDgmAhD/XWnkbiCMNah0fsw2jaioMb1ayEKjLG92TNj4gpp6rtrRxbKLXUNaBxE6bwU0CdR4GBdXf9jXIH8wzBQcEwYDmmsfWlzHN1H4CuomN2WzT9suIfJb9xq1mHCNPX+dA9QUdRSyIKshpOZoK+QE6j/MtpIC37BekRsrHseSbBaQX5bW+YrXNk8uN2yqj5nHVXwguipdz6cQfac2x31bRfQNwAwUzyQr/0LZyaxsT5wzltRkDOD2/DJdm3Y7NBfmWa5MdVMDKapt1s/NCG14MXC1VRL/3UzkzL+HhUxoLajzz50A4UWoLGWrpQVBble4c/b375rO/rvhrHXy4upmGqSPElSp6e9MBHB4MbqJTD59C2AJwUVMvNAgDQQD3V4/GUQWkDGmnpUeBVWFGSXUh3DCsS/fbvvyeD4C+2g6S5UaxXuuAN10iF+vEGiwGurpf+qVUzZeSCATY135yN3wNpG4rFQvdQ9W9o3y/muwwgOgXyJBnzt3m3GdiMG+tDb/VAiR4DuNb20cIL637gejh5kI5Nq+gbAc9Y2FuSBsGkgHN8WOERogbazb12XtYdxL/32vHI9qZavWK1ALOU9syPhccfemTp6ejjctld9sAXH2dSHOkjOREiwkj7JKXc5mucEFYryQJg0EJqHM12LfRDHe5+BP14v38gCUVD7EHZOgE7bmxq4OPnyFwI4aXzvB1InRA9J3dVAJsh7DbcK6+g7r3EEMFT0jH0QhXkgTBqIW4tn/xeGFqaoAFGg0Z386HcXdr25SOfQE9Cbk3z55F+zGqqO/kt2R5XmgTBpICa5U/dAZM9kujIgCjSzDWIU6WpcYE9o+anHx/uU6UG/WEXfAHjGnsniPBDxPBQjQ+Y4gaGFqYqRKAhTM1XB/X6tj0auiJYE8kikxciCYAA8Ybmz2cMxidSkgZh8o+4BFFqYqgmJAgX8RCh4qg53X6c3yHmHnun3agZieK+CvgHwjKBCBc5KPmWyc3yspvVQFJ4m7RS0ZG7I2JBy+i/JulKjvYzyGhs970m5TqS0J0NCJIXjSTawv0aSQxbTf0kupiqfptanUj00dVnoKbkgkD9k1U/yjL0k/PHAs0NSSv8lGdrMSEfyMHJVPdKK1Bcpnm9S9inj5W51j1lu5fJKal0h/ZfkbVTxj0if6GIT/tAPzHQ9X1TlCVG0MI1ztV5qEf3XZHOVUdHsHtRB0ewXyx6Us45l76qnF4+td+3qflxVSGtAUkD/RTme5VyNYl/8Us/VxJ986M6c/unCM25uNcN4oEZn06/N/P634spobcIbCBQro7GXjrvW56Fg9c51OuvvQWhnDoOsm4cnkxkOtmiO0ejy6Nf+HgTNfbA5WnKh0bCWwdGn9IYqeiAPhappjsvfr8TcuJjxKzG0+ILNwNKcm5zMmuwNudrKPV6fh2KS2O+BJTlAFirYBDM9Ok1ZrgGl5x/IQ3Gjtrskj0JRnW7B74k7B4QekCoii0fCvrg3IvvUzcyrefFOTtjMYD3HMzu/n4Xz99AUB6QeECpi6tXbfblfg5b18NXDrAqKREn30qiT+8N954dU+G/FdDGD8TuNckDqAaEiou/wG/QNy8BYdh4Is4uMV/s7fz4HhB6QKiILjJ7HeyQPRRbB30NLcUDoAakiiKRKQAJ2d2pRyM8DQWsCl2rUr94KDkg9IFQEzYDQNdP+cHenFoX8PBDzisLoVf5OijlwkxupB7iKMAlI8O5OLQr5eSB+olDcZwu9cBMFoQeEinBBR9HPeHeneISm1bnSL8xDUaHUfq/MxwGuB1z6MBZ41KKAd3eqEURBHojfCGK+bpyhJqEHXPKyEHh0tfNPns79qluadgjzIsKdaAryQPziCjN04HxVkB4Iner2/7mobj/KAxcF+vx9nI9EIcxg8XPaMcqm1CbyQMgXQ5t+0cbAiyeeiSGCVxHr0UpwUWgiuzvlx12QB0KqE9bo3xwEY8bTTkkPhNGidxXCeFCIQgAldnfKmckH8lCE+n9nz+cA6YEgCj3JxbDxNkwiYFHw2uOGV65XyM8DQXXLOYnnN/9HMXCA9EDYDOh+HMF1Dlt3jUVBzjHKLiUx8aknCvNQBFQPnGWszyipPVNW8WIfjAWXloASz86GkFyFcVjQdfdOZT+yB0VB7+6UaxvdFvOqPBSihZUXO+4EV9bBXgsLkFmhPcXr1zAWXGrrzCyZDyHpgWvbuaX3lyvN/a6cijiGwYEYTHpwZnenXPFck4fCV/3w34rtZAma2atKYR4ZjAWXJkAkb82H0Bl993unq9VpUAWUF+h69ZsyHAagFezuTrUPoiIPRbK5JTdnZXTBWnOURwZjwaUlbWTPzojwPmSgVBE+j1DPU0ggUQC7O83uqGXzUDBWmFPAaDJnsWMMn5h6XEHRDhSQRwZgoVpB6VsgNNFFzROjFeDuzvfZMwkYTUmQzi6FVtuFFEydc2gmBjCF+9JsHhmABYvCWyAkVyG9ZtSIAtzd+T47qTH7nZ1T/mS/ptRaqbaX7la1eWQwFlz6coQyPqA1grvWohDZ3fk2+RUijHZjZpmqzO1G5XOopvHFe9hNHhmMBZe6icCXIry7CoYNoUCJQhi6yN2dkfaFeszZQllXIkDcmNmM/fd+cs2Ao4JIRejRe5lpEa4Cl6pfMbpX+USEk66C0grx3Z2Pf0MJJhfcijCaDKGfSQuVrdigOZTez2bQcxgLLnUTgS9FOOkqyAQk7tsaD8m8xy2rrK/2CjOaDKFyFVz9+ie/OM05vB+MBZe+GuGEq0BzC+Ph2CTmjtlU9MDCh/1t3hH155jRyBDTYDHMwxmCc4yJMBZc+mqE066CYVG84NFReLzmkjuY0dBVaNAvTN5pmUhJFgaVRwZjwaWvRkhRQuNLZbUZPvRg5AvWWVyIGS0NsR9CsqkWTUfFT/XtyDWpTV+3ewJjwaUvRzjvJNlj8fAIewuLIaOlIT76dTnhJ+QMETmrYm7HCmQeGYgFC8hbIYy1rqQ8Mw8EnscrIRR/FrJfGuKDDzfzL1jVaMf46gF8KfPIQCxYFN4KIW5bYelDc+eFtPDjkP3CEIt9fLgSN4TWTanIIwOxYFF4K4QRpnxaMWS/MMT6B8RRC+W6LPdETR4ZiAWLwlshRBz5wDLEfmGIs/K1ydWajg01eWQQFuxMvhfCD+x2BBmx3xni1W1W0i3Z864Cev1eJtdwU2FVHhmEBYvCeyFMMOaTbiH2O0PMjoS36FtqNmhU5ZFBWLAovBdCz4UP/4vYzwzx5TCu5Ew1lK0CHx6ryyODsGBReC+EKc580D3AfmGIY3miRBMpVCRj0nV5ZAAWIgNK3wyh4MXnXgBGyzF7Ito8tlrNzNPmcGZUNtzX0MMRkSYAYMGi8GYIRz589glgvxizN7xXfVNVZhkXVhBaoTKPDMCCRWEC4XKZbjBCz5YP/wsaxwwxxQfG5Sob39sqs8zQW1IUwr5B97N/Yw30JL/jOFenFZIIl8x0A7jlWvEdh22cNMSjADTnIeWfySzj2KC1QmUeGYvlVrleMZNEuGimG4zwOyQBOGXSEI/N7G+TUSazzK23hFaozSODGW1LkwgXzXRjsYz8+fwT2zhpiMcWHkNWCa0E3Bodbz0GyeCf8SpsLabFLzqZqMgjY7EMtbHMFDc0SYSLZrrBCEceffaJbZwwxKFx+/C7B0YU6MfIuSjU5pGxWBx5W5pCSNi8b0ITI0F8l0QYmPTRZ4bR0hCPbTt6Bg+dI3qeSmS0sTaPjMEyUDelSYSkoPzqVxKFoJ74eX2mG4Nl5M8XnJjGYUPcn9iuCKsV5BxEbR4ZgwWLQhrhopluMMIvEAPXBNM4bIgP3OJbUZAzk7V5ZAwWLAoZCIcXF8h0gxEO1D7/H9M4aIjlTLUVBbleoTaPjMGCRSEDoXuR7Agzaksi/HwpgIxGhpgyB4itUlYUqIStYqI6qvLI5IlCDkLXtCUy3WCEXyoK9PWorYibLe2bDf4XtduKAvmNzJdwMcSaPDKY0bo0ByGBXCTTjcbyJUJwawZrHG1V3w575w9hM/15ReqYDj6lhERBrniuzCPDsDAes9JshC4Bv8RMSsIv3HZ1z4qQgf3kU8bo49Dp8B8/Pru1FGgFtQ+iLo8Mw8JYykqzETYLZbphWBjCLzmtaRwQBbM7qiaPDMaCS9PsXyrTTQ2WNNI3ulvTOCAKtMddx5QzGnmVShxjwaXJ2hfLdFOBJQn0rW7WNA6JwrN3UieZuFimmxpuJZG+082axiFRoFFDmKTIbOBZxa8xFlyaIrFcpptyLCmcb3avpnFQFMoreizrSpyPC2a6KW9kHObb3alpHBQF8hZYlCmnnY/lYopSWDLTTQ23okDf7UZF42RmmbFBj+eRwVhw6UhWn7gZivGQN5dCKKl87FUhoxsX6/OHavTDeWQwFlyqaI+XNEkdjtkz3ZRhGUF9xsmcjXs0jwzGgkvruLsMwjosb/fWnIxuHswjg7Hg0kpGLoKwEsu7vTYro0kWMtv3BZnfM1v6OY/NKwrNQ3lkMBZcWs3hBRBWY3mzF48zJhqjpmUOKDFRjAWXVrNxFoT/AJDVj7Qs4McFAAAAAElFTkSuQmCC"/>
  <p:tag name="POWERPOINTLATEX_PIXELSPEREMHEIGHT#5C6D755F7B31327D285C6F6D65676129203D205C667261637B5C6C6566743C20455F31285C6F6D6567612920455F325E2A285C6F6D65676129205C72696768743E7D7B7C455F31285C6F6D656761297C5C2C7C455F32285C6F6D656761297C7D" val="59"/>
  <p:tag name="POWERPOINTLATEX_REFCOUNTER#5C6D755F7B31327D285C6F6D65676129203D205C667261637B5C6C6566743C20455F31285C6F6D6567612920455F325E2A285C6F6D65676129205C72696768743E7D7B7C455F31285C6F6D656761297C5C2C7C455F32285C6F6D656761297C7D" val="11"/>
  <p:tag name="POWERPOINTLATEX_CACHECONTENT#5C6D755E32203D205C6C616D6264615E325C667261637B5C696E7420575E3220645E327220645E325C74686574617D7B285C696E74205720645E327220645E325C7468657461295E327D" val="iVBORw0KGgoAAAANSUhEUgAAAckAAAB9CAMAAAD+zWiUAAAAM1BMVEX///8AAACwsLBAQECgoKDg4OCAgIDQ0NBgYGAgICBQUFDw8PCQkJAQEBBwcHDAwMAwMDCLcgYqAAATXElEQVR4Ae1d2YKqMAzVwQV1HP3/r70nQJukTTdkrqLjwwyUcpomzdKFdrN5r9++P22398PlvWr1gbW5Xe+3zearuy8jyl233V677zqwpswJ2SyBkYBeV/JxeyWuH6/b+wKEH+/9EWDd9vpVRmvKnIBbAiMBvbLky3X7TSRft9stZPDg73KFetPvvN0WRdmUeYSN/i6BEYGuM+Gw3Q6GEILcTlJ4oCL90CoAcIGJLRnYpswJopbASECvLBkqORrV3XbbP0779rCfQKCUTqop2KbMCZAlMBLQK0tmAR4f18jNbbs9TQyArp8TvLjcbl+H78rMj2Hsv7vuQ4JyqM7BZhak4n+TdiGz+13dSz6N5HaETZ0eQJKdy6P+Iw/9rlWZ1Zt8U4tx2PZfX/fr4/6fi37ZK/A0oYvHwwH9Cfy6g2vVX4cf9Dyhdz1Uavp9jUn3wxDgfJ0d1yBJ21pfDoce4RUEX5HZlRL8r8O43Lc7vHi5Fj12AL/GW2rcCUlSdeKA9otEG9S021KHNPjdtwMbg9TpFk3ENwVKyma2ITZFDAhyLKRPmZ0E8iqT4SbH0NWmnpRSPyGbG5rjg9Hm9+wxNcBwhxbidJfu85mN9ympiHF3jnrnTX4C6h2SYQMDUala2ZIMdfIUayT1J43UCVy40yElm1kRxDdFjB/fDULrS9PCiOu+onglUwOSpGYC+omhdd0Z/hBGmFxU4vet49p85pkYAHW2A5J0lwmwN0iGqHJjdKSyWpKUonXycnJdSOYHhv4ygiSFFW6ykJlR1VUBA/1k1x+i7k6qQ6QgV30DZ6PlomsTSXJPMZBn0ZD5ELf3yyk/6qpcXCmzpsjfFTBAuacLksxV0kOu+iLSMF0bkqRSrvOOuiEy0/4UDcpd7icZz8jcw7VycaXM0dtjQgEDMRRHcp8gSdQxa3gotPVNGyy83Sn4V5I8K0kTmy/3wvyYdJPFzKPgor8FjF72ZpH37XWSJCklFTIsfI5+YyDJW8wjJ8ivlHOSLq6YOSRpus9jUFzGUzGwLDGVCdy1JpP1LEnyhyu3g2yCcDYeE+i7ydwaDnSEEi6unJlLV1d5DNTLjRriLZD89pL8KUgS3kgw4XJFlErC53A27oH0vk9yZ60YhHDZ9d0ZrwoXZ2Xe910/FnD86bofHRhXYsCZC4MAqXuiVHN4oxtSsMjPyfopSQ5KpiQZ90D6bTf97moYZ3M5XE/ft92937CLszIfT7vbMF566ZH/9n0V9FVjqGpR9JMzPLK+q70OTGVcDynJMUolSXrmRgYUkQb/JNzxPulFd/AuzsxMYS/c8/5yJ+7TMhIPU41BpoZ1mcK2wDx4yLe5IK6zqTSqheeek2OUKsPZqAdC1tj/5JADev+TgdtfnYszMw/mGpL86YaxA2pqjqxqjA2Mq+jzUoNhuTq0N/tPXM92/TBJ4Tg5RakynI17IAn+QAherlBJ3zji7Hcih8oY/RwuXLBSj0HmVP+EXOMi3yGFOOYEZddH6MQUpQpJGj0QGwXzS9xgYJ5FNBK8sB94Dr2fpld+tt3U0uoxNmQ2+oP7kUq+fcBTJ8mxU+GiVHpnUpO4BxLIxd3Cb7HwvJt0T+X/sRQwX4zLjs/rMTYf6CYRRUqHIlk6XYPtoyPlKNVL0snWeE0nkbXjkMO5SZ1nuvsZgin4udCxNWBQ/1GYU9LJaEDRLHzFiRSHOjdkV8P3OThKde+wbO1XORW8ZM8oepOcQ19BakIS47MWDFDIJoBmpMWdLult7sgM1UlSRKl4Z5ALy7bAD0wwCUfFvcnka/BzoWNrwgCF3H+kCJkNQrLMlT+geIbrbFWGdJJclohSp3BWyNZ6UaRRAOJ7oMHcpMjGl9A/zj8mt2CQ7LhrhdYaKTgX9S5XZUnSAizIWkapUzjbhcxOMoUcFbu9rJscMQw32YJBMRk7RoDlG2uS7jU9QC0Llmfqc8golSR5UbItVBlKzFox0022YBDNniQqj8Xqk9/tAlUWdsiqHXHlZ6Oi1DGctVZhWQBIAwSHHPPcZBMGaOaWA2V+SCX//yd9s0okSeYbLPmcTkepQzj7HYYkCSlSMiCYma43GfUXGcBwk00YmJz0YZwVBnNJxav//0nfvBJpPpbtkF0tkqSOUkmSX8YqLPt9pFJ+/3Byk+NYjk9VF4abbMMQkkS8w8GPKqXm5v9/0jezRDKdbIfsqlEWvVKHJHliJbNfk6nwcZ6bzk0qey0zJ5YxN2FgTfwECZUUE+W6nIq7//9J38wSSZLeDiUqhixBl4DCWS3bxKsuWeoFwqXBZ55ZS10299/oTW5oAM63hiIG2toExjJ16E3///8nfTNLHMOZfN3AtkDY9FZ1D4TAoRhOhXvoFl1feMwnKt5yk20YKHDs9Xw/Freips5koXFw1BaRvFjC3BKpu+14nCIGkvTKMOZBaYFsU++69N5Zu77HWA2VqD2vyzf+t9zkZtOE0Y9NDTsoZKfsdLnxnXMFeAJJNlY6hqtImVsieby0lRsL7qKBM5QWyLZEIiakKNS93eGzDiTVY6aLl4g2mzAuVzL/u2thtWaJ7gc+CyxCJzLM/BCRJFkSSk+rsPQvkq1+bN1hDU936oayhsuMqkCStu1uwNjsu2t3Otk4Fn3FNHiFBdGouP3hO8OFxg8RSZKlOtxipa3cakcjH2++RdzyrWfvM2oEqHI1Bhh1y/IphC7cJwxF4a3s4/3htD3FzHXvtJUIH1iUpEP+7P8Yz8g3vznsofmdpKK3lRjHpXMI+oB3Zn0WWOYLIs5UwNBYIiT5P0LrcpVePAfWgiV15xHS00rZWiKMa6kT8gih7/LuzM8CK6qPrrOpSs0lVoSuFeS8e5aZnwXWsIWGy4wZjOYS0TH8C3iKDJ/7WWARmDIg5oknhdpLRIswdbuKho/JNPezwCoGwby6wX7OX10i9jQZu1roTqb7Mwz82VezPwusYhuNYYfd5+oSyaaO49d3Pz5cVepHZrI+C1ySERhkDsxrfYnUDAb3iFGE5Xu7S9byBbCszwIXJQuzddq8tpToRhbOD03CLlqfVwWDG+PfrxBJFlKa16YSj9czRb7YZvFXaFsn6FcnQ4bdOBBAbPY/rTqL1RLmVaxqaCwRX5d23TUzersYmasBgqcR048IBZccfs9yAebVzWZn8yUeYqtcqdKJXB+UrFec2HPdv8MOtKH/12x+pwovhQr3xCOrTRNKx1v2V1YYzHwK8/pSXFkjMUoLtYLmq6Mcm/epfJFZrzQBYyn3I+Y1T97HPdVaqBS0wItL77Y6sf+X1Y3M619vsMDm6sdaC5WCVmPMzYiy/3oRc5kXvae0UCtolHfhhN0VhZdt8MKlvi2c0kKtoL9c5912p/fYs8tjx/t3ZXNg5JvWQqWgNmMXS93RVD+W7JQGaWzq/1KZA6NItBYqBV1MZibQbhAhik8t5zHf+ktMckBpoVbQ5DtLPNhth6XVZF65N7sE8MdiKC3UCvqbPMFE8bj0A+b1b8p/CU5rLVQKWoR/oD/pZ/yHPb2M5TzFwv8yBByAFgqVmBT0Umfv5o/xoFRfhJtoDAj7u23kALSQF4s6Bc18qqvg5467QpBcKCgQbUnht918+Inb0EJmqnOTvVeYNl5W5nbFjNlptWR5rL0MvfCJ2+UCXysHtJAleYFYh4U1v9svgCDVF4HmaslmNi174nZz8U9/AVzleaUzJEnj2clzFRYhF0XqlgLz+viaBHycMDZCVOi/zZQvwo+FQMBFP6/U91iwRpIcv/VcqIQQhgSpWU2BU4N5tedOsNRhiICB9V6zK5pXITf5HlqIb66JB8NH1x0p6LdYC8I5F7oicx56YeWrS+XwQkqZEyo56jUaSmn0T74343rW5k9hOdUgl3vILYKKX6dg9YKvUrG0aVDEC3Y0uLsjT8LSF7lHiRxhTYi3a6im6aJ62xCzAJc4cTtd/Gbe5k8BYAvIXp5PMeJYr08M2N9urnN+WfRz6KAGdLs3zIUo33hDJvUqVuInGCmKGgg/ffxqOicd+7ZMxh0FygWJVSVUggQHpR9DUZo0wE1ayltF1zMy/QQu1tOQ9o7DYnXynvhNK94hBffzk6M+zerbTkMgyDxz8yeisxYkOih9F7QZkwZ4qIZYw/PtWRdfThYhAcQlOxLazDo7PcDnM85nbv5EeHUg2OaFdEsdlH7WG5dYNJCbDIh+5dvL1XaSiAAgSecfjBqgxxp0TWg4IgzszLPTPRq+gf+mE0AcwxAsW+rr85sXRRAIcjQc8qD0/VWSatLAcYJZ7qsl9im9G847y1ALBgYfy5LNDR2rdXY6g6I1HOWpaJCk5C9nzF0VQeyD0g/SB8L+OJ/ANKzLTd7SrCMvl+GgLclQENldeyf+zdz8aaKtCJI4KF3ZWnPLq3W5yS7w/EJ0EFXK8FIukqR2ozTBHUgyP20QbbI8Z7upEghsvjMUMBruEhX4kTdcb0/Dutzkzbsoroq7gtUK5OKeDP9hhQJJUop+Q+/IrF6nG2j9FPmOj2bxrgCC4Q3nhYOD0vfBAGdIw7rcZM8DxGNFxN9ILuIZLiNJ1p2dLkEGDycSIBSt5eJZ8rIAAjK9HkInZUsbI9oAmGngifsgyyvewh4aYwojpRS/5AJJkqTqN1ednS65IMKMIRl2UAHKvMnrAgjUnAPwQJLfhveQNBwzkXuSnic9QLNLlkyS9K3ZyEWdFPm86ux0hRN4uNbNn0asAgjiTx4yRl6pk2gEYcd/Hg2qVs+5OYtqhhSQzklJhc9DSePckCCclWfChG/TvfZwzZs/jZB5EL2IG1WSksSpospNY+zgdG0eLrRq9v/TgohDEYAvaouSFJ8bVZ2drgqgvYPYtjdv/jRh5UEgO2F10NKUJM/6djOXBl2tZ9xBrdIRBilYzm3BNglGVJ2dPtbROOMc2uD2DPJ8yJ6TvqkEQZdQ+HpInU0tCoKcfXG4iGmQT1/6OqiJpjXuL+rndE4Ht/Bh93LgcdNI9ECsM84B7ATpl1bkzkk3D1s3QVRrpOhH+YugJUc0BBV+4duzND0hnag2iyV8SPd47iVZc3b6gGGdcY4H8eZPmXPSMZ856ZY4bN0EIQ/BQQ3FaMoNwqwIRxnTMFC8ij/Y6CNNJ6ot3JiRD8+9D6o4O31AQGw42Tc+Jx0PeM3CfWL1MDgEnTHOScem95UgxYPSpY7GNBh1ftUkoVQRiRSaKi8S5cCwlstQe3Y6ZOAHABF0uoZgbP6UPiedBFkJQuZU//xwz1gbwQCDhqjGr5sgm2RIZVmSos9ReXY6ppdYzeFUp2CEVrD530hH+px0xCW1IOWD0tkoGTSEHHnhe7gJFQAoUtGL5gFL9cTdkCTHURA3Tk7Sn+y1PJXSvUDnJnEk6TuCFAT736RtIyLYK/zYBFMPUj4ovXNmwaLBk/36F2B8WpIUh2a8KGoHUYwhEUep/h0nW8UEMnYccaiOoMqHm+Q56XT2Ui1I+aB0NMaw5FXeZyVJYV9ekr7PwecnuXdYtpIxUDHnGYcVOHwjc/E1hBb4NTxrAQE5bAOsg9I/QpJkO9MaS+x2khTna+OdQTwsW5YLltHIjnkwXiry+UtrWqkJRFWBDChbhLGQP0kOfCBJkhurPTudunM8aOTdpBdcdAH14/zT0xYQkh2PYcHIRBr+EZLEOFfUhDWvaQEWtFaOk5MiI5N9djoEI7rpWTc5FmStvmgBoQCMJ6aAFtmYd5Ek2mxUNy8scEE0aJ8sLohReF9GqSTJ5Nnp6D2wUqDsWW6yBYQI9PRSgSzWKdnHrj7bSi9KkoxqrupJjGo5Ox3ZOf6Y6SZpiLAaBARy04Eyx82W+5OqZuu7yUSnNLHHDdqsGrmhlrPTkZ156dxk3F/0ZVlukiRZDYI6+OjbjIOB5jP4Yld5kWmSpHDcoO3akSR1lEpBUPLsdHrmgSY32XpOOkmyHkQICvEOBz+eCtksfOIaLzJzISTJUntFlpaz0+HiPDOdmzRHEEZW2lrUBMKHagNMzIo7WYGKjE1wudbwHyqUInN0gqmnYzokGXQTKJxNnp0u1QKh0eDuWs9JX/agdFTSt618VV/9aaYm1G9jh2RXBOII1JbkH3UB3cvQC4c4+5z0ZQ9Kz7RkR/Ra/qety+DxCtWAJIMmDUkGspUQTWec09wiTxIzTBNI4aD0cB0Pl7K6q/TaOpJkIKaodq1np2M+iqaZHzonnSa16kEKB6VHa+uiKq4mIb3elSRZqkb72ekNZ5zDFifsdANI/qB0BDyW1peq/ZLP02vQabSmRPKcs9PrzzhPn5O+1EHp1hr0Up1f9nnyu5A4mnnZOswmzPwuZDbak19MfqsFSfKo2JOJ/KXi7W+1fqmw34dNfT8J4+q6DL9PxHNKSHw/+RxiHi819U1zRej6eOFPRdDfND+VlGUKt/cZoNHxZfBfFkXtM/CyVDYQZu/9gWG3N3eTeu+PBoa9bla5H4//jBfdSZ5yeF3aH6As2I/nAaTXeZX3yCKbOs7kv/2J2+EeWa8jjkco8fvW0QD44B4xwFIaqnukwOe/G+1b93ySFqHA7yWJ+d9hiOzdT9w29pJchJHPB+mn8OZDTty293d9vhiWoMDZ0g85cZs/il+CeS+K8Xfi9iSYf57DfsOqCoJAAAAAAElFTkSuQmCC"/>
  <p:tag name="POWERPOINTLATEX_PIXELSPEREMHEIGHT#5C6D755E32203D205C6C616D6264615E325C667261637B5C696E7420575E3220645E327220645E325C74686574617D7B285C696E74205720645E327220645E325C7468657461295E327D" val="59"/>
  <p:tag name="POWERPOINTLATEX_REFCOUNTER#5C6D755E32203D205C6C616D6264615E325C667261637B5C696E7420575E3220645E327220645E325C74686574617D7B285C696E74205720645E327220645E325C7468657461295E327D" val="5"/>
  <p:tag name="POWERPOINTLATEX_CACHECONTENT#5C6D755E32205C6571756976205C6C616D6264615E325C667261637B5C696E7420575E3220645E327220645E325C74686574617D7B285C696E74205720645E327220645E325C7468657461295E327D" val="iVBORw0KGgoAAAANSUhEUgAAAcoAAAB9CAMAAAAV+tOXAAAAM1BMVEX///8AAACwsLBAQECgoKDg4OCAgIDQ0NBgYGAgICBQUFDw8PCQkJAQEBBwcHDAwMAwMDCLcgYqAAATRklEQVR4Ae1d62LqIAzW1UvVOX3/pz1fSiEJhAK1O1qdPzZKIQkJuXArm82b/fb9abu9Hy5v1qwPbM7ter9tNl/dfRlZ7rrt9tp91wFrKpyRzRIwMqBXln3cXontx+v2vgDlx3t/BLBue/0qQ2sqnAG3BIwM6LVlX67bb6L5ut1uIYQHf5crFJx+5+22KMumwg5s8ncJGAnQlWYcttvBFkKS21EMD7SkH7oFAFxgZUs2tqlwhqglYGRAry0bSuns6m677R8nfnvYj0Cgll6sObBNhTNAloCRAb22bJbg8XGd3Ny229PIAWj7OcOMy+32dfiuLPwYjP13131KaA7lOdjcgljCb9QvFPa/q68U8khwR5jV8QVE2fky6j/K0O9aVVjV5IdaGIdt//V1vz4eAzDq102BqRltPB4OGFbg1x18v/46/GAECs3roVTj78tl3Q9DlPN19myDKG2DfTkcesRYkHxFYY8l+l8H43Lf7lDxci167Qj8Kh+pe2dESe1Jw9ovkm3U1G5LA9Pod98OfIxyx0f0kdAXKGuysA1iU4QBSTokfc7wZCCvMxuu0gWwNvmklvoNmd3YIh+MXr9nr6kBDE/oIl576Xm6sFGfsoow7t5Z74LVz4B6i2yYwUhWqlm2KGOtPKU6SeNKI3cELlzqkDNZWBHED0UYP2E0hO6Xp4UhrjxFQctEE0iUmgsYL8YGdmf4RNhhclOZ37eObqcLz4QBoN56QJQ+mQH2DtmQ1dR0HSmtFiXlaK28nPxQkhmCWcAJSZLKCldZKMxQVaoAA+NlPyyiUU9uXKRArvsBDkcLRjcnEeWeAqHAo6HwIe3xl9P0DKxyc6XCmqLwVIABygNdEOVUIwPIdScSHdPNIVEq9TrvaDQiC+1Pyfzc5X6SQY0sPaSVmysVTmq7jAIMBFIczn2EKNHISdtDAW7o3ODh7U5jACXKsxI18flyLyyXSVdZLOwkl/wtwOjlqBZl318rSZRSVDHH4vcYP0aivKVM8pL8yjko6eaKhWOSxudpGBSc8cIMbEtKZQbuarPJgJZE+cOt20E4UVCbTg703WhxDSfqQAk3Vy7M2FVqGgba5ScQUQskv78ofwqihEcSXLhcEauS9DmoTQcifRia3FkvBilcdn13RlXh5qzC+77rHYLjT9f96PC4EgYcujAJEHsgSvWHd3ogFUt8nWygEuWgZkqU6UCk33bj764mdDaXw/X0fdvd+w27Oavw8bS7DXOnlx7lb99XQV81DNUsCoGmTI9s73rTkbVMGyJF6WJVEmXgbmJDEW7wT4I73kfN6A7BzZmFKfiFi95f7sR+2lkSwFTDIGPD2kyxW2QgAsj3SRDb2Voa7cL7wEoXq8qgNhmIkEEOPzn3gGmA0cbtr97NmYUHiw1R/nTDJAL1NU9WNYwN7KsY+1KPYcF6aO/2n9g+OQTEkoVn5RiryqA2HYhkGAQpBMFCKUPvSIvfiRzC4XwdEj5iqYdBFlX/hGBTlG+RQyzzkrIbJLRijFWFKI2BiA0Fy03cY2ChRUgSVdgPTIfmj4stP9tu7Gr1MDZkOPqD/5FSvn/UUydKN7bwsSrVGRUlHYhEgvGP8F0sveAq/Vv532EB98UcrXtfD2Pzia4SsaR0KpKnYxp8d86UY9UgSi9co5rOIoPHcYd3lbrM+PQzRFTwdbFza4BB40hhUUkrk7lFE/maMyka9a7IbkcYenCs6uuwcO2qnAtmsncUo0ouoVMQmxCFe9cCAxSyEaAlavGkMb3PE1miOlGKWBV1BsGwcAsMwXqTcFY8qsxWg6+LnVsTDFDI40iKk9kkZHGu/QUFNdxoqzWkleS2RKw6BrVCuFZFkUdRSBiJRmuVohgnoYFc3mW3wCDh8QgL3TVRcUb1NqmyKGlXFoQtY9UxqO1ibme5Qs6KXd+kq3QwDFfZAoMCM3aOADbdW7N0r+oFmlkwPuPQQ8aqJMqLEm6hzVBj1ouZrrIFBtEcSCJ8LNeQ/XYJtFmYIqt5xJafjYpVXVBrbc2yACAPIDjumOcqm2CAZu46UOeHlPIJJ/5moSRRTndZ8judjlWHoPY7jksyYqRsgGBu+lFlMm5kAIarbIKBxcoQy1nBMGMqpp5w4m8eSlqgZVNkt4tEqWNVEuWXsTXLro9cKh9ejq7SzeqEXJUwXGUbDCFKBD0cASksNQ9POPE3EyVZTzZFdtuoiN69Q6I8sZrZ1WQu/Fxgp3eVymTLwpn9zU0wsFt+BAmlFCvnGk/F0xNO/M1ESaIMpijTMhSJRgYU1GrhZqr6bKkZiJkGv3lmPfXF/H9jVLmhubjQHYow0NlGYCxUD73p/xNO/M1E6WKa6caBb5G0qVb1QISAQzW8EvfQLkpfePYnQW+5yjYYQOgGP9+PRa9oqTda6B0cuiUkL5cxFyWNuz2Tc9RAlEEdXBlgi4Sbq+vze2/w+h6zNoRRe19fzv23XOVm0wSjd30NX1mYXMHTeNMn7w3wBqJsbHQKriZnLkryenlD5zB3yRwasEXCLdGI9SkKeG93+K0DifU4MdTLxJxNMC5X8gC7a2ETZ4nuB04NFkHnCsw8qEiiLEmlp61Z+pcIV7+2nrCvpzt1A64hOaEsEKVtvhtgbPbdtTudbDgWfcU8OIYFoQ3o9ofvCTY0HlQkUZYacUvVtvKTPBry8Ra6xG26++xDQQ0BylwNAw76NsmnGHThOWMqCrWmX+8Pp+0p5a6v1IYSfrAoSg/5s/9jYmO6/81iDy33ZHW9DWUanc6i6P0rzTo1WMEWxJ25qKERJUT5XyLsika9dBFsEMsqz0OE59WyFSXsa2ks8hClb1J55qnBmtZjDG0qUzPKigC2hp43LzPz1GAVV2jmzFjPaEaJAeJf1FPk+NxTg0XAQwEEPukaUTtKdAlTu+uI+JRSc08N1vEHFtZP/XOFapT49IkbcmFYmR/WMODPTs0+NVjHNprQjsfR1SjJrLrJ7HuYLK5D+4mlrFODi/IBM86Rha1HSf1gcJGYTviFYe+i7Xw6MOvUoCbq259nyPwvzTlh9U5b2DJKJsBPMZwfWpVleG+cgifjn9nOQTG4TJoqraeQkZQWtoxS0HG8nin+xUcZReanJ786GTbs3IwAsTn8tO4Efu0y2uizpZhCJZmAhRUbHWpQito4ftp114mZXFH2Q5JwNkJ9EA+W7OJyfIGF9evbc4Di27rF3jIH7mrr6E0o9uL3LzUOveg/dpxfasQLgYWH4lnWtuWlh1uBpVBhYR8G9+kAlB5qFf111mCT9yMW9tfpWxcCrYdKRX+/IWRh/0aFS/FZ66FS0aVQ5OEA+d9gIs+exjdKD7WKNkJqL767AvvEXtJ2iB9dQ+mhVtESXx6d7dltd/qDfDbCMLz9S2Q44Pim9VCpqM1Yzn10tmdHi//YxlOarsnQ/5cdOOBkovVQqSgLLZN6TCt3gwyBP7fFJ4P1LzvDAaWHWkUzNRbK3m2HTddkYXlYuxDszwSj9FCr6K8yBCvHbjcILOzfJoAlWK31UKnoEuCzMMIegOHzX8YWn2zNvxcZDkAPhU6MKnr5dYsHtAGHX3jMUPiXXckB6CHvIfUqOnGWtxJsoRgkyVhBguhNhZpTrz/82m7oITPVu8o+aMwU5+a/83gcBNpEucRa1cLXds9v3nNqQg9ZlBfIddhr88ujA0hSnRg0N1E282PZa7ub0T+9ArjKq0xniJLmtrO3McTkzttFAJy6r8DCZrYpxAgnnnFuwXVDtOj/rZ1PEPS/X4GLYZWp7zF9Q6J0Z0HLpMyb7SFJal7HW3wKmO2VFOx+GOJgNOi91lo0r/K8gR7iVDbxYDiW3ZGKfovtIfma9GbObA+Z9NgVK4c9jRKn+c15Piil02z0FLNACWz9+1lfiYrA18O43GNuEai0PoWsF5xaxXanQRUv+OrB3V+VEmFf6BEoOc4aYd6usaLmkfW2LWYJLnFtdx79Zt5XojTAJhh7ea2Fg2PVHxmwv938IP2y6IFp3QL3tDcshiDAqiLyehUw8QvMGSU9hN8+nhpvW8fnXUb7DoRyn2INhkoY8W3rx1iWJg1wlZb61tD1nDI/kZsNVOQ9pPTo4154iMH/wmJpyLPGuOO2ThSe+ZUo0FkLI71tfRd1GpMGOKklRnSBob+d+IoPJniExCc7HNrMuoHdwx3/803pM78SBTh1MPAxGFIufdv6WX/exKKBXGVE9Es/Xq62o0QYAFF6H2E0ASPXaIRC8xJxeGfewB6g4Zj8N90c4jmGkNlS4FDeShRhQJLOcqjb1vdXSapJA8cKFt7Xy+tzmjdcljZBL1gYnaYlsxs7V+sGdgaK7nCUV6pBlJLBXHAiVYSRuW39IP0gLJB3C0zDylzlLc878nQTLLRFGUti8jO/IwNnfiXK0VaEkbttXdtbi4aVucoucv9CdpBVzvZSKRKldqW04h2JcnoRIfks84wPU5VgwOp7SwGr4ZPUgB/1RDnDL9CwMld5C27Kt4T/w3JFguF3SMEQRaKkHF1Df8NZVacH6P0Y/7pXc5hXgIFpDu+I49vW99FcZ0zDylxlz7PFriXibyIY8Q7JRJR1N7BLIIObExkQi9Zz8S6XLMAAlUEToZWqp7nANgLMNPBKflTkJR9hEo3JBUcqBTFT4SSJUg2gq25gl2wQscaQDVuoAMqyuXQBBvSco/BYlN+GA5E0HCfi9xw9T8tHx8viJlGGDm2UorGKfF91A7uCE7m51q9EDbAKMBCE8uwxyiqtRDeIZwBm0aAa9ayHs2hoTANpnRRV/D4WNe4biYJaeZlMXJuetZtr/krUAHIaht7cjRYpUeJaUuWqMYtwurbOHFoNe0ZeFHYoEnDktihKcfiv6gZ2hYAuN2Pz3vyVKAdrGgaEJ8wOepoW5Tl6nkmDbtVznqBY+TCDVGzKdcE8CU5U3cDuWmnclA598N8WCpxovW3dgoGRoXD3EDtbW8IDSQd0SKQ0yLevnY6aoolNx436Pd3vwZ18+OI54HHfyAxErJvSAdhLMuy2aL1t3YSheiOFQNpjRF05oSFq8Cs/nqX5iQlFw1ku8Ut6xvsgypob2AcY1k3peJF+JarxtnUTBvkIDmwoTtOeEIZFOMuUhoHidfzB50DyhKLhwpUZ5fA+OKKKG9gHCIgQRxvHt63jBe9iuI/MHqaJoDWVt62bMMq3rUs1TWkw2vyyWUKtEhopQFWeJCmBGS5foPYGdkgyzAUi9vQ9wfhKVPNt6wYMsqj6FyZ+xsYIBhj1kxa/cIbslDGZZVGKoUflDexYbmJFh2MdQxLa1xZ+jo7m29YNGBW3rbNZsurHLHnhZ7gKHQZIWjGe5tlL+SKkSZRuPsRPmpP4R5Mtb7UMNeC7OKAMI0IKhcNvVFoHEfwVvsyBqYdRcdt65w2DRUMgewUJcD4vSopGJzwpmgdZuLiIY9VQxwtXcYEMHscdakSoyuHhP922jt4YY17n86QoKfqbFmUYevDVS74OC1dyBkrmveOwLYcfZClOQ/Sxc8OlTfUwQA0bAfO29c8QJZnPvM4Sv70oxSXdqDPIh4XLgsHeGjlEjyZPRbmQNFaZmmCoFpAJZZMw4vgTpWMEiZJcWe0N7DSu4+mj4CqD5JIENJDLu7ctMEh4PJkFK5OoOE0aJ1hXmTFpYDHnlfZi1UzalQW9lZPmpMooY9/ADsmIAfukq3R4jA0ZLTAoCONlKgBLjczbiBLdNm2dlxb4IPq0z5X/iVWoL2NVEmX2BnaMRFgvgHuOq2yBQfQFegkfy9VnhwjWZ6z2f0mUadtlU4lVLTewozhHIfNcJU0WVsMAfdx1oM5Gt+VxpWzYGtMTMSqt9HGfNhtHvqjlBnYUZ256V5mMGxmV4SpJlNUw0IQQglvBMDCJEox3lamJTkkqx33abh2JUseqFAllb2CndwHQ6CqffNu67BiBtFUmJlZGSJShT2cahyItN7DDz4WA0rtKcyrBoTMVqQkGX8wNWGKVPDQHVExYhVBsDQkoUY5M5whzb10+RBmNFiiozd7AjuFAECXio8HnPfe2dTQyUDTd1Jd/O9EUGsCxV7JbAnlEiksdIB4KhrpQDQ/xRW5bn+jKgeq1JPIGZvB6hWZAlFGnhigj4UoQTTel02IjLxsHME0wSretx3t7ApYVJvI77kiUkZyS9rXewN50U7rpKmn/zbB2XXdje+m29WTHXdLE9WTk98GSKEvtaL+BveGmdIjSNtUNMAq3rSPqMfS+1OoXfZ/fnU7zNiWi59zAXn9T+u/ftm7tTi+1+XXfZ8+MpCHN6zZiLmXmmZG5wJ5eL3uSC6LkGbKnk/krBNgnuX4F1X8BmjtfCfvqRw7/hY4nIMmcr3wCJcugzJ16rghglyHgaVD0qeenkbEgYvtbBDRVviCSVwSlvkXwigQ202R/IQQzcG/uKvUXQprZ9pIV5Hd7wkFfDCt5FeMlyX6UqOi7PY+Ce436/DUtMqtubf/tr+2Ov6b1GqJ4mIrwjTuaDR9cJKZaSrN2D2N9KoDkG3dPpWZB5OHLk1gQHmbL3v3abuPLkwuy86mg+jHG+ZBru+3vwT5VAssh9+b0Q67t5nPzy7Hw9SD9Xds9yuQfred/G01t2sAAAAAASUVORK5CYII="/>
  <p:tag name="POWERPOINTLATEX_PIXELSPEREMHEIGHT#5C6D755E32205C6571756976205C6C616D6264615E325C667261637B5C696E7420575E3220645E327220645E325C74686574617D7B285C696E74205720645E327220645E325C7468657461295E327D" val="59"/>
  <p:tag name="POWERPOINTLATEX_REFCOUNTER#5C6D755E32205C6571756976205C6C616D6264615E325C667261637B5C696E7420575E3220645E327220645E325C74686574617D7B285C696E74205720645E327220645E325C7468657461295E327D" val="3"/>
  <p:tag name="POWERPOINTLATEX_CACHECONTENT#5C6C616D6264615C72696768746172726F7730" val="iVBORw0KGgoAAAANSUhEUgAAAH8AAAAkCAMAAACXKhUVAAAAM1BMVEX///8AAADg4OCAgICQkJDQ0NAgICCwsLDw8PAQEBCgoKBgYGBQUFAwMDDAwMBwcHBAQEDIiQZCAAACbklEQVRYCcVY24KrIAwkYK1Stf3/rz0DKJLQBo9ud33Ycs0kkxDCGhM/67pbav3NX+t66u9/g51Qh5HI/4YC1ru3ZHuicfi6AsuLZucm6itbf4WAJ81LsNFO9JLGPoimL9v/oHlDLZor6J2Ittnv6AGEaH2QDrqfAgUR2Imhn+329NoFOiK790ILDpj5yM/2EOGFfTeiB5e/wAFCJb5A791dw3tzQT9E1e7umYI6Wj07NfLHIAChjsh4z0sO6CSfQsUQ3+XQi2QEwiUXHHCjvhRftRFwbAHCrQjHuBwOkIeiEvN5YJZ88qWwl+FBH8YHVsMBTEUuoNXzXL5cfgDfQqUL93CvEoD0UtkvwRCTFxxwV28w2Fbh53S4ktVdcgAyGEPgHjiCHxwgdeJS1N4wK2fwCD5SpCJBxY6TUKC6V7ddB/D9iEM5bhvO/EKBsSotkqA2vicfkqTIilmNzh35Qpi/1aCJ78kZM310QLiejn7iZosmYC+LzpB/yljz0fNKGXjR/kb+8ak2Cg54S192g9pQ/A98Vl4g2Rb512+5Aw44XwZq8S/zPeMD8GsuDEewUUh8ZADw7zyf1gfB5U7g58WYy6RfeIio+U9eLgUO4BH663e+Dtfzv+EFT1EOAT4zYUyoU86Vgfr9ZwBTXG6AWUExnp8FgQMQU9SpGy3t38b9bwa8cXcpoDlFHOD5ww8z7KDse/RWo/6JzOYoQzQkMgI8LwNOloGt+g/KPzIUTkriPERlVmq1D2XgHo66zcVsq/4NS580xpRr8z0J/AprGbOehfxWs1X/x/31+9ty8uMquyz/n4Ka759kAP//wz+7jA5BG1xOlAAAAABJRU5ErkJggg=="/>
  <p:tag name="POWERPOINTLATEX_PIXELSPEREMHEIGHT#5C6C616D6264615C72696768746172726F7730" val="59"/>
  <p:tag name="POWERPOINTLATEX_CACHECONTENT#5728782C207029" val="iVBORw0KGgoAAAANSUhEUgAAAJ0AAAAzCAMAAAC67vp6AAAAM1BMVEX///8AAADAwMCQkJBQUFAQEBDQ0NCAgIBAQEDw8PCwsLBwcHAgICBgYGAwMDCgoKDg4ODXGRn4AAAFhklEQVRYCc1Z2barIAwVqxUUh///2rvDmJDqscPD7VrnVAIkm5BsIu26rz/91xqkgqdsftda1+/mt7Pdtreiz9vr9vnc1zOP8Wfw1s29tvGF9Fnh9aZ+HlHlUCVjNlJkQ5aE72X8aZQk3buZ09NzmmxAY6cpuWGeFk8iv04Jb9fNUbRNeV6YPpsyIKn7zdcwHlXRCCjSBzMktg4IT9ZsTXq68edBF20eIzNOzpNQaL8nKeqmsQ2x1TRwmxmfNydTM+M1OgY/mPEtlF6593M4zUw3VlcQOmna6Z3dFa/ZEryN7h80l7p1k0JHEuk751mgBvO98T+AcaLiMMV5Ct1BeSJtT20YdqtZTlT/QryVyCN0NQqhe9iJUriRw7cpgc2Xec6Hf//8MJkPdkDhrum3rk2UQaAn47spVP09Fq3haUwKpZY/wGsNul4GISkbjEoTbeMLic9MT+hYDO04rZo0bnkYVk2e/QWCq6lDTkt4MT9ivKNjRCaKZpMOK5IkFCz1q7WPEKHuYe3SprlE4xabAsbtg13FGRkQpOECXchOgU6zCZ9cTTpr9373VBk8/dL3k+fRXMfFJ+enfg3hMftl7hdjReLV5XN0MTtFGms2obBTSZEqH1DVcXggdGuJ7BYZtVeqIIgs1i34eDKiGsOGphID6Iqt6GyexppNoNayWCBbAJOLWmtWS9sk/B+G8H9H4FNjtlxcg6KEq0tzA7w0M2UnT2PNJhjLIzVOXbJua2KJgcwqhM9xpeHBMzCceQ0LFsOLBcYfKTsZuhdsEtBlMMlw9AU1oC2w4z76JtLT0PAVTsaDLwDz+PiyO4QuhmTOTkKXOO4FmyDqi9+zxaUUojhnrpOVpsTFPIypxTZQ8BXDlVE31eWBH2p2FnQZb0YRv4Gea4IwhjYe4A95RMuZqTUHLofhsijyOdeJZhxb4rdmZ0ZX8QojGl3pRkLdPkVQbdTDGo1LdCw7gS44tuIt5unhAh14RB3KYm5tID4KV5DPz9GRh1l2pjRmeKtSPF2guxV2UZkIOyIxvqyys/SSA6fy7EQfbbvl4xm+c3T3wi6qEmEHn4tsKuhgi9Dx7CR0TuBl2F7lbO7+OOzg80J9pKzkLKFbOpGdMY3Vm07GADbmEVzEOKDk/rAe9SjCDg2Wvxhb+I56rMzOkMaP8+QrdNjaZGHnTsIiTxFhh4Y4KthpROhkdhK6Wb3pZL1sZVUUnnjYic1oxlFThB1WJXejtgHFyzcHQndVALU1invEug5hV9jfvqgAOUjOdgguEXV0GmWiBhSRzbg4IXSi4OJ6dX0HBgpLhz+yC2ZW7k8239JUNRRPhYu9aS6MADcvDhnKVJECSpSrsGGTaTiRFQXp4ceMzjFzCCp9gJAwr2SRFQA0YfNIMX2ALgONAkLX4E0d+as6niQU0zj63TajiAxDSrlHLeInQWYkhJuXlAh4wePlSewt9lEwkoR94PYGL+ukR/lO5kbKILct+As+nz33PFyjt4LCbqLiAUW0LVuczZR3MpAUvzCL/Qpvnpa+m/fZpx2tDZeWbho3Ow7CnLPGD3kXkwKsH4fsA9NMrqqZCfSWMqxv/YppFylBWtRdgOuLs/v+xWTJWCEYQna/HIxQkSnMgN96fPcepUUn2E5ZrPcoquuW4N07qJb9ONspg+wOSvXdE7x5fyfPKWLbWtspg+z+TvXdE7x39/ls4ggcVA4VZY/ffarOm4K37o1XzjAwcBl2/N74Jhg17J0792f7JnQVduLOXZm9K3jj94qt4Sw6KU/NiN8rTkf92XH7t558HRE1zpZeW3BlEG40lJX6W4/qek9w83cyJw/K2eZP49FgnP1O9h4YPfq//o0RR/Q5L+i13JCI2ubG+D+GlNP1j3F3u1n58A9hKh22v9fw7gAAAABJRU5ErkJggg=="/>
  <p:tag name="POWERPOINTLATEX_PIXELSPEREMHEIGHT#5728782C207029" val="59"/>
  <p:tag name="POWERPOINTLATEX_CACHECONTENT#5728782C205C746865746129" val="iVBORw0KGgoAAAANSUhEUgAAAJ0AAAAzCAMAAAC67vp6AAAAM1BMVEX///8AAADAwMCQkJBQUFAQEBDQ0NCAgIBAQEDw8PCwsLBwcHAgICBgYGAwMDCgoKDg4ODXGRn4AAAFpElEQVRYCc1ZZ7ejIBAVEyPY//+v3TuUKViim/2wOec9KVMu00Bsmp9/7c8SrICP7f7Wm+ff+GvusKz10N/35+XveY85t+6fwZuXcKzjyej28r4XOR+B1zr5vZLIt4x0RQmPvctIfI7dP4iS3s3DsChJqxuylk/f+4jG9wX+0I8TDU1zn/E2zZCGlr7wRfbBMYEB/aQTFkeeDF0n1nt3m4joAMXaYMCIF4LY8m6p0jN0vwcdwKUVzq5nhVunlJPxeCY2yN9CnOZ6tbg0MrsKrhVyq7e4HCur4zBqmj7aMwk4RqfgR7KphtLuzHsLjyEaXVkzDCIKtJ8JncwQd9h7dt3VNc/BaxQ+6SCCiouArjQhYZROv0NHI9Z2YVKBGgG0bnoC5Ig2dCID6FQ92Nim8HJlu43yxOru1cKSotmNRxqfjEExiwU6bY+UySSM0Jn6/F6ppGg92yT5nsbhfJvnmvxee4MSFluhe7lSD1ZQ8RoguF2aOlHeBj0pNzl2D01NNTsnwfyytvs4l0MJsA061LUKXauNnpS8leRa7b0+pZ4UdzjQKJlKpSd0KoZWRGeVxnUdhnpXuO9BOaACHlXioNGge5curFiaEBJoG6FQlCKzryYNViTzrLqdvX/FUArY2cc6zZkuNhDbKkuRiOJmzANBJjfoYnYadPtqoplFZfB+bdeJ9vPPNLZtP+loFrrUIptINFOGGGpZvkaXspPQMeu+mjTNW3slq0snH5SqbZuAMCDqL6w3QoVMU2ZKEEIgwOcjBmY4AlJ26jTeVxMwexULCRwfar2bPSky9k80+j8cq0oqVqKwEh3bcsFUZszZqdN4X00ir4lhjIzFMd6lIwbivGyiWbh+kCvtT2ElQs4FVT9ydip0B9Uk8hYwWeXGwiEtBsXaTcZXmTA/yDtzX35kOpMUyjuELhXtkp2ELhvnoJrEqKjQjXwQhcskniwk1fsSdoQuRxudy2N9kOxkdAWvEowm0FfoloIILmMzWibTg0UUGdmON7VEB4LU4PiV7CzoBK+RvUfH03BZ5SOe0g0osNVO9SLdDp3KTjBHwwpeLfrAdjwNM3At4sF9AwrE+lT76hg16ChsVHbmNFZ4jYIL290LO8Ijmw2CULk5aWJ09JKDhejsxBy53Z+Y4RzdzbCDABVoWJEYMpuB0REpZnV2Erpg8BrbYek7cYngZtiRSpYIafvKyDlLpGNjsjOl8e5NhwWeorsZdlApvgTPfq28G1EQeJudMY1f58nH5ZDx5oYKu3ASFkSJwx1vNsfBIASEzmYnoRt2bzoChVcmQ7GlNRlnVHSyUdELmEoQphN7Aspk3xwI3dUBqD6jhFc61yHsuHB5SUrWyQ1cLeQ2FqTOvoUA/iy7D6BURYrS2OItbOkJ9GYAFSiGDuK1hNDArsN5RV8yRUYRIDi1RARmWRwyVIkiIkqUi7Cpz8ZxTwfbNnUFXVC3SnilqTcQWCztfa+DfIUkQU+vEQUoQcMP6Cq8aZz/i+FpCOrpwB+Woc8e4+MeTVN9qo8Gc1r9x6lVEG3+8XsFcdfZCbdXeAsbc2uW0FEGhWXEX9Q6TNrydCCpXQEW7Ptrd3I/ye9kTTPrC7Okfoe3Qle9z3585308uoe+W3z3Nq/iwbvpXeKxCNrAMplFlBk8YZ1y6GnaeguGr6oDjeKMzd1dQGjZ2G17wGwrVpSxtWYNWoXcBejR++2n9ygH6C6UyT3KBdHF1NM7qMvqV+tRd1D11M3+w/u7/T5/oUfd311QXU09u/v8lK3hSmSZ03efZezp89G98awrzDdN+t74G+3Z/JM794+cl87Eybi5c5fhh60H3yuWfc06V2a+V5yTfZu5/a3n0bc++dbzTf+X+ZvfyYLe9b6IbNR3sm+k3+b/62+M2KL5sPltIffmzdnmHssVFe+uV0QP5tTW+wf88h42HaynLwAAAABJRU5ErkJggg=="/>
  <p:tag name="POWERPOINTLATEX_PIXELSPEREMHEIGHT#5728782C205C746865746129" val="59"/>
  <p:tag name="POWERPOINTLATEX_CACHECONTENT#685C72696768746172726F7730" val="iVBORw0KGgoAAAANSUhEUgAAAH8AAAAkCAMAAACXKhUVAAAAM1BMVEX///8AAADw8PDAwMCwsLCAgICQkJDQ0NAQEBBgYGBQUFBAQEAwMDCgoKAgICDg4OBwcHDKclgSAAAClElEQVRYCb1Y7ZaEIAgVy76z3v9p96qjgaV1ZufUj1k15QIXkFYp/+imaU0Xxu//9uSf4X3kgKiNGQei6RX8bTWm609QM9Eb/m9mWoyZyK6ZBrD/rFS25//TnZbGSdkmmjUXhxB4gf6RlojKhk6P7g36WyJvvQPUA+3u7+eZ3qDf0hzxlDJE2zF7g/5V2AjGx4T/C/pbE7lNYuVgYe7HG9ScdOAX9E+U55SE1xwQr6BOG3f8gv6O+TPK5X8RfcTnqDgpAn9Bf0+Wiz+NEXBiw0gpHD/092aepy6RcpJws7Ac/rzaCXtZ+PsEiP7w9PfzYprG0FCn8Up0WFul/HxjBd/Rv9pQG6ALy8tcSHVuqw4Axyf7PyUfr/ZYGTeel1W408uWhgp5CL8TfjAZ9JNNJ7NtJ5TKwigR5M4yPlx+FGbUBaGmFFKf6aWSg2V80C9K4df4CgrIe5XpW8YX2Y8qfSjDjj8bQoFS/hTxZfFHWSgkYGeePC7MLwUU8WXxt6X8ayDg6XPlQZwVxKIehqgTxR/OWAqu/qf9xfoj6N/FJV3QpLxc4R/4wjIg+for6S+6v4zJ3tTi3/mbbVXRH4L+ivv52cIY8FfMh91IrBzfbxb0R/f3qVEsQF0uV+sfCrto8UG7zxNBf3T/eJlCl6DHYr3+i4YHDTDUcTVf0I8eJXyF1S6SAzAb1e8/BQJSw6MUoLz7Bf1wvzd8LdOYYbLpzf2vtOUNEOqcv30F/YhJd/lr+00LcNP/eJMTrYiG4AxBP5zhDBoNM+vp8K7/c3Jp+HQcyJTQcAj61TbAKXoUdfIp/l3/6+TsNPjE2tI9CcTkE2zorZ3tN9Yrddf/ezvO399b9tndN6kT8ice/9x+/wRJ8v8Pf+E0D1BBAOPAAAAAAElFTkSuQmCC"/>
  <p:tag name="POWERPOINTLATEX_PIXELSPEREMHEIGHT#685C72696768746172726F7730" val="59"/>
  <p:tag name="POWERPOINTLATEX_CACHECONTENT#5C6C6566743C2075205C72696768743E" val="iVBORw0KGgoAAAANSUhEUgAAADgAAAAzCAMAAAD1nzvvAAAAM1BMVEX///8AAADw8PDQ0NBgYGDg4OAQEBCQkJAgICDAwMCAgICgoKBAQEBQUFBwcHCwsLAwMDA8atG4AAACMklEQVRIDZ1WWZLFIAiUrBqz3f+0gxpNA6amZt5HniKtQtMkztXfMNbR9/84dNYm+hU50mSBMy297YTjsNAsDGmy9nbTXhOt2uQ8BWMzhkBe20Zr0i5p7k0iJtp6jtq2mYB6YWsUzzmF0hppl4av2U5RLOm5WMSJOsHcAH3lWMZkY5beMJNZtFkGVzkUvHV4ld44w0rpVRL6ijHUZrd2hTNOQA2RDlxx87kfWLhhFbo5GpWKxLisYaKz7RVIaqJRqUi8bt6fnZusJ2pHlM0qlSfs7tzgk1YZ2Irek5JvBUgStwyIL3AmrbiHyovuFg4PSgPh612PlffQnebOi5LEKyd4oFc+JsSnzbAPJvvMqsFTTIich4TRJOYL3m9SbYjskahUJGYcOuPhT9SOT9u7J670MtQJsZyoYtQ35b6mWGSPgpFZTUC8KY7zpulRBKJ4ZDuGheMGLDzaJntCcdYQsfXXJlBLr2240/s6eEKcsfVXgFKHY4ZaTdQQI1ZdVYehkoH1dCYm1+BRKzenoDZvXTxbu+q4FJUM2PjfDqB7Dt+v5GK4ryXrsmitXAN6jtNURlqS/qOPbkuiC/iyhi7HesekMeS66d6XKfWCbfG7b22EDdhXLZVuDqGqLWDHc5VE3oJ//353GCrLfr1nI7Es9lTZg2Ul4kJrsmjsjc0J6gY9TLLZmOT78gvXyaLM8idQNu/sJnj9AppKYUespC+cqc3kiLX7BdRqKH7//V51f/xC/gGVywuHrOSkhgAAAABJRU5ErkJggg=="/>
  <p:tag name="POWERPOINTLATEX_PIXELSPEREMHEIGHT#5C6C6566743C2075205C72696768743E" val="59"/>
  <p:tag name="POWERPOINTLATEX_REFCOUNTER#5C6C6566743C2075205C72696768743E" val="5"/>
  <p:tag name="POWERPOINTLATEX_REFCOUNTER#685C72696768746172726F7730" val="2"/>
  <p:tag name="POWERPOINTLATEX_REFCOUNTER#5C6C616D6264615C72696768746172726F7730" val="2"/>
  <p:tag name="POWERPOINTLATEX_REFCOUNTER#5728782C207029" val="2"/>
  <p:tag name="POWERPOINTLATEX_REFCOUNTER#5728782C205C746865746129" val="2"/>
  <p:tag name="POWERPOINTLATEX_MANUALPREVIEW" val="True"/>
  <p:tag name="POWERPOINTLATEX_REFCOUNTER#5728782C7029205C696E205C6D61746862627B527D" val="2"/>
  <p:tag name="POWERPOINTLATEX_REFCOUNTER#5C69696E74205728782C70292064786470203D2031" val="2"/>
  <p:tag name="POWERPOINTLATEX_REFCOUNTER#5C696E74205728782C7029206470203D207C5C7073692878297C5E32" val="2"/>
  <p:tag name="POWERPOINTLATEX_REFCOUNTER#5C696E74205728782C7029206478203D207C5C7068692870297C5E32" val="2"/>
  <p:tag name="POWERPOINTLATEX_REFCOUNTER#5728782C7029" val="2"/>
  <p:tag name="POWERPOINTLATEX_REFCOUNTER#5728782C7029205C657175697620205C696E745C6C696D6974735F7B2D5C696E6674797D5E7B2B5C696E6674797D205C6C6566743C5C7073697C782B5C74667261637B78277D7B327D5C72696768743E205C6C6566743C782B5C74667261637B78277D7B327D7C705C72696768743E205C6C6566743C707C782D5C74667261637B78277D7B327D5C72696768743E205C6C6566743C782D5C74667261637B78277D7B327D7C5C7073695C72696768743E20647827" val="3"/>
  <p:tag name="POWERPOINTLATEX_CACHECONTENT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iVBORw0KGgoAAAANSUhEUgAABN8AAACsCAMAAAB8SPrzAAAAM1BMVEX///8AAADAwMCQkJBQUFAQEBDQ0NCAgIBAQEDw8PCwsLBwcHAgICBgYGAwMDCgoKDg4ODXGRn4AAAgAElEQVR4Ae1dibaqMAx0B1TU///amxS67wiI1/Gc9y7QJZkpDW0aym73y7/z8ZfRAzsYAAP/mYF985/RARsYAAO/zADs2y+3PrCDgf/NAOzb/25foAMDv8wA7Nsvtz6wg4H/zUDIvnXPprl2Ju5D0zxf5gUcgwEwAAY2z4Bv37rbXvx6adC65rw/t/f9zTJ5m0cGBcEAGPh1Bjz71j32fdPc7mTjhqXVy33fsKl7nR4wcL9+uwA/GPgqBjz7drpfBICGDFxPR5fzY7iw2/Wnr4IGZcEAGPhxBlz7djhLa/YUBo7Mmx613Q8/zhbggwEw8E0MuPat1/G+bOCa+1mbt92TB3T4gQEwAAY2zMCZLFfgxyO3cXYqlBcLDeaQ7XXfMCioBgbAABggBo6N+u1bddjwSG1vEnTa79V0VVy3Us2cOAYDYAAMbI4Bd35qWbCOBnqG+82xfpvDAoXAABgAAyYDrn1Ti6Wc6ciT2FZnPzz0MY7AABgAAxtnwLVvN72+sLvs2wMZOL2o0N82jgbqgQEwAAY0A659e+n1UhEaMkSJDPmve/lKgy6PIzAABsDAVhlw7duukQ634xD5xgauFXbt6OXdKijoBQbAABggBnyb1d/pVfrLs92fhsi3A7+q9WjpBVQ9UQV1YAAMgIHtM+Dbt92VDdr+pAPfng++8LhuHw00BANgAAxoBgL2jV6lP2jjJrJ2hwNcb5o0HIEBMPAVDATt21doDiXBABgAA2kGYN/S/CAVDICB72XgKLcL+V4I0BwMgAEwAAbAABgAA2AADIABMAAGwAAYAANgAAyAATAABsAAGAADYAAMgAEwsBwDXU9fBDReYFhOEmoGA2AADKzKwOW8f+5ex7OxVdKq8iEMDIABMLAQA2Te2LI1jz3eOF2IYlQLBsDAhxh47PkzMvz9U3xO5kNNALFgAAwswwAZtifV3PKeIctIQK1gAAyAgY8w8KKlBd74rcf47SP8QygYAAPLMUB2Texj2bV781uoywlEzWAADICBdRjgTwJiWWEdriEFDICBdRmgTwKe15UIaWAADICBdRigrchP60iCFDAABsDAqgxcaFWBV0/xAwNgAAz8NwZuZN/wpYX/1qrAAwbAADNA01ME9eJWAANg4D8y8KLhG75y+h9bFpjAABig1VO433AbgAEw8C8ZOJF9wwdn/mXTAhQY+HkGKLgX0W8/fxeAADDwLxk40PCt/ZfIAAoMgIFfZ4D3RMKmlr9+FwA/GPifDPCeSHj59H+2LVCBgV9ngMwbont//SYAfjDwPxlg9xuWF/5n2wIVGPh1Btj9huWFX78LgB8M/E8G2P2G5YX/2bZABQZ+nQEyb/95eaE7nXjj9a/5fZu+sxL7deC/TuFZm+sbKuO9kf7z8gK9fPZVo9Nv03fWe/zrwH+dwrM21zdURi30r7+YRdPvwze0g9Tx2/SVes/y9+vAf53CszTTN1XCL59WLy8cvmdG62z99DoXjOY+Cc/Rt+xWKkK1+ySsMhwO+O3DchQuQ6lyleFT2XEwgQF6+XR/qy3Xfs1+I9f9/miiew3fQTQv+ccfhOfq6ysXulKEij5uu/FNml3wm4flKhxqm8S1MnyJCpCUY0C43ywLkCtB6Yfv2Q7z5tqzPu+O+yQ8T9+C5qAsBai+oNU88FuH5Slc1loqVwk+lbn4oGuOX7WkVgxsQsYnu99qHVS9PSaaIHa1Ind3585L3jZ/Ep6nbxlTBajIBtY+x8pkz5fLA791WJ7ClVyU4KuskrKTU3CO7WprrUJO0Y9swcYfrN/nNHPSa4fVl889TWhrYvfDEtlZWi08h523TgP67oroy6LalcEqEvYWxHjhAPi5YMWFvpMSUListZTQPD6Vtfigox5d7VH3a+/nsJFGtd3jE96RO5FR++2FW53D7vLBbw8+/Za+7h8G64HDSniBGqZfCuhbRl8W1a4IVpmw6fiSJQPgZ4KVFDs9MaBwJYF5fPXa8ZTsfVPSZ3pJvV6v8/ta1UqlJ1C1saeP3btjoqTYg29jkvnnTDwFWvqeno/XwptT3V1A30L6Mqh2ZbAKhc2KWVUWAL+bB5YSMe9BQOFaAnP4JihMU7Lz2zOm/vF2FZ7ql/UNHC0AVce/HjOz+6tj/Wqb3OOl/EL3bJ7cLofmOChxDoxNn+nxZA5euTb5nCX6FtKXQbUrg1UoLI+sIEcJ+N08sAq0KchSonCGQLdvZPFZanWHw7XJOlFpSkZTS942Q/7GIhwKNv7Uhhrqmv1999t5CW/Zc/WwMv7yaWCIY7HqnuQeOQ+HmkyTu9W/cX68982DWqZvm9uZt7S7hBZLMyOZHLw39HOLFulbSF8GVXYgNOhWKMwFMuW8CHx22PllreX2jSw+g1kR6pDf64ez0cP90jS0zkC/tmnGodi1ubE7ak+9RBnJ63Dp0Vg7QF4XWoo6nZ2xjwFvkUNBQd1CScDpYKnWqWfDeHm1PnPjMXV3Pt/o8dUIr+JzHxplN6kBaA6ehfW9kzJ9S+lLoqJxQpHLuVTYe8C5dBl4bsiUn7sQ1vvqliqcJtDrGzl8puJd0/QUrWoPtMwMwzG9kCSbmmNb7cEGz9dkqiza7h+OBejOszvfBmGvsytcKrHQXzbnlcunuSWfq9sA6SafD9hhcBm07H0gv2JgZjrKSq4k5uCtrm8pfUlUpbG9pcLeZmGexiqF9ba6NN8ru7vSBHp9Y1e4rC0B0HhEDb3kNecvzTilH59HL3Yqz1rdF3gaz1vXpz3UdpVVZ43SrarY1Mxikh43BKFqs8GvN7cB0k0ekjHtWjs8hc7igf8Q89NIRYmwyiy8SJUTLhfqW0xfAlVxbG+xsAl4rSKF4KnMHLAs0dNOChVOE+j1jQw+T1UakdkDMi/H7qyf7GH75g6h7s7ojW4WN4svZeIVml2FZlQTa8sWEy/X14HJRol6LoYF6bIADuNGGrnJx5eVap4kwiqz8Mx63jsu1LeYvgSq4tjeYmHvQd/tCsGTmDlgvastlS9UOE2g1zcy+Fy9ybfmen/cLDRkUQM0tm+28QrExj29+X+74DLATWvnar7AuVg9UXSUCEjPgqgG38WQbvISobeKF2Qp+ifvw4xOQrPwStTdzapvOX1RVOWToHJhRUTkMr3XWOWwcnoUp2cVThLo9w0WHG82Ty0ajwx21ktRF2g7bnX/89bctn3zN+vu7ir7WMeiU5h5OphCmzkQyynWykmmQD5K1HcxJJs8J0+ku16EVKFeD8/j2aJhlUVBsPF6x5RZ9S2nL4oq32oSUrkwWeKtv+81Vjmst5Q0C2cVThLo9w2uO95spmRxTOMR1/vj5nkYFtCzby9ecbD9UY03vOnrwvddBTLnj/z0KlNDebKI7s1O6M36clEItMzkNUCyyc3Ko8c19qLslcBIWEEeXlRHM2FWfSvoi6CqCEKoEGYCnnr8VmNVwJqqn1cuq3CSQL9vCAGxZvOkk28t11tpAqpHbGzfLGfN6ckjGrPe1931h1ENORefWUHt8TH3+lBthYn8IrrXgpvILJJy4Za7ne9iSDZ5TqBIt5skWUS539xms0tFol3z8OxqImez6ltBXwRVRRBphbAI9prL7zVWBawapVJ58wonCfT7hhAWazZPkwL329UcnvGbWubw7PDgd++tDn+y7B9LfGZdfJ5eNRcIgzshrilelZfte505zT5qAi6GZJMX6Ws3SazIi3lTDhLPrWAViwzUsvCsSqIns+pbQV8EVWFsL8OpEBZFX5QwQ2NVwCpSKZ2pUOEUgYG+IWTGms1TqMD9djMnsG40CMW5Ofbt4C8unpIBh55O1RfupoZ26WOT/tWOKxmsMV23hYXO8q6CgIsh1eQhIf61InsxWDZ6+U6UDzScVW/Q0ZaHZ9URPZlV3xr6gqhqHDw1wqLwCxJmaKwaWAUaZbKUKpwiMNA3BqnhZvM1KnC/3c2IdrZvxtLck9YmnCVVN7KXZOZdfL5iNVdO0egTEa3GJin2841xWjB7G60BbDp7yVJPwMWQavKcwCG9yF6QZ+HFLhnhPu1y788F13EqVrKSis+qbw19QVQ1C3Q1wpIUZBJnaKwaWBltCpJLFU4RGOgbg+Rws/la5d1vu4M53+RXtbRN6PjlKHvJwY8N4fdWtQNPqXDo23bYNLM7tu0tPcPsbu047e2ep7Z31i9JA1Wtc/BMD9+atFinMo4s4l8AjZdzvBAMRXoRGl2HdDEcWwXLa/Iqslh0nBFD0xNF9NIeUw/2jh7uZjMbmfRhINAtCI9KfFZfi770rcPBsN7yTiiALFqNJYzJqsauGU4dvd9YIVgbUNgmMNs3Ro5Czabp65696GKO+62gaSz7JlZKLfvmx4YIA6glj0dd2z4PzzuPGS732+HQ3E2vnpu9uzeHXkxyr/fb9XDbt5YvPGxA3UrmOKcxN/0qjGIolPx5PhIaOQqWLgamUc6W7Sbf1ZElcBbZt0t7b8msdTT+fYzB5imSAlE+IXgU0FfVuPPra9KXuXXYf2av/rM6Pqx4NaYwKjoBuyAg+9/7jRWAtQWFLQLzfWMkKtRsksOuOd+Ph+ejpy1gDGdSUdNQL1Tjt2GllDumevb7sSEUx+wvL4z7GtEo8/W6U6/uyAmUsBo9P2JZSv8QuZq9tdcSWWn/GSzBzvpXbB6Si4c2JIaG0VfWnUzyaMyki4Gn+dLGW02+qyRLiC+yb/RsOYgHxesgLauhu3/oTUZD8KjSYdOq0sadX1+TvsytQ8I9VKEg2Hg1prBp2H2iw1febKwQrC0obBJY0DckN36zyZTLY/T3t43pfiu7LakXqv49TBl5TCM7ph8bQkJbbRFHFdTGu+2+F7Myawwo9VR/X+IJS+uWcgNgCjiREkUm51QVnP1ALC8o+56vPrCVwzDCJfs2IpAuBo48kZHWZpPzDHIQVEbWkLfQvuURmDm8rScC8OhZ9XF9Dfqytw6vH7sN6sNKVGMIm4jdpHi+4xJYm1DYILCkb0iGfHxjymV4nZrOXmfD/VZ4Wz6oG44VjQtu1FVlX935sSGU1xjxjSVv0jrRzhXi5iK7kXiLdDABJEbtQSJ2vBgrC0rQabMekQ4abL7m0DL2MMKlh8LIgXS/cZyGpMVocgr/lVfLyBq0Uo2UV7IihxMMEoK3BX0N+rK3DqF3UIWCYBPVGMImYq9ogJqsBbA2obBBYEnfUBS4+MYEMm/KTNDwTQ3GCrsRj2DGmsaVUsO+hUMMdL8dCw5PQz6h2sTg5Hm+K+f6mMn4IwKzKFBQm0AqZ+b3R4hG6RkPh+UFU3K68lDw6wCC5uNDNdL9RhW1QftWS9agkWqktIKVqU5YZQjebgP6Gj0me+sQAw4qetDIcbSiJ1GNIWwidiVl3oMCWJtQ2CCwpG8oklx8Q0JHAzDlbKFpoWzK0tuS7dvg3JcrpWzfxhF+IDaEZviefZNTMn50ptxuI5RBNctVSFrIUQ1nopHNmHfZP7XLC4FHzOBuown2qLF0v5Hiei9io8mNt7eKyBoJWMa+OQO2ADwaEShX6Mf01fTlbx3iy0HljedooiMcJOE7UAubin2hezYPaxsKawKL+oZiy8U3JJCHXJo09vwrx3zpbUlFhvgIvVKq7Ju0eEoFcaBdTfL6sEhAZzQm8xevZC719yq2IzF0FeM+277JMaUqtMiBWF4oFxUKfr0N41X1vUXNO605yCUW3eT09pa8WEbWiHsZ+2a/nh2Ctwl9NX35W4f5soNFA7BS1WhhU7EvcquWwNqGwprAor6h2bKbbbhOncSY2Rnut9JupFYC9EqptG/a4mkd6Mi3byqZxkPeVkoq0TkwdN3xW7Nl9m3e9xfY+SjHqo56odP4Eo8eRCv3GxGlbL1ucqPaNFkOUOLH+pXPqQ2J/qG1YBqHJwp+Tl+XvtStw6paqGgyoKIBbALC1bjCCrDzTv/xnxr/2tLrzwphfVphl8BM39A82PiG6/wlLJXDiX4brqdvSxXNa6yUUp8XdWqLpyTwQcK+kTaRe8mqgU8sXdlKF9k3njsnf+7SmSfXuiCqMgVbqe5JLPjVHLca7redHv66TS5qTpKVBeoqR+dJYigxUMSMho3DGwp+Tl+HvuStI3Q1g0WjsCLVOMIKsIvpR4J8HfpttEAiv0gysqrDIlgfV9ghUE9Twn1DoQuFZtOc1RgxWQ4FWS55Ww5vK/ATxlgp5VENXTEsnqxL/E3YtwoPjaUr2WDLMJI7zhKpT5xhjffUVK5IXSR+RHc4/YqHQmEHAVdPYMbwXsP9tuuVrXeafNAoTZYDtGT8JtAk/gsRYbjc4vA+ra9DX/LWEboaqDxvnGIhUo0jrAT7lPFbop1EklLTOCiC9XGFHQJzfSOCb7hsGwbLpSXLpbsRvaIrhk7mSikvOVDpVnVPWdXwN27ftKm2S4TOLF3JBitfFWeO27dQVZOvMXu24HRVfhzVmF8PwQ33W6f3lXKaXJSqIavw/ay09qFUK+goCu/T+jr0JW8d1tVCFf38VKQaR9gE7KLIAv+Vwfq4wg6Bub6hibLxieu2YbAcCmO5XDfiiRDN0MyVUrZv3c60eFoHOqJRT2RKl5kKW7VYupINVjEunGul9dM53l5gdQ2ODfdbo12RTpNzGQ6P0xnEldR/0QFtqlA+zfJNhfwfuooP6uvQl7x1WGELleON04Ai1TjCRP467FrEvEdlsD6usE1gtm9ojmx84joZR+XEtl1asliuadi+3QxXEZWjBxstqXrflJE1kp8nYt8yU2FVAR1Yzg+eJ1pe2JXi39iQVywvhN5jFJg0x4aLwVydsZt84KGCLCqwjH1zXvrzX9McVBX/f1Bfm770rUO6OqjCr2lG70Bb2EBAHXaDtDkPy2B9XmGbwGzfUBS5+DiB+qeODrEcCrJYrmnYtrRmXxw3EDnGBxdRm2BMhbvI5FaqZelKJzrUd4BVt04ga638y+YtZquDVUV81bQGPVp8w/2m4qupJrvJh6oryKICy9g302FNQiLwPq6vTV/61iFlHVQRWLFqbGFTsA9lZv+/DNbnFbYJzPYNxZOLjxOs/ikdCtZQKNuNqAr6fr2SQgccMnJNbP4aG10ZQ1F7QGhWPh5LXcUp6WgpQLDs80AFM1xi016xvMASA0NoukqEjYsU2v32NCfcdpML1WvIogKL2DdvQhqG93F9bfrSt44bHcLKB2HFqrGFTcEuysz+n9dYYVifV9gmMNs3JFE+Pkqx+ufoUNBvLlCGfDeiKu7aE87S2L6ltjdy9w/pjsO+bzQUVYPJ3PY8pvODpsimMRCTV8tGs1IL/IZvL8hw2yIBgVhRKkeEjfoq99vFej4YTT6FLBKxiH3zAioD8Lagr0EfUZG8dSjdQxXe5jZWjSFsInbSYYFfCaxNKGwQSDRk+4akysdHKeR/U9E10i8hwq7KkZIxs2Iz+GtdZN+sDdmkDsNfUtm6QEqI4RY9EeWw62rML5u28SrjoZMK5bjvna1myeApVJakeU/Yjhvuy6LKzSV6VYDQDLN55X678CZR+mc0eYYsXcY+cii3EwNnT/Itnsf9RgPJ4lIgIMSHt46+aXUN+sTDL3Hr+G9nMVQfFrvfwtUYwiZij/EdvZ5GPxQLNJYPayWF0/oaBJLq2b4xshLCx88qbQnojhbDpxPPlcqRUjHDGLE0XnJIuc8c80PDNtG9X/eztG/m3tjk5/AXCvmitIWEwQlBcw3oSAH/mXP/XrG8oEachpDEYeBdbcottz+R7rerbd4M/1uGrKjkOvt2efRkXy+klsOsVX/ghWYP3ir65tS1ekz61vHfrmfIHiwRshi+A7WwqdgtkvMnOfRDDYHG8mCto3BOX02g0DzXN0aCQvjE9FOaiX40aWIMUYGUerkzWCL75Vg8p5HUdExcpxuOtzXvHlfaplJcUVsz8ZmwIu4kkIZ6t3FJgT7G5XbClb6/QG4/bWWF4vn/wo8Z3sOFx6iD+627qZfjxgp1k2fIiipQZd+689iiRLPLrSEhMKrx4K2hb1ZdTR9pn751gmO1UIxvtBotbCp2g+KCwyz6oY5AY3mwVlE4q68mUGie6xsjRSF8lNRL11Xf073Jtk6sFVQgpV0WRxHyDw0pHYsnU8a/9vezujP7mrrHjf6Jcd/V2vpfBJm5w0F2fjRsBWij39aayrGIlb6fxeYtg9QBTqfhINhXu78fX+LLp5eb77vUTZ4hy5c3Xqmyb2JzWi7I25p4vgEpIxBO6cNbQ9+supo+0j196zixvRKr32rRarSwqdil0LK/WfSimmBjuTfjKgpn9dUEDgRk+saQKYyPzYowTweyLoSWhk8XcUNXIO158GX/PItnJ9M9pN95paRLe25bsYc1bZT+aM8ny2B11PVPcpA5VkQWlGo4UrG93BzWEEGpnkpG8lyHPA2Xe0OV1xlc5qHih57ciHvi4TEstlg1Gk2eJssqZZ5U2be9+swOjVKiKzXBVUUP3gr6ZtU16GN/TuLWiayV+jG+8WoMYROxm+2WP86iF1UEG8uDtYbCWX0NAkf0yb4x5Anj4zT69gJ9VkQMuMThYFzKkR78GUygh46aDn+879d3BzXgOwxfALDyD2NK4xINL4XfK5iZ3ua0l1ONgnMe8hx+gqREEOyxDQMy/G8EIEdWEGONfSPDLYO+yZMZczCGwilJtA9vaX3z6po9Jn3rENMSuk2jCytejSlsWlvZkjNnefRcQSms5RXO62sRqNBH+4bIEcMnEi8HNdzRdmZRpPprUUr/5IEdX2ftUxcoN8xyAwnzXhITZ3dunheRCILV0W9ONeEmdzIlT2vs2zA2EdWRfYu5UkPhlFQmAS+poJNYoW9eXZO+1IiUdIig8mDFqzGFOaCWOM2jZ6mlsJbQ0K4zr2+YwGjfENXH8NmyVztLmtuAFm40nBl75GX3pkhejnkuiIUP1zFYUHV8KK2i39xawk3u5kqdV9gLCvBRHgKybxELHmU5Di+ln5tWo29WXZO+5K3jTdi0Wg6seDWmMF18uaMsehIdbaxEjO9SGmf1DRMY7RusZxzfUigy9bapdTm/rOPkNp4Bfl6KeXG8dYE8c1yiW9wIgSqvMeYKpeWsWCXhJo/lDl2/yc+rhhLj12hNPWLBfY/7WEsUXlxKIGWavhF1DfrSt47rcDcUs2ElqjGEGcXXOIygJ9HRxoosp6yhrYhBC91cQQLjfYN1jeNbB4knJYjByyUvXBx/mnR+yHTrb3d2rKGVOt8JORGFq7q+xshSNg2bYnXV0RWrpf66+faKXdoLBNHJMXg6x1JHMXUN+pK3jhcwYSpqwUpUYwgziy9/HENPHttzfMHNgrW8koaEmL5BAuN9g2pM4TMErnnY1wRW6I0eBxXjzg9Kb2IjjpnhkaM07pxKygqHIsrot1DRYJOHMs58jYhWCz921YGIV5khBk+mL/c3pq5BX/LW8QJeTVUtWIlqDGFm8eWPY+iD4clKHQuWurrGQUzfIIFJ91viZlwDSEhGd3bGZKFM47WLu6QVd37QVHz4gGqiupmS6BFeHd07iI49buIuhmCTz4QjUQ29aBeaQHCJxGM/Bi8haJ6kqLoGfalbJ4nKHiQkqjGEzQOrsJYo+gpYhaJmyRbVN0hgvG+QMombcRZVp1RyjQdWudU9nAgUHjm5edT5yQ/HU2mzHojl08joJiMo+CowdaBosWCTR3PPlUCR4zHzFniRXksNw9PpCx3F1dX0JW+d8Hv0SlsDVqoaLUyVXOMgjr4c1hp6ShlxfUMEJvoGv+9ePlaS4pf/e3Neio9K7K0VvGtLblRyfLWtY/WG8vqbodH6ZkoQy6fR4P6kkPByT8LFEGrypIQ5Eru79+KbqtZZTVTXxUEYnp1n/rOEuiN9mVsnFtsrVZWwMtV8pK12CfSZNVIJS8Jc529C3xCBib6Ra7Z18ASk9OKVy0CCfamzzNvu2spfyL5dxGsQdgULnfHy6dTnRjBcp4m+KWDH9y6Ex622ezgv+RsZMkFuQXhG8SUOU+oq+5a6dfKheyOs9B34kbai15AmN1Y0Nm6JVpJ1pvQN2bdE3/BCE6WMj//tp5qHqOav9cybWD6dFnQRDyePAQs1eSzvTNe7R+Lx40bzOzJrwxud4lNOk+oW0pdBFX0JwNa3UJhd6M2zJPp5YL2poV08qW8tgTl8tug1z/poQMQ0Lax9R6ZVUVxKLJ+GhpBFNSTnd34NtU3u11B9RZq30MwgO6WphFetnF8gpW7hkCqLKjPRG5X6QFvtUuhnguVT/saVlL6FraWk5/GprKsfTHPPx9W0XsyPZ5sjhSL733iN344WzetzXBGZ0KZvR9ei+2ocp2bDKWvh5QnI5EiqSzsxlNCXRVUYDFskLIOnLjmJfi5YdSolcyf1LWwtJSCPT2XFQTkD9N2dyKvYRXVscUnbUFyv6biL15SpIABkZXhJdQ1YqcMCVJsMRKCXS5WHelpjrQ0rqW+qiUJpJc0WKodraQZ4FVfdV+msodTPhVWGtHGv0aZ64++hN+FWmQrCKdeFl1ZX6Z0+KEBFO9O80eRp8dNT0+i3Byutby0PJfhq60R+8WWeaHRYAT+bfuzw2FT9fDAFg7NV4WXU9QEErxSgKhm5Bute8mIG/eZgZfStpaoEX22dyM/bJL7hfiMCm5V2AZjQVgKbtG/+GneRA31FeBl1CwkoQrXBVsug3xysjL6FraWyleFT2XFQyABvbhl/36Cgks7/KFhBqU1kKXGgfx+8ElQ7wNrEHWgoUdRsRn4cFjHAb2fNHN1SJBeZwAAYAANLM8BvZ8XfN1haOuoHA2AADCzHALunSoKqltMANYMBMAAGFmGAvaRvud8W0QqVggEwAAbeZ4CXF+B+e59H1AAGwMD2GODlBbjfttcu0AgMgIH3GeDlBbjf3ucRNYABMLA9Bsi8uZumb09JaAQGwAAYqGeAN0fa4JuI9UBQAgyAATDgMMDflol9msDJiv5j2X4AAAMeSURBVFMwAAbAwFcxQJ8220/79MJXwYSyYAAM/CAD9O0FRIf8YLsDMhj4AQY4uhfT0x9oaEAEAz/IALvfMD39wYYHZDDwAwxQ9Bumpz/QzoAIBn6QAf404OQvZ/0gX4AMBsDA9hm4jJ/7opdPEdy7/eaChmAADJQzQBvHD588pukpVhfKeUNOMAAGNs+A2Die36l/Yfi2+caCgmAADFQxID5Y31ARGsfN/V3qKkWQGQyAATAwMwP0ybv9+SWGb7eZq0Z1YAAMgIHPMkAf9yXztmvxZv1n2wHSwQAYWICB47m/XmHeFmAWVYIBMPBxBl5N2/bwvX28HaAAGAADYAAMgAEwAAbAABgAA2AADIABMAAGwAAYAANgAAyAATAABsAAGAADYAAMgAEwAAbAABgAA2AADIABMAAGwAAYAANgAAyAATAABsAAGAADYAAMgAEwAAbAABgAA2AADIABMAAGwAAYAANgAAyAATAABsAAGAADYAAMgAEwAAa+n4Hu2TTXzsRxaJonb1+OHxgAA2DgmxnobvQFe/qJ7zEwkK4578/tfX+zTN43Q4TuYAAM/CYD3WPfN83tThaOvxe4213u+4bHbq/T8AFocRH/gQEwAAa+j4HT/SKUbngIR0eX82O4QN9GPX0fHGgMBsAAGJAMHM7Smj2FgSPzpqeld3x+RvKEv2AADHwfA/0wKWXF2cA197M2b7snD+jwAwNgAAxsmQH6Wr3/EwO3cXYqlBcLDeaQ7XXfMijoBgbAABggBo5N4CcGanuTn9N+r6ar4rqVaubEMRgAA2Bg8wxYFqyjcZ7hftvtrNTNY4GCYAAMgAGTAbVYyhePPIltdfLhoY9xBAbAABj4MgZuen1hd9m3BzJwelGhv30ZGqgLBsAAGNAMvPR6qQgNGaJEhvTrHu9oaaZwBAbAwNcx0EiH23GIfGMD1wq7dhxfaPg6SFAYDIABMDAw0N/pVfrLs92fhsi3A7+q9WjpBVQ9UQVXYAAMgIGvZODKBm1/0oFvzwdfeFy/Eg2UBgNgAAyYDLwO2riJ693hANebyRCOwcBXM/AHFxHb7mJB5fEAAAAASUVORK5CYII="/>
  <p:tag name="POWERPOINTLATEX_PIXELSPEREMHEIGHT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59"/>
  <p:tag name="POWERPOINTLATEX_REFCOUNTER#5728782C7029205C657175697620205C696E745C6C696D6974735F7B2D5C696E6674797D5E7B2B5C696E6674797D205C6C6566743C5C7073697C782B5C74667261637B78277D7B327D5C72696768743E5C215C6C6566743C782B5C74667261637B78277D7B327D7C705C72696768743E5C215C6C6566743C707C782D5C74667261637B78277D7B327D5C72696768743E5C21205C6C6566743C782D5C74667261637B78277D7B327D7C5C7073695C72696768743E20647827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7170"/>
  <p:tag name="POWERPOINTLATEX_ENTRY[0].STARTINDEX" val="27"/>
  <p:tag name="POWERPOINTLATEX_ENTRY[0].LENGTH" val="9"/>
  <p:tag name="POWERPOINTLATEX_ENTRY[1].CODE" val="\phi(p)"/>
  <p:tag name="POWERPOINTLATEX_ENTRY[1].FONTSIZE" val="32"/>
  <p:tag name="POWERPOINTLATEX_ENTRY[1].SHAPEID" val="7171"/>
  <p:tag name="POWERPOINTLATEX_ENTRY[1].STARTINDEX" val="73"/>
  <p:tag name="POWERPOINTLATEX_ENTRY[1].LENGTH" val="8"/>
  <p:tag name="POWERPOINTLATEX_ENTRY[2].CODE" val="\leftarrow\mathcal{FT}\rightarrow"/>
  <p:tag name="POWERPOINTLATEX_ENTRY[2].FONTSIZE" val="32"/>
  <p:tag name="POWERPOINTLATEX_ENTRY[2].SHAPEID" val="7172"/>
  <p:tag name="POWERPOINTLATEX_ENTRY[2].STARTINDEX" val="98"/>
  <p:tag name="POWERPOINTLATEX_ENTRY[2].LENGTH" val="19"/>
  <p:tag name="POWERPOINTLATEX_ENTRY[3].CODE" val="\psi(x)"/>
  <p:tag name="POWERPOINTLATEX_ENTRY[3].FONTSIZE" val="32"/>
  <p:tag name="POWERPOINTLATEX_ENTRY[3].SHAPEID" val="7173"/>
  <p:tag name="POWERPOINTLATEX_ENTRY[3].STARTINDEX" val="143"/>
  <p:tag name="POWERPOINTLATEX_ENTRY[3].LENGTH" val="9"/>
  <p:tag name="POWERPOINTLATEX_ENTRY[4].CODE" val="\phi(p)"/>
  <p:tag name="POWERPOINTLATEX_ENTRY[4].FONTSIZE" val="32"/>
  <p:tag name="POWERPOINTLATEX_ENTRY[4].SHAPEID" val="7174"/>
  <p:tag name="POWERPOINTLATEX_ENTRY[4].STARTINDEX" val="156"/>
  <p:tag name="POWERPOINTLATEX_ENTRY[4].LENGTH" val="8"/>
  <p:tag name="POWERPOINTLATEX_ENTRY[5].CODE" val="\exp(-\frac{i\mathcal{H}t}{\hbar})"/>
  <p:tag name="POWERPOINTLATEX_ENTRY[5].FONTSIZE" val="32"/>
  <p:tag name="POWERPOINTLATEX_ENTRY[5].SHAPEID" val="7175"/>
  <p:tag name="POWERPOINTLATEX_ENTRY[5].STARTINDEX" val="246"/>
  <p:tag name="POWERPOINTLATEX_ENTRY[5].LENGTH" val="20"/>
  <p:tag name="POWERPOINTLATEX_ENTRY[6].CODE" val="|\psi(x)|^2dx"/>
  <p:tag name="POWERPOINTLATEX_ENTRY[6].FONTSIZE" val="32"/>
  <p:tag name="POWERPOINTLATEX_ENTRY[6].SHAPEID" val="7176"/>
  <p:tag name="POWERPOINTLATEX_ENTRY[6].STARTINDEX" val="267"/>
  <p:tag name="POWERPOINTLATEX_ENTRY[6].LENGTH" val="19"/>
  <p:tag name="POWERPOINTLATEX_ENTRY[7].CODE" val="(x, x +dx)"/>
  <p:tag name="POWERPOINTLATEX_ENTRY[7].FONTSIZE" val="32"/>
  <p:tag name="POWERPOINTLATEX_ENTRY[7].SHAPEID" val="7177"/>
  <p:tag name="POWERPOINTLATEX_ENTRY[7].STARTINDEX" val="328"/>
  <p:tag name="POWERPOINTLATEX_ENTRY[7].LENGTH" val="21"/>
  <p:tag name="POWERPOINTLATEX_ENTRY[8].CODE" val="|\phi(p)|^2dp"/>
  <p:tag name="POWERPOINTLATEX_ENTRY[8].FONTSIZE" val="32"/>
  <p:tag name="POWERPOINTLATEX_ENTRY[8].SHAPEID" val="7178"/>
  <p:tag name="POWERPOINTLATEX_ENTRY[8].STARTINDEX" val="350"/>
  <p:tag name="POWERPOINTLATEX_ENTRY[8].LENGTH" val="18"/>
  <p:tag name="POWERPOINTLATEX_ENTRY.LENGTH" val="10"/>
  <p:tag name="POWERPOINTLATEX_ENTRY[9].CODE" val="(p, p+dp)"/>
  <p:tag name="POWERPOINTLATEX_ENTRY[9].FONTSIZE" val="32"/>
  <p:tag name="POWERPOINTLATEX_ENTRY[9].SHAPEID" val="7179"/>
  <p:tag name="POWERPOINTLATEX_ENTRY[9].STARTINDEX" val="410"/>
  <p:tag name="POWERPOINTLATEX_ENTRY[9].LENGTH" val="20"/>
  <p:tag name="POWERPOINTLATEX_TYPE" val="HasCompiledInlin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8571429"/>
  <p:tag name="POWERPOINTLATEX_CODE" val="\leftarrow\mathcal{FT}\rightarrow"/>
  <p:tag name="POWERPOINTLATEX_TYPE" val="Inline"/>
  <p:tag name="POWERPOINTLATEX_LINKID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83435"/>
  <p:tag name="POWERPOINTLATEX_CODE" val="\exp(-\frac{i\mathcal{H}t}{\hbar})"/>
  <p:tag name="POWERPOINTLATEX_TYPE" val="Inline"/>
  <p:tag name="POWERPOINTLATEX_LINKID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dx"/>
  <p:tag name="POWERPOINTLATEX_TYPE" val="Inline"/>
  <p:tag name="POWERPOINTLATEX_LINKID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 x +dx)"/>
  <p:tag name="POWERPOINTLATEX_TYPE" val="Inline"/>
  <p:tag name="POWERPOINTLATEX_LINKID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hi(p)|^2dp"/>
  <p:tag name="POWERPOINTLATEX_TYPE" val="Inline"/>
  <p:tag name="POWERPOINTLATEX_LINKID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(x,p)"/>
  <p:tag name="POWERPOINTLATEX_ENTRY[0].FONTSIZE" val="32"/>
  <p:tag name="POWERPOINTLATEX_ENTRY[0].SHAPEID" val="6149"/>
  <p:tag name="POWERPOINTLATEX_ENTRY[0].STARTINDEX" val="27"/>
  <p:tag name="POWERPOINTLATEX_ENTRY[0].LENGTH" val="10"/>
  <p:tag name="POWERPOINTLATEX_ENTRY[1].CODE" val="\dot p = -\frac{\partial \mathcal{H}}{\partial x}"/>
  <p:tag name="POWERPOINTLATEX_ENTRY[1].FONTSIZE" val="32"/>
  <p:tag name="POWERPOINTLATEX_ENTRY[1].SHAPEID" val="6150"/>
  <p:tag name="POWERPOINTLATEX_ENTRY[1].STARTINDEX" val="67"/>
  <p:tag name="POWERPOINTLATEX_ENTRY[1].LENGTH" val="18"/>
  <p:tag name="POWERPOINTLATEX_ENTRY.LENGTH" val="3"/>
  <p:tag name="POWERPOINTLATEX_ENTRY[2].CODE" val="\dot x =\frac{\partial \mathcal{H}}{\partial p}"/>
  <p:tag name="POWERPOINTLATEX_ENTRY[2].FONTSIZE" val="32"/>
  <p:tag name="POWERPOINTLATEX_ENTRY[2].SHAPEID" val="6151"/>
  <p:tag name="POWERPOINTLATEX_ENTRY[2].STARTINDEX" val="87"/>
  <p:tag name="POWERPOINTLATEX_ENTRY[2].LENGTH" val="9"/>
  <p:tag name="POWERPOINTLATEX_TYPE" val="HasCompiledInlin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p, p+dp)"/>
  <p:tag name="POWERPOINTLATEX_TYPE" val="Inline"/>
  <p:tag name="POWERPOINTLATEX_LINKID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dxdp"/>
  <p:tag name="POWERPOINTLATEX_ENTRY[0].FONTSIZE" val="32"/>
  <p:tag name="POWERPOINTLATEX_ENTRY[0].SHAPEID" val="1026"/>
  <p:tag name="POWERPOINTLATEX_ENTRY[0].STARTINDEX" val="7"/>
  <p:tag name="POWERPOINTLATEX_ENTRY[0].LENGTH" val="20"/>
  <p:tag name="POWERPOINTLATEX_ENTRY[1].CODE" val="(x, x+dx)"/>
  <p:tag name="POWERPOINTLATEX_ENTRY[1].FONTSIZE" val="32"/>
  <p:tag name="POWERPOINTLATEX_ENTRY[1].SHAPEID" val="1027"/>
  <p:tag name="POWERPOINTLATEX_ENTRY[1].STARTINDEX" val="85"/>
  <p:tag name="POWERPOINTLATEX_ENTRY[1].LENGTH" val="17"/>
  <p:tag name="POWERPOINTLATEX_ENTRY.LENGTH" val="3"/>
  <p:tag name="POWERPOINTLATEX_ENTRY[2].CODE" val="(p, p+dp)"/>
  <p:tag name="POWERPOINTLATEX_ENTRY[2].FONTSIZE" val="32"/>
  <p:tag name="POWERPOINTLATEX_ENTRY[2].SHAPEID" val="1028"/>
  <p:tag name="POWERPOINTLATEX_ENTRY[2].STARTINDEX" val="107"/>
  <p:tag name="POWERPOINTLATEX_ENTRY[2].LENGTH" val="16"/>
  <p:tag name="POWERPOINTLATEX_TYPE" val="HasCompiledInlin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dxdp"/>
  <p:tag name="POWERPOINTLATEX_TYPE" val="Inline"/>
  <p:tag name="POWERPOINTLATEX_LINKID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(x, x+dx)"/>
  <p:tag name="POWERPOINTLATEX_TYPE" val="Inline"/>
  <p:tag name="POWERPOINTLATEX_LINKID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(p, p+dp)"/>
  <p:tag name="POWERPOINTLATEX_TYPE" val="Inline"/>
  <p:tag name="POWERPOINTLATEX_LINKID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456.6779"/>
  <p:tag name="POWERPOINTLATEX_ORIGINALHEIGHT" val="93.28811"/>
  <p:tag name="POWERPOINTLATEX_FONTSIZE" val="32"/>
  <p:tag name="POWERPOINTLATEX_TYPE" val="Equation"/>
  <p:tag name="POWERPOINTLATEX_CODE" val="= \frac{1}{2\pi\hbar} \int\limits_{-\infty}^{+\infty} \psi^*(x+\frac{x'}{2}) \psi(x-\frac{x'}{2}) e^{ipx'/\hbar}dx'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457.2203"/>
  <p:tag name="POWERPOINTLATEX_ORIGINALHEIGHT" val="93.28811"/>
  <p:tag name="POWERPOINTLATEX_FONTSIZE" val="32"/>
  <p:tag name="POWERPOINTLATEX_TYPE" val="Equation"/>
  <p:tag name="POWERPOINTLATEX_CODE" val="= \frac{1}{2\pi\hbar} \int\limits_{-\infty}^{+\infty} \phi^*(p+\frac{p'}{2}) \phi(p-\frac{p'}{2}) e^{-ip'x/\hbar}dp'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676.339"/>
  <p:tag name="POWERPOINTLATEX_ORIGINALHEIGHT" val="93.28811"/>
  <p:tag name="POWERPOINTLATEX_FONTSIZE" val="32"/>
  <p:tag name="POWERPOINTLATEX_TYPE" val="Equation"/>
  <p:tag name="POWERPOINTLATEX_CODE" val="W(x,p) \equiv  \int\limits_{-\infty}^{+\infty} \left&lt;\psi|x+\tfrac{x'}{2}\right&gt;\!\left&lt;x+\tfrac{x'}{2}|p\right&gt;\!\left&lt;p|x-\tfrac{x'}{2}\right&gt;\! \left&lt;x-\tfrac{x'}{2}|\psi\right&gt; dx'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W(x,p) \in \mathbb{R}"/>
  <p:tag name="POWERPOINTLATEX_ENTRY[0].FONTSIZE" val="32"/>
  <p:tag name="POWERPOINTLATEX_ENTRY[0].SHAPEID" val="4098"/>
  <p:tag name="POWERPOINTLATEX_ENTRY[0].STARTINDEX" val="2"/>
  <p:tag name="POWERPOINTLATEX_ENTRY[0].LENGTH" val="20"/>
  <p:tag name="POWERPOINTLATEX_ENTRY[1].CODE" val="\iint W(x,p) dxdp = 1"/>
  <p:tag name="POWERPOINTLATEX_ENTRY[1].FONTSIZE" val="32"/>
  <p:tag name="POWERPOINTLATEX_ENTRY[1].SHAPEID" val="4099"/>
  <p:tag name="POWERPOINTLATEX_ENTRY[1].STARTINDEX" val="42"/>
  <p:tag name="POWERPOINTLATEX_ENTRY[1].LENGTH" val="23"/>
  <p:tag name="POWERPOINTLATEX_ENTRY[2].CODE" val="\int W(x,p) dp = |\psi(x)|^2"/>
  <p:tag name="POWERPOINTLATEX_ENTRY[2].FONTSIZE" val="32"/>
  <p:tag name="POWERPOINTLATEX_ENTRY[2].SHAPEID" val="4100"/>
  <p:tag name="POWERPOINTLATEX_ENTRY[2].STARTINDEX" val="67"/>
  <p:tag name="POWERPOINTLATEX_ENTRY[2].LENGTH" val="25"/>
  <p:tag name="POWERPOINTLATEX_ENTRY[3].CODE" val="\int W(x,p) dx = |\phi(p)|^2"/>
  <p:tag name="POWERPOINTLATEX_ENTRY[3].FONTSIZE" val="32"/>
  <p:tag name="POWERPOINTLATEX_ENTRY[3].SHAPEID" val="4101"/>
  <p:tag name="POWERPOINTLATEX_ENTRY[3].STARTINDEX" val="94"/>
  <p:tag name="POWERPOINTLATEX_ENTRY[3].LENGTH" val="25"/>
  <p:tag name="POWERPOINTLATEX_ENTRY.LENGTH" val="5"/>
  <p:tag name="POWERPOINTLATEX_ENTRY[4].CODE" val="W(x,p)"/>
  <p:tag name="POWERPOINTLATEX_ENTRY[4].FONTSIZE" val="32"/>
  <p:tag name="POWERPOINTLATEX_ENTRY[4].SHAPEID" val="4102"/>
  <p:tag name="POWERPOINTLATEX_ENTRY[4].STARTINDEX" val="139"/>
  <p:tag name="POWERPOINTLATEX_ENTRY[4].LENGTH" val="12"/>
  <p:tag name="POWERPOINTLATEX_TYPE" val="HasCompiledInlin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 \in \mathbb{R}"/>
  <p:tag name="POWERPOINTLATEX_TYPE" val="Inline"/>
  <p:tag name="POWERPOINTLATEX_LINKID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52107"/>
  <p:tag name="POWERPOINTLATEX_ORIGINALWIDTH" val="108.9164"/>
  <p:tag name="POWERPOINTLATEX_ORIGINALHEIGHT" val="45.5563"/>
  <p:tag name="POWERPOINTLATEX_FONTSIZE" val="32"/>
  <p:tag name="POWERPOINTLATEX_TYPE" val="Equation"/>
  <p:tag name="POWERPOINTLATEX_CODE" val="\mathcal{H} = \frac{p^2}{2m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int W(x,p) dxdp = 1"/>
  <p:tag name="POWERPOINTLATEX_TYPE" val="Inline"/>
  <p:tag name="POWERPOINTLATEX_LINKID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nt W(x,p) dp = |\psi(x)|^2"/>
  <p:tag name="POWERPOINTLATEX_TYPE" val="Inline"/>
  <p:tag name="POWERPOINTLATEX_LINKID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int W(x,p) dx = |\phi(p)|^2"/>
  <p:tag name="POWERPOINTLATEX_TYPE" val="Inline"/>
  <p:tag name="POWERPOINTLATEX_LINKID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p)"/>
  <p:tag name="POWERPOINTLATEX_TYPE" val="Inline"/>
  <p:tag name="POWERPOINTLATEX_LINKID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psi(x)"/>
  <p:tag name="POWERPOINTLATEX_ENTRY[0].FONTSIZE" val="32"/>
  <p:tag name="POWERPOINTLATEX_ENTRY[0].SHAPEID" val="4158"/>
  <p:tag name="POWERPOINTLATEX_ENTRY[0].STARTINDEX" val="11"/>
  <p:tag name="POWERPOINTLATEX_ENTRY[0].LENGTH" val="9"/>
  <p:tag name="POWERPOINTLATEX_ENTRY[1].CODE" val="E(x)"/>
  <p:tag name="POWERPOINTLATEX_ENTRY[1].FONTSIZE" val="32"/>
  <p:tag name="POWERPOINTLATEX_ENTRY[1].SHAPEID" val="4159"/>
  <p:tag name="POWERPOINTLATEX_ENTRY[1].STARTINDEX" val="53"/>
  <p:tag name="POWERPOINTLATEX_ENTRY[1].LENGTH" val="10"/>
  <p:tag name="POWERPOINTLATEX_ENTRY[2].CODE" val="|\psi(x)|^2"/>
  <p:tag name="POWERPOINTLATEX_ENTRY[2].FONTSIZE" val="32"/>
  <p:tag name="POWERPOINTLATEX_ENTRY[2].SHAPEID" val="4160"/>
  <p:tag name="POWERPOINTLATEX_ENTRY[2].STARTINDEX" val="75"/>
  <p:tag name="POWERPOINTLATEX_ENTRY[2].LENGTH" val="14"/>
  <p:tag name="POWERPOINTLATEX_ENTRY[3].CODE" val="|E(x)|^2"/>
  <p:tag name="POWERPOINTLATEX_ENTRY[3].FONTSIZE" val="32"/>
  <p:tag name="POWERPOINTLATEX_ENTRY[3].SHAPEID" val="4161"/>
  <p:tag name="POWERPOINTLATEX_ENTRY[3].STARTINDEX" val="118"/>
  <p:tag name="POWERPOINTLATEX_ENTRY[3].LENGTH" val="14"/>
  <p:tag name="POWERPOINTLATEX_ENTRY[4].CODE" val="\phi(p)"/>
  <p:tag name="POWERPOINTLATEX_ENTRY[4].FONTSIZE" val="32"/>
  <p:tag name="POWERPOINTLATEX_ENTRY[4].SHAPEID" val="4162"/>
  <p:tag name="POWERPOINTLATEX_ENTRY[4].STARTINDEX" val="207"/>
  <p:tag name="POWERPOINTLATEX_ENTRY[4].LENGTH" val="8"/>
  <p:tag name="POWERPOINTLATEX_ENTRY[5].CODE" val="\psi(x)"/>
  <p:tag name="POWERPOINTLATEX_ENTRY[5].FONTSIZE" val="32"/>
  <p:tag name="POWERPOINTLATEX_ENTRY[5].SHAPEID" val="4163"/>
  <p:tag name="POWERPOINTLATEX_ENTRY[5].STARTINDEX" val="225"/>
  <p:tag name="POWERPOINTLATEX_ENTRY[5].LENGTH" val="9"/>
  <p:tag name="POWERPOINTLATEX_ENTRY[6].CODE" val="\mathcal{E}(\theta)"/>
  <p:tag name="POWERPOINTLATEX_ENTRY[6].FONTSIZE" val="32"/>
  <p:tag name="POWERPOINTLATEX_ENTRY[6].SHAPEID" val="4164"/>
  <p:tag name="POWERPOINTLATEX_ENTRY[6].STARTINDEX" val="300"/>
  <p:tag name="POWERPOINTLATEX_ENTRY[6].LENGTH" val="9"/>
  <p:tag name="POWERPOINTLATEX_ENTRY.LENGTH" val="8"/>
  <p:tag name="POWERPOINTLATEX_ENTRY[7].CODE" val="E(x)"/>
  <p:tag name="POWERPOINTLATEX_ENTRY[7].FONTSIZE" val="32"/>
  <p:tag name="POWERPOINTLATEX_ENTRY[7].SHAPEID" val="4165"/>
  <p:tag name="POWERPOINTLATEX_ENTRY[7].STARTINDEX" val="319"/>
  <p:tag name="POWERPOINTLATEX_ENTRY[7].LENGTH" val="10"/>
  <p:tag name="POWERPOINTLATEX_TYPE" val="HasCompiledInlin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\psi(x)|^2"/>
  <p:tag name="POWERPOINTLATEX_TYPE" val="Inline"/>
  <p:tag name="POWERPOINTLATEX_LINKID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77622"/>
  <p:tag name="POWERPOINTLATEX_CODE" val="|E(x)|^2"/>
  <p:tag name="POWERPOINTLATEX_TYPE" val="Inline"/>
  <p:tag name="POWERPOINTLATEX_LINKID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hi(p)"/>
  <p:tag name="POWERPOINTLATEX_TYPE" val="Inline"/>
  <p:tag name="POWERPOINTLATEX_LINKID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73684"/>
  <p:tag name="POWERPOINTLATEX_ORIGINALWIDTH" val="196.56"/>
  <p:tag name="POWERPOINTLATEX_ORIGINALHEIGHT" val="45.6"/>
  <p:tag name="POWERPOINTLATEX_FONTSIZE" val="32"/>
  <p:tag name="POWERPOINTLATEX_TYPE" val="Equation"/>
  <p:tag name="POWERPOINTLATEX_CODE" val="\mathcal{H} = \frac{p^2}{2m}+\frac{kx^2}{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psi(x)"/>
  <p:tag name="POWERPOINTLATEX_TYPE" val="Inline"/>
  <p:tag name="POWERPOINTLATEX_LINKID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mathcal{E}(\theta)"/>
  <p:tag name="POWERPOINTLATEX_TYPE" val="Inline"/>
  <p:tag name="POWERPOINTLATEX_LINKID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E(x)"/>
  <p:tag name="POWERPOINTLATEX_TYPE" val="Inline"/>
  <p:tag name="POWERPOINTLATEX_LINKID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h\rightarrow0"/>
  <p:tag name="POWERPOINTLATEX_ENTRY[0].FONTSIZE" val="32"/>
  <p:tag name="POWERPOINTLATEX_ENTRY[0].SHAPEID" val="3082"/>
  <p:tag name="POWERPOINTLATEX_ENTRY[0].STARTINDEX" val="10"/>
  <p:tag name="POWERPOINTLATEX_ENTRY[0].LENGTH" val="10"/>
  <p:tag name="POWERPOINTLATEX_ENTRY[1].CODE" val="\lambda\rightarrow0"/>
  <p:tag name="POWERPOINTLATEX_ENTRY[1].FONTSIZE" val="32"/>
  <p:tag name="POWERPOINTLATEX_ENTRY[1].SHAPEID" val="3083"/>
  <p:tag name="POWERPOINTLATEX_ENTRY[1].STARTINDEX" val="56"/>
  <p:tag name="POWERPOINTLATEX_ENTRY[1].LENGTH" val="10"/>
  <p:tag name="POWERPOINTLATEX_ENTRY[2].CODE" val="W(x, p)"/>
  <p:tag name="POWERPOINTLATEX_ENTRY[2].FONTSIZE" val="32"/>
  <p:tag name="POWERPOINTLATEX_ENTRY[2].SHAPEID" val="3084"/>
  <p:tag name="POWERPOINTLATEX_ENTRY[2].STARTINDEX" val="93"/>
  <p:tag name="POWERPOINTLATEX_ENTRY[2].LENGTH" val="12"/>
  <p:tag name="POWERPOINTLATEX_ENTRY.LENGTH" val="4"/>
  <p:tag name="POWERPOINTLATEX_ENTRY[3].CODE" val="W(x, \theta)"/>
  <p:tag name="POWERPOINTLATEX_ENTRY[3].FONTSIZE" val="32"/>
  <p:tag name="POWERPOINTLATEX_ENTRY[3].SHAPEID" val="3085"/>
  <p:tag name="POWERPOINTLATEX_ENTRY[3].STARTINDEX" val="109"/>
  <p:tag name="POWERPOINTLATEX_ENTRY[3].LENGTH" val="12"/>
  <p:tag name="POWERPOINTLATEX_TYPE" val="HasCompiledInlin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h\rightarrow0"/>
  <p:tag name="POWERPOINTLATEX_TYPE" val="Inline"/>
  <p:tag name="POWERPOINTLATEX_LINKID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lambda\rightarrow0"/>
  <p:tag name="POWERPOINTLATEX_TYPE" val="Inline"/>
  <p:tag name="POWERPOINTLATEX_LINKID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 p)"/>
  <p:tag name="POWERPOINTLATEX_TYPE" val="Inline"/>
  <p:tag name="POWERPOINTLATEX_LINKID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W(x, \theta)"/>
  <p:tag name="POWERPOINTLATEX_TYPE" val="Inline"/>
  <p:tag name="POWERPOINTLATEX_LINKID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\Sigma"/>
  <p:tag name="POWERPOINTLATEX_ENTRY[0].FONTSIZE" val="32"/>
  <p:tag name="POWERPOINTLATEX_ENTRY[0].SHAPEID" val="1051"/>
  <p:tag name="POWERPOINTLATEX_ENTRY[0].STARTINDEX" val="1"/>
  <p:tag name="POWERPOINTLATEX_ENTRY[0].LENGTH" val="4"/>
  <p:tag name="POWERPOINTLATEX_ENTRY[1].CODE" val="\Sigma = \left(\begin{array}{cc}\left&lt; x^2 \right&gt;        &amp; \left&lt; x \theta \right&gt; \\\left&lt;\theta x \right&gt;  &amp; \left&lt; \theta^2 \right&gt;\end{array}\right)"/>
  <p:tag name="POWERPOINTLATEX_ENTRY[1].FONTSIZE" val="32"/>
  <p:tag name="POWERPOINTLATEX_ENTRY[1].SHAPEID" val="1052"/>
  <p:tag name="POWERPOINTLATEX_ENTRY[1].STARTINDEX" val="14"/>
  <p:tag name="POWERPOINTLATEX_ENTRY[1].LENGTH" val="25"/>
  <p:tag name="POWERPOINTLATEX_ENTRY[2].CODE" val="\Sigma = \epsilon \left(\begin{array}{cc}\beta   &amp; -\alpha\\-\alpha &amp; \gamma\end{array}\right) = \epsilon \mathbf{T}"/>
  <p:tag name="POWERPOINTLATEX_ENTRY[2].FONTSIZE" val="32"/>
  <p:tag name="POWERPOINTLATEX_ENTRY[2].SHAPEID" val="1053"/>
  <p:tag name="POWERPOINTLATEX_ENTRY[2].STARTINDEX" val="83"/>
  <p:tag name="POWERPOINTLATEX_ENTRY[2].LENGTH" val="31"/>
  <p:tag name="POWERPOINTLATEX_ENTRY[3].CODE" val="\det(\mathbf{T})=1"/>
  <p:tag name="POWERPOINTLATEX_ENTRY[3].FONTSIZE" val="32"/>
  <p:tag name="POWERPOINTLATEX_ENTRY[3].SHAPEID" val="1054"/>
  <p:tag name="POWERPOINTLATEX_ENTRY[3].STARTINDEX" val="121"/>
  <p:tag name="POWERPOINTLATEX_ENTRY[3].LENGTH" val="21"/>
  <p:tag name="POWERPOINTLATEX_ENTRY[4].CODE" val="\epsilon=\det(\Sigma)"/>
  <p:tag name="POWERPOINTLATEX_ENTRY[4].FONTSIZE" val="32"/>
  <p:tag name="POWERPOINTLATEX_ENTRY[4].SHAPEID" val="1055"/>
  <p:tag name="POWERPOINTLATEX_ENTRY[4].STARTINDEX" val="147"/>
  <p:tag name="POWERPOINTLATEX_ENTRY[4].LENGTH" val="21"/>
  <p:tag name="POWERPOINTLATEX_ENTRY.LENGTH" val="6"/>
  <p:tag name="POWERPOINTLATEX_ENTRY[5].CODE" val="\epsilon=\sqrt{\left&lt;x^2\right&gt;\left&lt;\theta^2\right&gt;-\left&lt;x\theta\right&gt;^2}"/>
  <p:tag name="POWERPOINTLATEX_ENTRY[5].FONTSIZE" val="32"/>
  <p:tag name="POWERPOINTLATEX_ENTRY[5].SHAPEID" val="1056"/>
  <p:tag name="POWERPOINTLATEX_ENTRY[5].STARTINDEX" val="173"/>
  <p:tag name="POWERPOINTLATEX_ENTRY[5].LENGTH" val="32"/>
  <p:tag name="POWERPOINTLATEX_TYPE" val="HasCompiledInlin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22222"/>
  <p:tag name="POWERPOINTLATEX_ORIGINALWIDTH" val="12.71992"/>
  <p:tag name="POWERPOINTLATEX_ORIGINALHEIGHT" val="10.8"/>
  <p:tag name="POWERPOINTLATEX_FONTSIZE" val="24"/>
  <p:tag name="POWERPOINTLATEX_TYPE" val="Equation"/>
  <p:tag name="POWERPOINTLATEX_CODE" val="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198.24"/>
  <p:tag name="POWERPOINTLATEX_ORIGINALHEIGHT" val="35.28"/>
  <p:tag name="POWERPOINTLATEX_FONTSIZE" val="32"/>
  <p:tag name="POWERPOINTLATEX_TYPE" val="Equation"/>
  <p:tag name="POWERPOINTLATEX_CODE" val="\dot p = 0,~~ \dot x = \frac{p}{m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408451"/>
  <p:tag name="POWERPOINTLATEX_ORIGINALWIDTH" val="11.03992"/>
  <p:tag name="POWERPOINTLATEX_ORIGINALHEIGHT" val="17.03992"/>
  <p:tag name="POWERPOINTLATEX_FONTSIZE" val="24"/>
  <p:tag name="POWERPOINTLATEX_TYPE" val="Equation"/>
  <p:tag name="POWERPOINTLATEX_CODE" val="\the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"/>
  <p:tag name="POWERPOINTLATEX_TYPE" val="Inline"/>
  <p:tag name="POWERPOINTLATEX_LINKID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left(\begin{array}{cc}\left&lt; x^2 \right&gt;        &amp; \left&lt; x \theta \right&gt; \\\left&lt;\theta x \right&gt;  &amp; \left&lt; \theta^2 \right&gt;\end{array}\right)"/>
  <p:tag name="POWERPOINTLATEX_TYPE" val="Inline"/>
  <p:tag name="POWERPOINTLATEX_LINKID" val="5"/>
  <p:tag name="POWERPOINTLATEX_BASELINEOFFSET" val="0.26855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ODE" val="\Sigma = \epsilon \left(\begin{array}{cc}\beta   &amp; -\alpha\\-\alpha &amp; \gamma\end{array}\right) = \epsilon \mathbf{T}"/>
  <p:tag name="POWERPOINTLATEX_TYPE" val="Inline"/>
  <p:tag name="POWERPOINTLATEX_LINKID" val="5"/>
  <p:tag name="POWERPOINTLATEX_BASELINEOFFSET" val="0.26855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det(\mathbf{T})=1"/>
  <p:tag name="POWERPOINTLATEX_TYPE" val="Inline"/>
  <p:tag name="POWERPOINTLATEX_LINKID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\epsilon=\det(\Sigma)"/>
  <p:tag name="POWERPOINTLATEX_TYPE" val="Inline"/>
  <p:tag name="POWERPOINTLATEX_LINKID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791667"/>
  <p:tag name="POWERPOINTLATEX_CODE" val="\epsilon=\sqrt{\left&lt;x^2\right&gt;\left&lt;\theta^2\right&gt;-\left&lt;x\theta\right&gt;^2}"/>
  <p:tag name="POWERPOINTLATEX_TYPE" val="Inline"/>
  <p:tag name="POWERPOINTLATEX_LINKID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93.9661"/>
  <p:tag name="POWERPOINTLATEX_ORIGINALHEIGHT" val="28.20339"/>
  <p:tag name="POWERPOINTLATEX_FONTSIZE" val="32"/>
  <p:tag name="POWERPOINTLATEX_TYPE" val="Equation"/>
  <p:tag name="POWERPOINTLATEX_CODE" val="\sigma_p\sigma_x \geq \hbar/2 = h/4\pi~\mathrm{(QM)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24"/>
  <p:tag name="POWERPOINTLATEX_ORIGINALHEIGHT" val="27.66094"/>
  <p:tag name="POWERPOINTLATEX_FONTSIZE" val="32"/>
  <p:tag name="POWERPOINTLATEX_TYPE" val="Equation"/>
  <p:tag name="POWERPOINTLATEX_CODE" val="\sigma_\theta\sigma_x \geq \lambda/4\pi~\mathrm{(light)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34.5084"/>
  <p:tag name="POWERPOINTLATEX_ORIGINALHEIGHT" val="55.32197"/>
  <p:tag name="POWERPOINTLATEX_FONTSIZE" val="32"/>
  <p:tag name="POWERPOINTLATEX_TYPE" val="Equation"/>
  <p:tag name="POWERPOINTLATEX_CODE" val="M^2 = \frac{\epsilon_\mathrm{light}}{\lambda/4\pi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197279"/>
  <p:tag name="POWERPOINTLATEX_ORIGINALWIDTH" val="242.88"/>
  <p:tag name="POWERPOINTLATEX_ORIGINALHEIGHT" val="35.28"/>
  <p:tag name="POWERPOINTLATEX_FONTSIZE" val="32"/>
  <p:tag name="POWERPOINTLATEX_TYPE" val="Equation"/>
  <p:tag name="POWERPOINTLATEX_CODE" val="\dot p = -kx,~~ \dot x = \frac{p}{m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83.1186"/>
  <p:tag name="POWERPOINTLATEX_ORIGINALHEIGHT" val="64"/>
  <p:tag name="POWERPOINTLATEX_FONTSIZE" val="32"/>
  <p:tag name="POWERPOINTLATEX_TYPE" val="Equation"/>
  <p:tag name="POWERPOINTLATEX_CODE" val="\mu_{12}(\omega) = \frac{\left&lt; E_1(\omega) E_2^*(\omega) \right&gt;}{|E_1(\omega)|\,|E_2(\omega)|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248.4068"/>
  <p:tag name="POWERPOINTLATEX_ORIGINALHEIGHT" val="67.79653"/>
  <p:tag name="POWERPOINTLATEX_FONTSIZE" val="32"/>
  <p:tag name="POWERPOINTLATEX_TYPE" val="Equation"/>
  <p:tag name="POWERPOINTLATEX_CODE" val="\mu^2 \equiv \lambda^2\frac{\int W^2 d^2r d^2\theta}{(\int W d^2r d^2\theta)^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37313"/>
  <p:tag name="POWERPOINTLATEX_CODE" val="(x,p)"/>
  <p:tag name="POWERPOINTLATEX_TYPE" val="Inline"/>
  <p:tag name="POWERPOINTLATEX_LINKID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8485"/>
  <p:tag name="POWERPOINTLATEX_CODE" val="\dot p = -\frac{\partial \mathcal{H}}{\partial x}"/>
  <p:tag name="POWERPOINTLATEX_TYPE" val="Inline"/>
  <p:tag name="POWERPOINTLATEX_LINKID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3516484"/>
  <p:tag name="POWERPOINTLATEX_CODE" val="\dot x =\frac{\partial \mathcal{H}}{\partial p}"/>
  <p:tag name="POWERPOINTLATEX_TYPE" val="Inline"/>
  <p:tag name="POWERPOINTLATEX_LINKID" val="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39873</TotalTime>
  <Words>684</Words>
  <Application>Microsoft Office PowerPoint</Application>
  <PresentationFormat>On-screen Show (4:3)</PresentationFormat>
  <Paragraphs>188</Paragraphs>
  <Slides>25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Default Design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Cornell Laboratory for Accelerator-based ScienceS and Education (CLASSE)  </vt:lpstr>
      <vt:lpstr>Motivation for this work</vt:lpstr>
      <vt:lpstr>Brightness: geometric optics</vt:lpstr>
      <vt:lpstr>Phase space in classical mechanics</vt:lpstr>
      <vt:lpstr>Phase space in quantum physics</vt:lpstr>
      <vt:lpstr>Wigner distribution</vt:lpstr>
      <vt:lpstr>Classical electron motion in potential</vt:lpstr>
      <vt:lpstr>Same in phase space…</vt:lpstr>
      <vt:lpstr>Going quantum in phase space…</vt:lpstr>
      <vt:lpstr>Some basic WDF properties</vt:lpstr>
      <vt:lpstr>Connection to light</vt:lpstr>
      <vt:lpstr>Connection to classical picture</vt:lpstr>
      <vt:lpstr>Extension of accelerator jargon to         x-ray (wave) phase space</vt:lpstr>
      <vt:lpstr>X-ray phase space can be measured using tomography</vt:lpstr>
      <vt:lpstr>Diffraction limit vs. coherence</vt:lpstr>
      <vt:lpstr>Example of combining sources (coherent vs incoherent)</vt:lpstr>
      <vt:lpstr>Same picture in the phase space</vt:lpstr>
      <vt:lpstr>Facts of life</vt:lpstr>
      <vt:lpstr>But the undulator radiation in central cone is Gaussian… or is it?</vt:lpstr>
      <vt:lpstr>Light in phase space</vt:lpstr>
      <vt:lpstr>Emittance vs. fraction for light:                 100% rms emittance, core emittance, and core fraction</vt:lpstr>
      <vt:lpstr>Example of accounting for realistic spreads in the electron beam (Cornell ERL)</vt:lpstr>
      <vt:lpstr>Accounting for energy spread (phase space of x-rays)</vt:lpstr>
      <vt:lpstr>And finite emittance…  (phase space of x-rays)</vt:lpstr>
      <vt:lpstr>Summary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1322</cp:revision>
  <cp:lastPrinted>2002-03-06T14:06:49Z</cp:lastPrinted>
  <dcterms:created xsi:type="dcterms:W3CDTF">1999-05-12T15:34:16Z</dcterms:created>
  <dcterms:modified xsi:type="dcterms:W3CDTF">2012-05-22T15:04:07Z</dcterms:modified>
</cp:coreProperties>
</file>