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1" r:id="rId2"/>
    <p:sldId id="263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2C671FF-6A31-473C-A510-C49A0F4B2DBC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7744832-A693-407D-B1F9-4331820A4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5B43B-10F2-4A76-9A2C-929903ABF248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69CF2-0696-4F80-ACA6-C8AE6A0D5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71564-B442-49B6-A5AA-5C0BB22C8FA1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70594-02BB-46B8-980C-423A927DF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5D04-BB05-4A22-978F-20FE95CB5C0A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ED568-F656-4622-AAB0-807DEACB6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25E2D-D38C-455B-B2D3-E08A66881964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85CA4-6476-48B2-87D0-1810E15A5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B0C4-15D9-48D2-A4B2-932642BA5E66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B419E-4C67-473A-91B4-4AC607989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AC2C6-A10A-476F-9F9E-C7129579ED26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6C9A-4B2D-41CF-9E2B-CB17F2164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2F1C7-39FE-4331-88E1-5B4B2DDE0C56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5B67-924A-4234-9F7E-453C32C1C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E25F8-5F78-4388-B50D-763527E2ECD0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EC92C-0E49-417A-ACA2-EABE90537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C7239-F9BA-4F97-AD0C-81ADFCBE8C6B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F9DE8-FBCA-4BD2-9C7B-E44CED6CB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F84A6-CA4D-4DBD-AA68-35F5B4B263CB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97A17-8A4C-4030-96AB-CAAE3EA03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870CB-70E9-4BA5-8495-EC7C0895613A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F0A9F-09E1-4250-B0FA-7715A22C7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12388E-4BF9-4FCA-9482-CF5718851006}" type="datetimeFigureOut">
              <a:rPr lang="en-US"/>
              <a:pPr>
                <a:defRPr/>
              </a:pPr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13FC12-FB3C-4B1D-9E04-C64B73991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2590800" y="76200"/>
            <a:ext cx="3692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Sigma-Delta ADC</a:t>
            </a:r>
          </a:p>
        </p:txBody>
      </p:sp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762000"/>
            <a:ext cx="5715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19625"/>
            <a:ext cx="42672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543425"/>
            <a:ext cx="4267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2590800" y="76200"/>
            <a:ext cx="370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Sample and Hold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3122613" y="3635375"/>
            <a:ext cx="28209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Calibri" pitchFamily="34" charset="0"/>
              </a:rPr>
              <a:t>General ADC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7038" y="914400"/>
            <a:ext cx="554196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00" y="4343400"/>
            <a:ext cx="90551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</dc:creator>
  <cp:lastModifiedBy>IB</cp:lastModifiedBy>
  <cp:revision>8</cp:revision>
  <dcterms:created xsi:type="dcterms:W3CDTF">2009-04-21T10:49:58Z</dcterms:created>
  <dcterms:modified xsi:type="dcterms:W3CDTF">2010-04-28T15:24:59Z</dcterms:modified>
</cp:coreProperties>
</file>